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75" r:id="rId6"/>
    <p:sldId id="277" r:id="rId7"/>
    <p:sldId id="279" r:id="rId8"/>
    <p:sldId id="278" r:id="rId9"/>
    <p:sldId id="276" r:id="rId10"/>
    <p:sldId id="280" r:id="rId11"/>
    <p:sldId id="281" r:id="rId12"/>
    <p:sldId id="282" r:id="rId13"/>
    <p:sldId id="273" r:id="rId14"/>
    <p:sldId id="283" r:id="rId15"/>
    <p:sldId id="284" r:id="rId16"/>
    <p:sldId id="269" r:id="rId17"/>
    <p:sldId id="266" r:id="rId18"/>
  </p:sldIdLst>
  <p:sldSz cx="9144000" cy="6858000" type="screen4x3"/>
  <p:notesSz cx="6646863" cy="9777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53"/>
    <a:srgbClr val="FFDA3F"/>
    <a:srgbClr val="42EFF8"/>
    <a:srgbClr val="99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Kant Sahu" userId="be9a33c3e2dfa792" providerId="LiveId" clId="{9A4881CE-0D75-4D8E-B231-8FC71C4F504E}"/>
    <pc:docChg chg="undo custSel addSld delSld modSld sldOrd">
      <pc:chgData name="Ravi Kant Sahu" userId="be9a33c3e2dfa792" providerId="LiveId" clId="{9A4881CE-0D75-4D8E-B231-8FC71C4F504E}" dt="2024-06-28T12:31:05.644" v="735" actId="20577"/>
      <pc:docMkLst>
        <pc:docMk/>
      </pc:docMkLst>
      <pc:sldChg chg="modSp mod">
        <pc:chgData name="Ravi Kant Sahu" userId="be9a33c3e2dfa792" providerId="LiveId" clId="{9A4881CE-0D75-4D8E-B231-8FC71C4F504E}" dt="2024-06-27T09:32:08.439" v="97" actId="1035"/>
        <pc:sldMkLst>
          <pc:docMk/>
          <pc:sldMk cId="0" sldId="256"/>
        </pc:sldMkLst>
        <pc:spChg chg="mod">
          <ac:chgData name="Ravi Kant Sahu" userId="be9a33c3e2dfa792" providerId="LiveId" clId="{9A4881CE-0D75-4D8E-B231-8FC71C4F504E}" dt="2024-06-27T09:32:08.439" v="97" actId="1035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Ravi Kant Sahu" userId="be9a33c3e2dfa792" providerId="LiveId" clId="{9A4881CE-0D75-4D8E-B231-8FC71C4F504E}" dt="2024-06-27T09:33:16.168" v="158" actId="108"/>
        <pc:sldMkLst>
          <pc:docMk/>
          <pc:sldMk cId="0" sldId="257"/>
        </pc:sldMkLst>
        <pc:spChg chg="mod">
          <ac:chgData name="Ravi Kant Sahu" userId="be9a33c3e2dfa792" providerId="LiveId" clId="{9A4881CE-0D75-4D8E-B231-8FC71C4F504E}" dt="2024-06-27T09:33:16.168" v="158" actId="108"/>
          <ac:spMkLst>
            <pc:docMk/>
            <pc:sldMk cId="0" sldId="257"/>
            <ac:spMk id="52" creationId="{00000000-0000-0000-0000-000000000000}"/>
          </ac:spMkLst>
        </pc:spChg>
      </pc:sldChg>
      <pc:sldChg chg="modSp mod modAnim">
        <pc:chgData name="Ravi Kant Sahu" userId="be9a33c3e2dfa792" providerId="LiveId" clId="{9A4881CE-0D75-4D8E-B231-8FC71C4F504E}" dt="2024-06-27T09:37:16.261" v="214" actId="20577"/>
        <pc:sldMkLst>
          <pc:docMk/>
          <pc:sldMk cId="0" sldId="258"/>
        </pc:sldMkLst>
        <pc:spChg chg="mod">
          <ac:chgData name="Ravi Kant Sahu" userId="be9a33c3e2dfa792" providerId="LiveId" clId="{9A4881CE-0D75-4D8E-B231-8FC71C4F504E}" dt="2024-06-27T09:34:54.568" v="185" actId="20577"/>
          <ac:spMkLst>
            <pc:docMk/>
            <pc:sldMk cId="0" sldId="258"/>
            <ac:spMk id="51" creationId="{00000000-0000-0000-0000-000000000000}"/>
          </ac:spMkLst>
        </pc:spChg>
        <pc:spChg chg="mod">
          <ac:chgData name="Ravi Kant Sahu" userId="be9a33c3e2dfa792" providerId="LiveId" clId="{9A4881CE-0D75-4D8E-B231-8FC71C4F504E}" dt="2024-06-27T09:37:16.261" v="214" actId="20577"/>
          <ac:spMkLst>
            <pc:docMk/>
            <pc:sldMk cId="0" sldId="258"/>
            <ac:spMk id="52" creationId="{00000000-0000-0000-0000-000000000000}"/>
          </ac:spMkLst>
        </pc:spChg>
      </pc:sldChg>
      <pc:sldChg chg="del">
        <pc:chgData name="Ravi Kant Sahu" userId="be9a33c3e2dfa792" providerId="LiveId" clId="{9A4881CE-0D75-4D8E-B231-8FC71C4F504E}" dt="2024-06-27T09:34:41.915" v="166" actId="47"/>
        <pc:sldMkLst>
          <pc:docMk/>
          <pc:sldMk cId="0" sldId="259"/>
        </pc:sldMkLst>
      </pc:sldChg>
      <pc:sldChg chg="del">
        <pc:chgData name="Ravi Kant Sahu" userId="be9a33c3e2dfa792" providerId="LiveId" clId="{9A4881CE-0D75-4D8E-B231-8FC71C4F504E}" dt="2024-06-27T09:34:22.426" v="164" actId="47"/>
        <pc:sldMkLst>
          <pc:docMk/>
          <pc:sldMk cId="0" sldId="261"/>
        </pc:sldMkLst>
      </pc:sldChg>
      <pc:sldChg chg="del">
        <pc:chgData name="Ravi Kant Sahu" userId="be9a33c3e2dfa792" providerId="LiveId" clId="{9A4881CE-0D75-4D8E-B231-8FC71C4F504E}" dt="2024-06-27T09:34:07.531" v="163" actId="47"/>
        <pc:sldMkLst>
          <pc:docMk/>
          <pc:sldMk cId="0" sldId="262"/>
        </pc:sldMkLst>
      </pc:sldChg>
      <pc:sldChg chg="del">
        <pc:chgData name="Ravi Kant Sahu" userId="be9a33c3e2dfa792" providerId="LiveId" clId="{9A4881CE-0D75-4D8E-B231-8FC71C4F504E}" dt="2024-06-27T09:34:07.531" v="163" actId="47"/>
        <pc:sldMkLst>
          <pc:docMk/>
          <pc:sldMk cId="0" sldId="263"/>
        </pc:sldMkLst>
      </pc:sldChg>
      <pc:sldChg chg="del">
        <pc:chgData name="Ravi Kant Sahu" userId="be9a33c3e2dfa792" providerId="LiveId" clId="{9A4881CE-0D75-4D8E-B231-8FC71C4F504E}" dt="2024-06-27T09:33:33.828" v="159" actId="47"/>
        <pc:sldMkLst>
          <pc:docMk/>
          <pc:sldMk cId="0" sldId="265"/>
        </pc:sldMkLst>
      </pc:sldChg>
      <pc:sldChg chg="addSp delSp modSp mod delAnim">
        <pc:chgData name="Ravi Kant Sahu" userId="be9a33c3e2dfa792" providerId="LiveId" clId="{9A4881CE-0D75-4D8E-B231-8FC71C4F504E}" dt="2024-06-27T10:23:01.255" v="440" actId="14100"/>
        <pc:sldMkLst>
          <pc:docMk/>
          <pc:sldMk cId="0" sldId="266"/>
        </pc:sldMkLst>
        <pc:spChg chg="del mod">
          <ac:chgData name="Ravi Kant Sahu" userId="be9a33c3e2dfa792" providerId="LiveId" clId="{9A4881CE-0D75-4D8E-B231-8FC71C4F504E}" dt="2024-06-27T10:20:19.976" v="404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Ravi Kant Sahu" userId="be9a33c3e2dfa792" providerId="LiveId" clId="{9A4881CE-0D75-4D8E-B231-8FC71C4F504E}" dt="2024-06-27T10:23:01.255" v="440" actId="14100"/>
          <ac:spMkLst>
            <pc:docMk/>
            <pc:sldMk cId="0" sldId="266"/>
            <ac:spMk id="5" creationId="{FB5360A6-3B5A-AAAE-5A13-9176EEAD3C76}"/>
          </ac:spMkLst>
        </pc:spChg>
        <pc:spChg chg="add del mod">
          <ac:chgData name="Ravi Kant Sahu" userId="be9a33c3e2dfa792" providerId="LiveId" clId="{9A4881CE-0D75-4D8E-B231-8FC71C4F504E}" dt="2024-06-27T10:20:23.828" v="405" actId="478"/>
          <ac:spMkLst>
            <pc:docMk/>
            <pc:sldMk cId="0" sldId="266"/>
            <ac:spMk id="7" creationId="{C7D249CD-C65C-44AE-EB3D-70523FD4CB58}"/>
          </ac:spMkLst>
        </pc:spChg>
        <pc:spChg chg="add">
          <ac:chgData name="Ravi Kant Sahu" userId="be9a33c3e2dfa792" providerId="LiveId" clId="{9A4881CE-0D75-4D8E-B231-8FC71C4F504E}" dt="2024-06-27T10:20:57.752" v="412"/>
          <ac:spMkLst>
            <pc:docMk/>
            <pc:sldMk cId="0" sldId="266"/>
            <ac:spMk id="9" creationId="{7104A232-BE82-0335-9281-79DD4A761A5F}"/>
          </ac:spMkLst>
        </pc:spChg>
        <pc:picChg chg="del">
          <ac:chgData name="Ravi Kant Sahu" userId="be9a33c3e2dfa792" providerId="LiveId" clId="{9A4881CE-0D75-4D8E-B231-8FC71C4F504E}" dt="2024-06-27T10:19:51.322" v="397" actId="478"/>
          <ac:picMkLst>
            <pc:docMk/>
            <pc:sldMk cId="0" sldId="266"/>
            <ac:picMk id="4" creationId="{00000000-0000-0000-0000-000000000000}"/>
          </ac:picMkLst>
        </pc:picChg>
      </pc:sldChg>
      <pc:sldChg chg="del">
        <pc:chgData name="Ravi Kant Sahu" userId="be9a33c3e2dfa792" providerId="LiveId" clId="{9A4881CE-0D75-4D8E-B231-8FC71C4F504E}" dt="2024-06-27T09:33:33.828" v="159" actId="47"/>
        <pc:sldMkLst>
          <pc:docMk/>
          <pc:sldMk cId="0" sldId="267"/>
        </pc:sldMkLst>
      </pc:sldChg>
      <pc:sldChg chg="del">
        <pc:chgData name="Ravi Kant Sahu" userId="be9a33c3e2dfa792" providerId="LiveId" clId="{9A4881CE-0D75-4D8E-B231-8FC71C4F504E}" dt="2024-06-27T09:34:35.499" v="165" actId="47"/>
        <pc:sldMkLst>
          <pc:docMk/>
          <pc:sldMk cId="0" sldId="268"/>
        </pc:sldMkLst>
      </pc:sldChg>
      <pc:sldChg chg="addSp delSp modSp mod">
        <pc:chgData name="Ravi Kant Sahu" userId="be9a33c3e2dfa792" providerId="LiveId" clId="{9A4881CE-0D75-4D8E-B231-8FC71C4F504E}" dt="2024-06-27T09:33:51.690" v="162" actId="1076"/>
        <pc:sldMkLst>
          <pc:docMk/>
          <pc:sldMk cId="0" sldId="269"/>
        </pc:sldMkLst>
        <pc:spChg chg="del">
          <ac:chgData name="Ravi Kant Sahu" userId="be9a33c3e2dfa792" providerId="LiveId" clId="{9A4881CE-0D75-4D8E-B231-8FC71C4F504E}" dt="2024-06-27T09:33:41.358" v="160" actId="478"/>
          <ac:spMkLst>
            <pc:docMk/>
            <pc:sldMk cId="0" sldId="269"/>
            <ac:spMk id="2" creationId="{00000000-0000-0000-0000-000000000000}"/>
          </ac:spMkLst>
        </pc:spChg>
        <pc:spChg chg="add del mod">
          <ac:chgData name="Ravi Kant Sahu" userId="be9a33c3e2dfa792" providerId="LiveId" clId="{9A4881CE-0D75-4D8E-B231-8FC71C4F504E}" dt="2024-06-27T09:33:45.249" v="161" actId="478"/>
          <ac:spMkLst>
            <pc:docMk/>
            <pc:sldMk cId="0" sldId="269"/>
            <ac:spMk id="5" creationId="{049EB758-2749-CAED-FD74-382FB86B05CF}"/>
          </ac:spMkLst>
        </pc:spChg>
        <pc:picChg chg="mod">
          <ac:chgData name="Ravi Kant Sahu" userId="be9a33c3e2dfa792" providerId="LiveId" clId="{9A4881CE-0D75-4D8E-B231-8FC71C4F504E}" dt="2024-06-27T09:33:51.690" v="162" actId="1076"/>
          <ac:picMkLst>
            <pc:docMk/>
            <pc:sldMk cId="0" sldId="269"/>
            <ac:picMk id="6" creationId="{00000000-0000-0000-0000-000000000000}"/>
          </ac:picMkLst>
        </pc:picChg>
      </pc:sldChg>
      <pc:sldChg chg="del">
        <pc:chgData name="Ravi Kant Sahu" userId="be9a33c3e2dfa792" providerId="LiveId" clId="{9A4881CE-0D75-4D8E-B231-8FC71C4F504E}" dt="2024-06-27T09:34:22.426" v="164" actId="47"/>
        <pc:sldMkLst>
          <pc:docMk/>
          <pc:sldMk cId="2186771498" sldId="270"/>
        </pc:sldMkLst>
      </pc:sldChg>
      <pc:sldChg chg="del">
        <pc:chgData name="Ravi Kant Sahu" userId="be9a33c3e2dfa792" providerId="LiveId" clId="{9A4881CE-0D75-4D8E-B231-8FC71C4F504E}" dt="2024-06-27T09:34:35.499" v="165" actId="47"/>
        <pc:sldMkLst>
          <pc:docMk/>
          <pc:sldMk cId="47066583" sldId="271"/>
        </pc:sldMkLst>
      </pc:sldChg>
      <pc:sldChg chg="del">
        <pc:chgData name="Ravi Kant Sahu" userId="be9a33c3e2dfa792" providerId="LiveId" clId="{9A4881CE-0D75-4D8E-B231-8FC71C4F504E}" dt="2024-06-27T09:34:22.426" v="164" actId="47"/>
        <pc:sldMkLst>
          <pc:docMk/>
          <pc:sldMk cId="3571236967" sldId="272"/>
        </pc:sldMkLst>
      </pc:sldChg>
      <pc:sldChg chg="ord">
        <pc:chgData name="Ravi Kant Sahu" userId="be9a33c3e2dfa792" providerId="LiveId" clId="{9A4881CE-0D75-4D8E-B231-8FC71C4F504E}" dt="2024-06-27T09:47:08.786" v="335"/>
        <pc:sldMkLst>
          <pc:docMk/>
          <pc:sldMk cId="4253736005" sldId="273"/>
        </pc:sldMkLst>
      </pc:sldChg>
      <pc:sldChg chg="del">
        <pc:chgData name="Ravi Kant Sahu" userId="be9a33c3e2dfa792" providerId="LiveId" clId="{9A4881CE-0D75-4D8E-B231-8FC71C4F504E}" dt="2024-06-27T09:34:35.499" v="165" actId="47"/>
        <pc:sldMkLst>
          <pc:docMk/>
          <pc:sldMk cId="2353684100" sldId="274"/>
        </pc:sldMkLst>
      </pc:sldChg>
      <pc:sldChg chg="modSp add mod modAnim">
        <pc:chgData name="Ravi Kant Sahu" userId="be9a33c3e2dfa792" providerId="LiveId" clId="{9A4881CE-0D75-4D8E-B231-8FC71C4F504E}" dt="2024-06-27T12:12:19.590" v="470" actId="20577"/>
        <pc:sldMkLst>
          <pc:docMk/>
          <pc:sldMk cId="3644262206" sldId="274"/>
        </pc:sldMkLst>
        <pc:spChg chg="mod">
          <ac:chgData name="Ravi Kant Sahu" userId="be9a33c3e2dfa792" providerId="LiveId" clId="{9A4881CE-0D75-4D8E-B231-8FC71C4F504E}" dt="2024-06-27T09:37:32.632" v="223" actId="20577"/>
          <ac:spMkLst>
            <pc:docMk/>
            <pc:sldMk cId="3644262206" sldId="274"/>
            <ac:spMk id="51" creationId="{00000000-0000-0000-0000-000000000000}"/>
          </ac:spMkLst>
        </pc:spChg>
        <pc:spChg chg="mod">
          <ac:chgData name="Ravi Kant Sahu" userId="be9a33c3e2dfa792" providerId="LiveId" clId="{9A4881CE-0D75-4D8E-B231-8FC71C4F504E}" dt="2024-06-27T12:12:19.590" v="470" actId="20577"/>
          <ac:spMkLst>
            <pc:docMk/>
            <pc:sldMk cId="3644262206" sldId="274"/>
            <ac:spMk id="52" creationId="{00000000-0000-0000-0000-000000000000}"/>
          </ac:spMkLst>
        </pc:spChg>
      </pc:sldChg>
      <pc:sldChg chg="del">
        <pc:chgData name="Ravi Kant Sahu" userId="be9a33c3e2dfa792" providerId="LiveId" clId="{9A4881CE-0D75-4D8E-B231-8FC71C4F504E}" dt="2024-06-27T09:34:22.426" v="164" actId="47"/>
        <pc:sldMkLst>
          <pc:docMk/>
          <pc:sldMk cId="1543048218" sldId="275"/>
        </pc:sldMkLst>
      </pc:sldChg>
      <pc:sldChg chg="modSp add mod modAnim">
        <pc:chgData name="Ravi Kant Sahu" userId="be9a33c3e2dfa792" providerId="LiveId" clId="{9A4881CE-0D75-4D8E-B231-8FC71C4F504E}" dt="2024-06-27T09:43:15.787" v="306"/>
        <pc:sldMkLst>
          <pc:docMk/>
          <pc:sldMk cId="2006416678" sldId="275"/>
        </pc:sldMkLst>
        <pc:spChg chg="mod">
          <ac:chgData name="Ravi Kant Sahu" userId="be9a33c3e2dfa792" providerId="LiveId" clId="{9A4881CE-0D75-4D8E-B231-8FC71C4F504E}" dt="2024-06-27T09:42:03.460" v="305" actId="20577"/>
          <ac:spMkLst>
            <pc:docMk/>
            <pc:sldMk cId="2006416678" sldId="275"/>
            <ac:spMk id="51" creationId="{00000000-0000-0000-0000-000000000000}"/>
          </ac:spMkLst>
        </pc:spChg>
        <pc:spChg chg="mod">
          <ac:chgData name="Ravi Kant Sahu" userId="be9a33c3e2dfa792" providerId="LiveId" clId="{9A4881CE-0D75-4D8E-B231-8FC71C4F504E}" dt="2024-06-27T09:43:15.787" v="306"/>
          <ac:spMkLst>
            <pc:docMk/>
            <pc:sldMk cId="2006416678" sldId="275"/>
            <ac:spMk id="52" creationId="{00000000-0000-0000-0000-000000000000}"/>
          </ac:spMkLst>
        </pc:spChg>
      </pc:sldChg>
      <pc:sldChg chg="addSp modSp add mod modAnim">
        <pc:chgData name="Ravi Kant Sahu" userId="be9a33c3e2dfa792" providerId="LiveId" clId="{9A4881CE-0D75-4D8E-B231-8FC71C4F504E}" dt="2024-06-27T10:17:10.499" v="396" actId="1036"/>
        <pc:sldMkLst>
          <pc:docMk/>
          <pc:sldMk cId="3196728330" sldId="276"/>
        </pc:sldMkLst>
        <pc:spChg chg="mod">
          <ac:chgData name="Ravi Kant Sahu" userId="be9a33c3e2dfa792" providerId="LiveId" clId="{9A4881CE-0D75-4D8E-B231-8FC71C4F504E}" dt="2024-06-27T10:16:27.048" v="389" actId="20577"/>
          <ac:spMkLst>
            <pc:docMk/>
            <pc:sldMk cId="3196728330" sldId="276"/>
            <ac:spMk id="51" creationId="{00000000-0000-0000-0000-000000000000}"/>
          </ac:spMkLst>
        </pc:spChg>
        <pc:spChg chg="mod">
          <ac:chgData name="Ravi Kant Sahu" userId="be9a33c3e2dfa792" providerId="LiveId" clId="{9A4881CE-0D75-4D8E-B231-8FC71C4F504E}" dt="2024-06-27T09:44:03.206" v="308" actId="6549"/>
          <ac:spMkLst>
            <pc:docMk/>
            <pc:sldMk cId="3196728330" sldId="276"/>
            <ac:spMk id="52" creationId="{00000000-0000-0000-0000-000000000000}"/>
          </ac:spMkLst>
        </pc:spChg>
        <pc:picChg chg="add mod">
          <ac:chgData name="Ravi Kant Sahu" userId="be9a33c3e2dfa792" providerId="LiveId" clId="{9A4881CE-0D75-4D8E-B231-8FC71C4F504E}" dt="2024-06-27T09:44:19.205" v="312" actId="14100"/>
          <ac:picMkLst>
            <pc:docMk/>
            <pc:sldMk cId="3196728330" sldId="276"/>
            <ac:picMk id="2" creationId="{4F9F9345-FC07-F705-2DB6-BBF9DAD32805}"/>
          </ac:picMkLst>
        </pc:picChg>
        <pc:picChg chg="add mod">
          <ac:chgData name="Ravi Kant Sahu" userId="be9a33c3e2dfa792" providerId="LiveId" clId="{9A4881CE-0D75-4D8E-B231-8FC71C4F504E}" dt="2024-06-27T10:17:10.499" v="396" actId="1036"/>
          <ac:picMkLst>
            <pc:docMk/>
            <pc:sldMk cId="3196728330" sldId="276"/>
            <ac:picMk id="3" creationId="{4F818AEE-E225-EA71-E37F-9E472D5AADDF}"/>
          </ac:picMkLst>
        </pc:picChg>
      </pc:sldChg>
      <pc:sldChg chg="modSp add mod modAnim">
        <pc:chgData name="Ravi Kant Sahu" userId="be9a33c3e2dfa792" providerId="LiveId" clId="{9A4881CE-0D75-4D8E-B231-8FC71C4F504E}" dt="2024-06-27T10:15:38.022" v="381" actId="207"/>
        <pc:sldMkLst>
          <pc:docMk/>
          <pc:sldMk cId="1619267621" sldId="277"/>
        </pc:sldMkLst>
        <pc:spChg chg="mod">
          <ac:chgData name="Ravi Kant Sahu" userId="be9a33c3e2dfa792" providerId="LiveId" clId="{9A4881CE-0D75-4D8E-B231-8FC71C4F504E}" dt="2024-06-27T09:44:43.675" v="325" actId="20577"/>
          <ac:spMkLst>
            <pc:docMk/>
            <pc:sldMk cId="1619267621" sldId="277"/>
            <ac:spMk id="51" creationId="{00000000-0000-0000-0000-000000000000}"/>
          </ac:spMkLst>
        </pc:spChg>
        <pc:spChg chg="mod">
          <ac:chgData name="Ravi Kant Sahu" userId="be9a33c3e2dfa792" providerId="LiveId" clId="{9A4881CE-0D75-4D8E-B231-8FC71C4F504E}" dt="2024-06-27T10:15:38.022" v="381" actId="207"/>
          <ac:spMkLst>
            <pc:docMk/>
            <pc:sldMk cId="1619267621" sldId="277"/>
            <ac:spMk id="52" creationId="{00000000-0000-0000-0000-000000000000}"/>
          </ac:spMkLst>
        </pc:spChg>
      </pc:sldChg>
      <pc:sldChg chg="delSp modSp add mod delAnim modAnim">
        <pc:chgData name="Ravi Kant Sahu" userId="be9a33c3e2dfa792" providerId="LiveId" clId="{9A4881CE-0D75-4D8E-B231-8FC71C4F504E}" dt="2024-06-27T09:46:30.613" v="333" actId="478"/>
        <pc:sldMkLst>
          <pc:docMk/>
          <pc:sldMk cId="3584659559" sldId="278"/>
        </pc:sldMkLst>
        <pc:spChg chg="del mod">
          <ac:chgData name="Ravi Kant Sahu" userId="be9a33c3e2dfa792" providerId="LiveId" clId="{9A4881CE-0D75-4D8E-B231-8FC71C4F504E}" dt="2024-06-27T09:46:30.613" v="333" actId="478"/>
          <ac:spMkLst>
            <pc:docMk/>
            <pc:sldMk cId="3584659559" sldId="278"/>
            <ac:spMk id="52" creationId="{00000000-0000-0000-0000-000000000000}"/>
          </ac:spMkLst>
        </pc:spChg>
      </pc:sldChg>
      <pc:sldChg chg="modSp add mod modAnim">
        <pc:chgData name="Ravi Kant Sahu" userId="be9a33c3e2dfa792" providerId="LiveId" clId="{9A4881CE-0D75-4D8E-B231-8FC71C4F504E}" dt="2024-06-27T12:15:15.348" v="576" actId="6549"/>
        <pc:sldMkLst>
          <pc:docMk/>
          <pc:sldMk cId="3678288516" sldId="279"/>
        </pc:sldMkLst>
        <pc:spChg chg="mod">
          <ac:chgData name="Ravi Kant Sahu" userId="be9a33c3e2dfa792" providerId="LiveId" clId="{9A4881CE-0D75-4D8E-B231-8FC71C4F504E}" dt="2024-06-27T12:13:04.350" v="477" actId="20577"/>
          <ac:spMkLst>
            <pc:docMk/>
            <pc:sldMk cId="3678288516" sldId="279"/>
            <ac:spMk id="51" creationId="{00000000-0000-0000-0000-000000000000}"/>
          </ac:spMkLst>
        </pc:spChg>
        <pc:spChg chg="mod">
          <ac:chgData name="Ravi Kant Sahu" userId="be9a33c3e2dfa792" providerId="LiveId" clId="{9A4881CE-0D75-4D8E-B231-8FC71C4F504E}" dt="2024-06-27T12:15:15.348" v="576" actId="6549"/>
          <ac:spMkLst>
            <pc:docMk/>
            <pc:sldMk cId="3678288516" sldId="279"/>
            <ac:spMk id="52" creationId="{00000000-0000-0000-0000-000000000000}"/>
          </ac:spMkLst>
        </pc:spChg>
      </pc:sldChg>
      <pc:sldChg chg="modSp add mod modAnim">
        <pc:chgData name="Ravi Kant Sahu" userId="be9a33c3e2dfa792" providerId="LiveId" clId="{9A4881CE-0D75-4D8E-B231-8FC71C4F504E}" dt="2024-06-28T12:21:34.384" v="598"/>
        <pc:sldMkLst>
          <pc:docMk/>
          <pc:sldMk cId="2341224443" sldId="280"/>
        </pc:sldMkLst>
        <pc:spChg chg="mod">
          <ac:chgData name="Ravi Kant Sahu" userId="be9a33c3e2dfa792" providerId="LiveId" clId="{9A4881CE-0D75-4D8E-B231-8FC71C4F504E}" dt="2024-06-28T12:20:28.390" v="582" actId="20577"/>
          <ac:spMkLst>
            <pc:docMk/>
            <pc:sldMk cId="2341224443" sldId="280"/>
            <ac:spMk id="51" creationId="{00000000-0000-0000-0000-000000000000}"/>
          </ac:spMkLst>
        </pc:spChg>
        <pc:spChg chg="mod">
          <ac:chgData name="Ravi Kant Sahu" userId="be9a33c3e2dfa792" providerId="LiveId" clId="{9A4881CE-0D75-4D8E-B231-8FC71C4F504E}" dt="2024-06-28T12:21:34.384" v="598"/>
          <ac:spMkLst>
            <pc:docMk/>
            <pc:sldMk cId="2341224443" sldId="280"/>
            <ac:spMk id="52" creationId="{00000000-0000-0000-0000-000000000000}"/>
          </ac:spMkLst>
        </pc:spChg>
      </pc:sldChg>
      <pc:sldChg chg="modSp add mod">
        <pc:chgData name="Ravi Kant Sahu" userId="be9a33c3e2dfa792" providerId="LiveId" clId="{9A4881CE-0D75-4D8E-B231-8FC71C4F504E}" dt="2024-06-28T12:31:05.644" v="735" actId="20577"/>
        <pc:sldMkLst>
          <pc:docMk/>
          <pc:sldMk cId="4086583680" sldId="281"/>
        </pc:sldMkLst>
        <pc:spChg chg="mod">
          <ac:chgData name="Ravi Kant Sahu" userId="be9a33c3e2dfa792" providerId="LiveId" clId="{9A4881CE-0D75-4D8E-B231-8FC71C4F504E}" dt="2024-06-28T12:20:38.602" v="592" actId="20577"/>
          <ac:spMkLst>
            <pc:docMk/>
            <pc:sldMk cId="4086583680" sldId="281"/>
            <ac:spMk id="51" creationId="{00000000-0000-0000-0000-000000000000}"/>
          </ac:spMkLst>
        </pc:spChg>
        <pc:spChg chg="mod">
          <ac:chgData name="Ravi Kant Sahu" userId="be9a33c3e2dfa792" providerId="LiveId" clId="{9A4881CE-0D75-4D8E-B231-8FC71C4F504E}" dt="2024-06-28T12:31:05.644" v="735" actId="20577"/>
          <ac:spMkLst>
            <pc:docMk/>
            <pc:sldMk cId="4086583680" sldId="281"/>
            <ac:spMk id="52" creationId="{00000000-0000-0000-0000-000000000000}"/>
          </ac:spMkLst>
        </pc:spChg>
      </pc:sldChg>
      <pc:sldChg chg="modSp add mod modAnim">
        <pc:chgData name="Ravi Kant Sahu" userId="be9a33c3e2dfa792" providerId="LiveId" clId="{9A4881CE-0D75-4D8E-B231-8FC71C4F504E}" dt="2024-06-28T12:25:18.401" v="680" actId="20577"/>
        <pc:sldMkLst>
          <pc:docMk/>
          <pc:sldMk cId="3565127939" sldId="282"/>
        </pc:sldMkLst>
        <pc:spChg chg="mod">
          <ac:chgData name="Ravi Kant Sahu" userId="be9a33c3e2dfa792" providerId="LiveId" clId="{9A4881CE-0D75-4D8E-B231-8FC71C4F504E}" dt="2024-06-28T12:20:46.156" v="597" actId="20577"/>
          <ac:spMkLst>
            <pc:docMk/>
            <pc:sldMk cId="3565127939" sldId="282"/>
            <ac:spMk id="51" creationId="{00000000-0000-0000-0000-000000000000}"/>
          </ac:spMkLst>
        </pc:spChg>
        <pc:spChg chg="mod">
          <ac:chgData name="Ravi Kant Sahu" userId="be9a33c3e2dfa792" providerId="LiveId" clId="{9A4881CE-0D75-4D8E-B231-8FC71C4F504E}" dt="2024-06-28T12:25:18.401" v="680" actId="20577"/>
          <ac:spMkLst>
            <pc:docMk/>
            <pc:sldMk cId="3565127939" sldId="282"/>
            <ac:spMk id="52" creationId="{00000000-0000-0000-0000-000000000000}"/>
          </ac:spMkLst>
        </pc:spChg>
      </pc:sldChg>
      <pc:sldChg chg="modSp add mod modAnim">
        <pc:chgData name="Ravi Kant Sahu" userId="be9a33c3e2dfa792" providerId="LiveId" clId="{9A4881CE-0D75-4D8E-B231-8FC71C4F504E}" dt="2024-06-28T12:22:39.791" v="610" actId="20577"/>
        <pc:sldMkLst>
          <pc:docMk/>
          <pc:sldMk cId="12915995" sldId="283"/>
        </pc:sldMkLst>
        <pc:spChg chg="mod">
          <ac:chgData name="Ravi Kant Sahu" userId="be9a33c3e2dfa792" providerId="LiveId" clId="{9A4881CE-0D75-4D8E-B231-8FC71C4F504E}" dt="2024-06-28T12:22:24.130" v="608" actId="20577"/>
          <ac:spMkLst>
            <pc:docMk/>
            <pc:sldMk cId="12915995" sldId="283"/>
            <ac:spMk id="51" creationId="{00000000-0000-0000-0000-000000000000}"/>
          </ac:spMkLst>
        </pc:spChg>
        <pc:spChg chg="mod">
          <ac:chgData name="Ravi Kant Sahu" userId="be9a33c3e2dfa792" providerId="LiveId" clId="{9A4881CE-0D75-4D8E-B231-8FC71C4F504E}" dt="2024-06-28T12:22:39.791" v="610" actId="20577"/>
          <ac:spMkLst>
            <pc:docMk/>
            <pc:sldMk cId="12915995" sldId="283"/>
            <ac:spMk id="52" creationId="{00000000-0000-0000-0000-000000000000}"/>
          </ac:spMkLst>
        </pc:spChg>
      </pc:sldChg>
      <pc:sldChg chg="modSp add mod modAnim">
        <pc:chgData name="Ravi Kant Sahu" userId="be9a33c3e2dfa792" providerId="LiveId" clId="{9A4881CE-0D75-4D8E-B231-8FC71C4F504E}" dt="2024-06-28T12:23:34.623" v="630" actId="20577"/>
        <pc:sldMkLst>
          <pc:docMk/>
          <pc:sldMk cId="408495477" sldId="284"/>
        </pc:sldMkLst>
        <pc:spChg chg="mod">
          <ac:chgData name="Ravi Kant Sahu" userId="be9a33c3e2dfa792" providerId="LiveId" clId="{9A4881CE-0D75-4D8E-B231-8FC71C4F504E}" dt="2024-06-28T12:23:06.957" v="626" actId="20577"/>
          <ac:spMkLst>
            <pc:docMk/>
            <pc:sldMk cId="408495477" sldId="284"/>
            <ac:spMk id="51" creationId="{00000000-0000-0000-0000-000000000000}"/>
          </ac:spMkLst>
        </pc:spChg>
        <pc:spChg chg="mod">
          <ac:chgData name="Ravi Kant Sahu" userId="be9a33c3e2dfa792" providerId="LiveId" clId="{9A4881CE-0D75-4D8E-B231-8FC71C4F504E}" dt="2024-06-28T12:23:34.623" v="630" actId="20577"/>
          <ac:spMkLst>
            <pc:docMk/>
            <pc:sldMk cId="408495477" sldId="284"/>
            <ac:spMk id="52" creationId="{00000000-0000-0000-0000-000000000000}"/>
          </ac:spMkLst>
        </pc:spChg>
      </pc:sldChg>
    </pc:docChg>
  </pc:docChgLst>
  <pc:docChgLst>
    <pc:chgData name="Ravi Kant Sahu" userId="be9a33c3e2dfa792" providerId="LiveId" clId="{2D27EC48-D923-4E2D-A3A6-A884626426B9}"/>
    <pc:docChg chg="custSel addSld modSld sldOrd">
      <pc:chgData name="Ravi Kant Sahu" userId="be9a33c3e2dfa792" providerId="LiveId" clId="{2D27EC48-D923-4E2D-A3A6-A884626426B9}" dt="2023-06-04T15:05:39.113" v="162" actId="20577"/>
      <pc:docMkLst>
        <pc:docMk/>
      </pc:docMkLst>
      <pc:sldChg chg="modSp mod">
        <pc:chgData name="Ravi Kant Sahu" userId="be9a33c3e2dfa792" providerId="LiveId" clId="{2D27EC48-D923-4E2D-A3A6-A884626426B9}" dt="2023-06-04T15:05:39.113" v="162" actId="20577"/>
        <pc:sldMkLst>
          <pc:docMk/>
          <pc:sldMk cId="0" sldId="256"/>
        </pc:sldMkLst>
        <pc:spChg chg="mod">
          <ac:chgData name="Ravi Kant Sahu" userId="be9a33c3e2dfa792" providerId="LiveId" clId="{2D27EC48-D923-4E2D-A3A6-A884626426B9}" dt="2023-06-04T15:05:18.452" v="151" actId="1035"/>
          <ac:spMkLst>
            <pc:docMk/>
            <pc:sldMk cId="0" sldId="256"/>
            <ac:spMk id="9" creationId="{00000000-0000-0000-0000-000000000000}"/>
          </ac:spMkLst>
        </pc:spChg>
        <pc:spChg chg="mod">
          <ac:chgData name="Ravi Kant Sahu" userId="be9a33c3e2dfa792" providerId="LiveId" clId="{2D27EC48-D923-4E2D-A3A6-A884626426B9}" dt="2023-06-04T15:05:39.113" v="162" actId="20577"/>
          <ac:spMkLst>
            <pc:docMk/>
            <pc:sldMk cId="0" sldId="256"/>
            <ac:spMk id="10" creationId="{00000000-0000-0000-0000-000000000000}"/>
          </ac:spMkLst>
        </pc:spChg>
        <pc:picChg chg="mod">
          <ac:chgData name="Ravi Kant Sahu" userId="be9a33c3e2dfa792" providerId="LiveId" clId="{2D27EC48-D923-4E2D-A3A6-A884626426B9}" dt="2023-06-04T15:05:21.923" v="152" actId="1035"/>
          <ac:picMkLst>
            <pc:docMk/>
            <pc:sldMk cId="0" sldId="256"/>
            <ac:picMk id="11" creationId="{00000000-0000-0000-0000-000000000000}"/>
          </ac:picMkLst>
        </pc:picChg>
      </pc:sldChg>
      <pc:sldChg chg="modSp mod modAnim">
        <pc:chgData name="Ravi Kant Sahu" userId="be9a33c3e2dfa792" providerId="LiveId" clId="{2D27EC48-D923-4E2D-A3A6-A884626426B9}" dt="2023-06-04T15:04:44.660" v="147" actId="20577"/>
        <pc:sldMkLst>
          <pc:docMk/>
          <pc:sldMk cId="0" sldId="259"/>
        </pc:sldMkLst>
        <pc:spChg chg="mod">
          <ac:chgData name="Ravi Kant Sahu" userId="be9a33c3e2dfa792" providerId="LiveId" clId="{2D27EC48-D923-4E2D-A3A6-A884626426B9}" dt="2023-06-04T15:04:44.660" v="147" actId="20577"/>
          <ac:spMkLst>
            <pc:docMk/>
            <pc:sldMk cId="0" sldId="259"/>
            <ac:spMk id="52" creationId="{00000000-0000-0000-0000-000000000000}"/>
          </ac:spMkLst>
        </pc:spChg>
      </pc:sldChg>
      <pc:sldChg chg="addSp delSp modSp mod modAnim">
        <pc:chgData name="Ravi Kant Sahu" userId="be9a33c3e2dfa792" providerId="LiveId" clId="{2D27EC48-D923-4E2D-A3A6-A884626426B9}" dt="2023-06-04T15:03:19.178" v="130" actId="1076"/>
        <pc:sldMkLst>
          <pc:docMk/>
          <pc:sldMk cId="0" sldId="268"/>
        </pc:sldMkLst>
        <pc:spChg chg="add mod">
          <ac:chgData name="Ravi Kant Sahu" userId="be9a33c3e2dfa792" providerId="LiveId" clId="{2D27EC48-D923-4E2D-A3A6-A884626426B9}" dt="2023-06-04T15:03:19.178" v="130" actId="1076"/>
          <ac:spMkLst>
            <pc:docMk/>
            <pc:sldMk cId="0" sldId="268"/>
            <ac:spMk id="2" creationId="{5B675CC5-3A38-BBB5-00AF-5745F964D9A9}"/>
          </ac:spMkLst>
        </pc:spChg>
        <pc:spChg chg="add mod">
          <ac:chgData name="Ravi Kant Sahu" userId="be9a33c3e2dfa792" providerId="LiveId" clId="{2D27EC48-D923-4E2D-A3A6-A884626426B9}" dt="2023-06-04T15:01:06.655" v="92" actId="207"/>
          <ac:spMkLst>
            <pc:docMk/>
            <pc:sldMk cId="0" sldId="268"/>
            <ac:spMk id="3" creationId="{B00AFC13-6047-1AA8-B3C9-141FDF3318F5}"/>
          </ac:spMkLst>
        </pc:spChg>
        <pc:spChg chg="add mod">
          <ac:chgData name="Ravi Kant Sahu" userId="be9a33c3e2dfa792" providerId="LiveId" clId="{2D27EC48-D923-4E2D-A3A6-A884626426B9}" dt="2023-06-04T15:02:47.066" v="124" actId="1038"/>
          <ac:spMkLst>
            <pc:docMk/>
            <pc:sldMk cId="0" sldId="268"/>
            <ac:spMk id="5" creationId="{17C95092-2C95-9C0A-E43C-A29388604354}"/>
          </ac:spMkLst>
        </pc:spChg>
        <pc:spChg chg="add mod">
          <ac:chgData name="Ravi Kant Sahu" userId="be9a33c3e2dfa792" providerId="LiveId" clId="{2D27EC48-D923-4E2D-A3A6-A884626426B9}" dt="2023-06-04T15:00:49.971" v="90" actId="1036"/>
          <ac:spMkLst>
            <pc:docMk/>
            <pc:sldMk cId="0" sldId="268"/>
            <ac:spMk id="7" creationId="{A1013F5B-A868-5198-C210-1DE52B2CAA35}"/>
          </ac:spMkLst>
        </pc:spChg>
        <pc:spChg chg="add mod">
          <ac:chgData name="Ravi Kant Sahu" userId="be9a33c3e2dfa792" providerId="LiveId" clId="{2D27EC48-D923-4E2D-A3A6-A884626426B9}" dt="2023-06-04T15:03:03.896" v="127" actId="1076"/>
          <ac:spMkLst>
            <pc:docMk/>
            <pc:sldMk cId="0" sldId="268"/>
            <ac:spMk id="8" creationId="{7D36794D-1D74-06F7-5280-EC27BA088682}"/>
          </ac:spMkLst>
        </pc:spChg>
        <pc:spChg chg="mod">
          <ac:chgData name="Ravi Kant Sahu" userId="be9a33c3e2dfa792" providerId="LiveId" clId="{2D27EC48-D923-4E2D-A3A6-A884626426B9}" dt="2023-06-04T15:02:19.020" v="117" actId="20577"/>
          <ac:spMkLst>
            <pc:docMk/>
            <pc:sldMk cId="0" sldId="268"/>
            <ac:spMk id="51" creationId="{00000000-0000-0000-0000-000000000000}"/>
          </ac:spMkLst>
        </pc:spChg>
        <pc:spChg chg="del mod">
          <ac:chgData name="Ravi Kant Sahu" userId="be9a33c3e2dfa792" providerId="LiveId" clId="{2D27EC48-D923-4E2D-A3A6-A884626426B9}" dt="2023-06-04T15:00:54.585" v="91" actId="478"/>
          <ac:spMkLst>
            <pc:docMk/>
            <pc:sldMk cId="0" sldId="268"/>
            <ac:spMk id="52" creationId="{00000000-0000-0000-0000-000000000000}"/>
          </ac:spMkLst>
        </pc:spChg>
      </pc:sldChg>
      <pc:sldChg chg="modSp add mod ord">
        <pc:chgData name="Ravi Kant Sahu" userId="be9a33c3e2dfa792" providerId="LiveId" clId="{2D27EC48-D923-4E2D-A3A6-A884626426B9}" dt="2023-06-04T14:59:24.733" v="56"/>
        <pc:sldMkLst>
          <pc:docMk/>
          <pc:sldMk cId="2353684100" sldId="274"/>
        </pc:sldMkLst>
        <pc:spChg chg="mod">
          <ac:chgData name="Ravi Kant Sahu" userId="be9a33c3e2dfa792" providerId="LiveId" clId="{2D27EC48-D923-4E2D-A3A6-A884626426B9}" dt="2023-06-04T14:58:24.374" v="14" actId="20577"/>
          <ac:spMkLst>
            <pc:docMk/>
            <pc:sldMk cId="2353684100" sldId="274"/>
            <ac:spMk id="51" creationId="{00000000-0000-0000-0000-000000000000}"/>
          </ac:spMkLst>
        </pc:spChg>
        <pc:spChg chg="mod">
          <ac:chgData name="Ravi Kant Sahu" userId="be9a33c3e2dfa792" providerId="LiveId" clId="{2D27EC48-D923-4E2D-A3A6-A884626426B9}" dt="2023-06-04T14:59:15.652" v="54" actId="20577"/>
          <ac:spMkLst>
            <pc:docMk/>
            <pc:sldMk cId="2353684100" sldId="274"/>
            <ac:spMk id="52" creationId="{00000000-0000-0000-0000-000000000000}"/>
          </ac:spMkLst>
        </pc:spChg>
      </pc:sldChg>
      <pc:sldChg chg="modSp add mod">
        <pc:chgData name="Ravi Kant Sahu" userId="be9a33c3e2dfa792" providerId="LiveId" clId="{2D27EC48-D923-4E2D-A3A6-A884626426B9}" dt="2023-06-04T15:04:56.011" v="149" actId="20577"/>
        <pc:sldMkLst>
          <pc:docMk/>
          <pc:sldMk cId="1543048218" sldId="275"/>
        </pc:sldMkLst>
        <pc:spChg chg="mod">
          <ac:chgData name="Ravi Kant Sahu" userId="be9a33c3e2dfa792" providerId="LiveId" clId="{2D27EC48-D923-4E2D-A3A6-A884626426B9}" dt="2023-06-04T15:04:51.960" v="148" actId="20577"/>
          <ac:spMkLst>
            <pc:docMk/>
            <pc:sldMk cId="1543048218" sldId="275"/>
            <ac:spMk id="51" creationId="{00000000-0000-0000-0000-000000000000}"/>
          </ac:spMkLst>
        </pc:spChg>
        <pc:spChg chg="mod">
          <ac:chgData name="Ravi Kant Sahu" userId="be9a33c3e2dfa792" providerId="LiveId" clId="{2D27EC48-D923-4E2D-A3A6-A884626426B9}" dt="2023-06-04T15:04:56.011" v="149" actId="20577"/>
          <ac:spMkLst>
            <pc:docMk/>
            <pc:sldMk cId="1543048218" sldId="275"/>
            <ac:spMk id="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3584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984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072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3170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935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73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94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262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971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181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40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719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6214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2424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4360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99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545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0503-4E0C-42D7-842F-D72E55122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05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7295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96566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809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6557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0181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4427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4522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8382000" cy="2743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Fundamentals of Data Structures using C++</a:t>
            </a:r>
            <a:b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Abstract Data Types (Stack and Queue)</a:t>
            </a:r>
            <a:endParaRPr lang="en-US" b="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Assistant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9794" y="2514600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Queue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04800" y="1737281"/>
            <a:ext cx="8534400" cy="2092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Queue is a linear list of elements in which deletions can take place only at one end, called the ‘FRONT’ and insertions can take place only at the other end, called the ‘REAR’.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Queues are also called as FIFO list.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341224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Queue Operations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04800" y="1737281"/>
            <a:ext cx="8534400" cy="4354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enque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 of inserting an element at REAR end of Queue.</a:t>
            </a: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dequeue: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 of deleting the FRONT element from Queue.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Overflow Condition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Underflow Condition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40865836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Queue in C++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04800" y="1737281"/>
            <a:ext cx="8534400" cy="45858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#include&lt;queue&gt;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queue &lt;int&gt;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myq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size()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empty()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front()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back()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pop()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push()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5651279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373600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Priority Queue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04800" y="1737281"/>
            <a:ext cx="8534400" cy="3493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Priority Queue is a collection of elements such that each element has been assigned a priority and such that the order in which elements are processed comes from the following rules: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Courier New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 element of higher priority is processed before any element of lower priority.</a:t>
            </a:r>
          </a:p>
          <a:p>
            <a:pPr marL="914400" lvl="1" indent="-514350">
              <a:buFont typeface="Courier New" pitchFamily="49" charset="0"/>
              <a:buChar char="o"/>
            </a:pP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Courier New" pitchFamily="49" charset="0"/>
              <a:buChar char="o"/>
            </a:pPr>
            <a:r>
              <a:rPr lang="en-US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Two elements with the same priority are processed according to the order in which they were added to the queue.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12915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Deque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04800" y="1737281"/>
            <a:ext cx="8534400" cy="29853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 (aka Double-ended queue) is a linear list in which elements can be added or removed at either end but not in the middle.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Two variations of Deque are: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1. Input-restricted deque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2. Output-restricted deque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4084954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hinkin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500" y="1752600"/>
            <a:ext cx="3429000" cy="3962400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4F4EEC-A3E3-4DA2-9895-FB29544C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Sahu, Asst. Professor @ LPU Phagwara (Punjab) India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ACC6F57-2C2C-441C-B16E-34AEAD7F41E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Sahu, Asst. Professor @ LPU Phagwara (Punjab) India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5360A6-3B5A-AAAE-5A13-9176EEAD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954694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given Parentheses expression is balanced or not?</a:t>
            </a:r>
          </a:p>
          <a:p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string str of length N, consisting of ‘(‘ and ‘)‘ only, the task is to check whether it is balanced or not.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str = ((()))()()		Output: Balanced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str = ())((())		Output: Not Balanced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38200" y="1756629"/>
            <a:ext cx="7772400" cy="34316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Abstract Data Types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Stack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Queue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Types of Queues </a:t>
            </a:r>
            <a:endParaRPr lang="en" sz="28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</a:t>
            </a:r>
            <a:r>
              <a:rPr lang="en" dirty="0">
                <a:solidFill>
                  <a:srgbClr val="002060"/>
                </a:solidFill>
              </a:rPr>
              <a:t>Review Questions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5D0B12-AE2A-4F24-96D5-4A7B0A8973C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Abstract Data Types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37281"/>
            <a:ext cx="7772400" cy="3693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>
              <a:buSzPct val="98958"/>
            </a:pPr>
            <a:r>
              <a:rPr lang="en-US" dirty="0">
                <a:solidFill>
                  <a:srgbClr val="002060"/>
                </a:solidFill>
              </a:rPr>
              <a:t> Abstract Data type is a type for objects whose behavior is defined by a set of values and a set of operations. </a:t>
            </a:r>
          </a:p>
          <a:p>
            <a:pPr marL="0" lvl="0" indent="0">
              <a:buSzPct val="98958"/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SzPct val="98958"/>
            </a:pPr>
            <a:r>
              <a:rPr lang="en-US" dirty="0">
                <a:solidFill>
                  <a:srgbClr val="002060"/>
                </a:solidFill>
              </a:rPr>
              <a:t> The definition of ADT only mentions what operations are to be performed but not how these operations will be implemented.</a:t>
            </a: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Features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04800" y="1737281"/>
            <a:ext cx="8534400" cy="29853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>
              <a:buSzPct val="98958"/>
            </a:pPr>
            <a:r>
              <a:rPr lang="en-US" sz="2400" dirty="0">
                <a:solidFill>
                  <a:srgbClr val="002060"/>
                </a:solidFill>
              </a:rPr>
              <a:t> Abstraction: The user does not need to know the implementation of the data structure.</a:t>
            </a:r>
          </a:p>
          <a:p>
            <a:pPr>
              <a:buSzPct val="98958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SzPct val="98958"/>
            </a:pPr>
            <a:r>
              <a:rPr lang="en-US" sz="2400" b="0" i="0" u="none" strike="noStrike" cap="none" baseline="0" dirty="0">
                <a:solidFill>
                  <a:srgbClr val="002060"/>
                </a:solidFill>
                <a:sym typeface="Times New Roman"/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Data Structure Independence: ADTs can be implemented using different data structures, such as arrays or linked lists.</a:t>
            </a:r>
          </a:p>
          <a:p>
            <a:pPr>
              <a:buSzPct val="98958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SzPct val="98958"/>
            </a:pPr>
            <a:r>
              <a:rPr lang="en-US" sz="2400" b="0" i="0" u="none" strike="noStrike" cap="none" baseline="0" dirty="0">
                <a:solidFill>
                  <a:srgbClr val="002060"/>
                </a:solidFill>
                <a:sym typeface="Times New Roman"/>
              </a:rPr>
              <a:t> Limited Operations Supported</a:t>
            </a:r>
            <a:endParaRPr lang="en" sz="2400" b="0" i="0" u="none" strike="noStrike" cap="none" baseline="0" dirty="0">
              <a:solidFill>
                <a:srgbClr val="002060"/>
              </a:solidFill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6442622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STACK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04800" y="1737281"/>
            <a:ext cx="8534400" cy="3354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514350" indent="-514350"/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stack is a list of elements in which an element may be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inserted or deleted only at one end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called the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“TOP”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the Stack.</a:t>
            </a: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is a LIFO (Last In First Out) data structure.</a:t>
            </a:r>
          </a:p>
          <a:p>
            <a:pPr marL="514350" indent="-514350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Elements are </a:t>
            </a: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removed from a stack in the reverse order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that in which they were inserted into the stack.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0064166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STACK Operations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04800" y="1737281"/>
            <a:ext cx="8534400" cy="3493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Push: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 of inserting an element into Stack.</a:t>
            </a:r>
            <a:b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 of deleting the top most element from stack.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Overflow Condition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Underflow Condition</a:t>
            </a:r>
          </a:p>
          <a:p>
            <a:pPr marL="514350" indent="-514350"/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16192676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STACK in C++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04800" y="1737281"/>
            <a:ext cx="8534400" cy="4077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#include&lt;stack&gt;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stack &lt;char&gt;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size()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empty()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top()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pop()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push()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678288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STACK Operations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58465955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Question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04800" y="1737281"/>
            <a:ext cx="8534400" cy="4000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514350" indent="-514350"/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4F9F9345-FC07-F705-2DB6-BBF9DAD32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4800" y="1287424"/>
            <a:ext cx="8534400" cy="4838739"/>
          </a:xfrm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4F818AEE-E225-EA71-E37F-9E472D5AA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249997"/>
            <a:ext cx="8534400" cy="5074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7283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1240</Words>
  <Application>Microsoft Office PowerPoint</Application>
  <PresentationFormat>On-screen Show (4:3)</PresentationFormat>
  <Paragraphs>243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Fundamentals of Data Structures using C++ Topic: Abstract Data Types (Stack and Queue)</vt:lpstr>
      <vt:lpstr>Contents</vt:lpstr>
      <vt:lpstr>Abstract Data Types</vt:lpstr>
      <vt:lpstr>Features</vt:lpstr>
      <vt:lpstr>STACK</vt:lpstr>
      <vt:lpstr>STACK Operations</vt:lpstr>
      <vt:lpstr>STACK in C++</vt:lpstr>
      <vt:lpstr>STACK Operations</vt:lpstr>
      <vt:lpstr>Question</vt:lpstr>
      <vt:lpstr>Queue</vt:lpstr>
      <vt:lpstr>Queue Operations</vt:lpstr>
      <vt:lpstr>Queue in C++</vt:lpstr>
      <vt:lpstr>PowerPoint Presentation</vt:lpstr>
      <vt:lpstr>Priority Queue</vt:lpstr>
      <vt:lpstr>Deque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57</cp:revision>
  <dcterms:modified xsi:type="dcterms:W3CDTF">2024-06-28T12:31:09Z</dcterms:modified>
</cp:coreProperties>
</file>