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3" r:id="rId3"/>
    <p:sldId id="304" r:id="rId4"/>
    <p:sldId id="308" r:id="rId5"/>
    <p:sldId id="315" r:id="rId6"/>
    <p:sldId id="331" r:id="rId7"/>
    <p:sldId id="306" r:id="rId8"/>
    <p:sldId id="307" r:id="rId9"/>
    <p:sldId id="313" r:id="rId10"/>
    <p:sldId id="310" r:id="rId11"/>
    <p:sldId id="316" r:id="rId12"/>
    <p:sldId id="314" r:id="rId13"/>
    <p:sldId id="317" r:id="rId14"/>
    <p:sldId id="318" r:id="rId15"/>
    <p:sldId id="319" r:id="rId16"/>
    <p:sldId id="320" r:id="rId17"/>
    <p:sldId id="322" r:id="rId18"/>
    <p:sldId id="321" r:id="rId19"/>
    <p:sldId id="323" r:id="rId20"/>
    <p:sldId id="324" r:id="rId21"/>
    <p:sldId id="325" r:id="rId22"/>
    <p:sldId id="326" r:id="rId23"/>
    <p:sldId id="328" r:id="rId24"/>
    <p:sldId id="327" r:id="rId25"/>
    <p:sldId id="329" r:id="rId26"/>
    <p:sldId id="330" r:id="rId27"/>
    <p:sldId id="300" r:id="rId28"/>
    <p:sldId id="301" r:id="rId2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Kant Sahu" userId="be9a33c3e2dfa792" providerId="LiveId" clId="{C709FDD3-19D9-4A14-BBC8-BB890CF5CE88}"/>
    <pc:docChg chg="undo custSel addSld delSld modSld sldOrd">
      <pc:chgData name="Ravi Kant Sahu" userId="be9a33c3e2dfa792" providerId="LiveId" clId="{C709FDD3-19D9-4A14-BBC8-BB890CF5CE88}" dt="2024-06-18T11:45:40.358" v="1238" actId="404"/>
      <pc:docMkLst>
        <pc:docMk/>
      </pc:docMkLst>
      <pc:sldChg chg="addSp modSp mod">
        <pc:chgData name="Ravi Kant Sahu" userId="be9a33c3e2dfa792" providerId="LiveId" clId="{C709FDD3-19D9-4A14-BBC8-BB890CF5CE88}" dt="2024-06-18T11:45:40.358" v="1238" actId="404"/>
        <pc:sldMkLst>
          <pc:docMk/>
          <pc:sldMk cId="0" sldId="256"/>
        </pc:sldMkLst>
        <pc:spChg chg="mod">
          <ac:chgData name="Ravi Kant Sahu" userId="be9a33c3e2dfa792" providerId="LiveId" clId="{C709FDD3-19D9-4A14-BBC8-BB890CF5CE88}" dt="2024-06-18T11:45:40.358" v="1238" actId="404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29:20.301" v="103" actId="6549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Ravi Kant Sahu" userId="be9a33c3e2dfa792" providerId="LiveId" clId="{C709FDD3-19D9-4A14-BBC8-BB890CF5CE88}" dt="2023-06-17T10:30:28.846" v="114" actId="113"/>
          <ac:spMkLst>
            <pc:docMk/>
            <pc:sldMk cId="0" sldId="256"/>
            <ac:spMk id="5" creationId="{8A1B90C6-44CC-1E31-EF24-409BC589C202}"/>
          </ac:spMkLst>
        </pc:spChg>
        <pc:picChg chg="mod">
          <ac:chgData name="Ravi Kant Sahu" userId="be9a33c3e2dfa792" providerId="LiveId" clId="{C709FDD3-19D9-4A14-BBC8-BB890CF5CE88}" dt="2023-06-17T10:28:54.820" v="93" actId="1035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Ravi Kant Sahu" userId="be9a33c3e2dfa792" providerId="LiveId" clId="{C709FDD3-19D9-4A14-BBC8-BB890CF5CE88}" dt="2023-06-17T10:45:27.874" v="301" actId="14100"/>
        <pc:sldMkLst>
          <pc:docMk/>
          <pc:sldMk cId="0" sldId="300"/>
        </pc:sldMkLst>
        <pc:picChg chg="mod">
          <ac:chgData name="Ravi Kant Sahu" userId="be9a33c3e2dfa792" providerId="LiveId" clId="{C709FDD3-19D9-4A14-BBC8-BB890CF5CE88}" dt="2023-06-17T10:45:27.874" v="301" actId="14100"/>
          <ac:picMkLst>
            <pc:docMk/>
            <pc:sldMk cId="0" sldId="300"/>
            <ac:picMk id="4" creationId="{00000000-0000-0000-0000-000000000000}"/>
          </ac:picMkLst>
        </pc:picChg>
      </pc:sldChg>
      <pc:sldChg chg="modSp mod modAnim">
        <pc:chgData name="Ravi Kant Sahu" userId="be9a33c3e2dfa792" providerId="LiveId" clId="{C709FDD3-19D9-4A14-BBC8-BB890CF5CE88}" dt="2023-06-17T10:44:42.186" v="287" actId="207"/>
        <pc:sldMkLst>
          <pc:docMk/>
          <pc:sldMk cId="0" sldId="301"/>
        </pc:sldMkLst>
        <pc:spChg chg="mod">
          <ac:chgData name="Ravi Kant Sahu" userId="be9a33c3e2dfa792" providerId="LiveId" clId="{C709FDD3-19D9-4A14-BBC8-BB890CF5CE88}" dt="2023-06-17T10:44:27.554" v="284" actId="20577"/>
          <ac:spMkLst>
            <pc:docMk/>
            <pc:sldMk cId="0" sldId="301"/>
            <ac:spMk id="2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44:07.789" v="269" actId="1076"/>
          <ac:spMkLst>
            <pc:docMk/>
            <pc:sldMk cId="0" sldId="301"/>
            <ac:spMk id="3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44:42.186" v="287" actId="207"/>
          <ac:spMkLst>
            <pc:docMk/>
            <pc:sldMk cId="0" sldId="301"/>
            <ac:spMk id="4" creationId="{00000000-0000-0000-0000-000000000000}"/>
          </ac:spMkLst>
        </pc:spChg>
      </pc:sldChg>
      <pc:sldChg chg="del">
        <pc:chgData name="Ravi Kant Sahu" userId="be9a33c3e2dfa792" providerId="LiveId" clId="{C709FDD3-19D9-4A14-BBC8-BB890CF5CE88}" dt="2023-06-17T10:30:42.101" v="115" actId="47"/>
        <pc:sldMkLst>
          <pc:docMk/>
          <pc:sldMk cId="0" sldId="302"/>
        </pc:sldMkLst>
      </pc:sldChg>
      <pc:sldChg chg="modSp mod">
        <pc:chgData name="Ravi Kant Sahu" userId="be9a33c3e2dfa792" providerId="LiveId" clId="{C709FDD3-19D9-4A14-BBC8-BB890CF5CE88}" dt="2023-06-17T10:33:01.703" v="129" actId="207"/>
        <pc:sldMkLst>
          <pc:docMk/>
          <pc:sldMk cId="0" sldId="303"/>
        </pc:sldMkLst>
        <pc:spChg chg="mod">
          <ac:chgData name="Ravi Kant Sahu" userId="be9a33c3e2dfa792" providerId="LiveId" clId="{C709FDD3-19D9-4A14-BBC8-BB890CF5CE88}" dt="2023-06-17T10:31:35.319" v="125" actId="6549"/>
          <ac:spMkLst>
            <pc:docMk/>
            <pc:sldMk cId="0" sldId="303"/>
            <ac:spMk id="2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1:08.023" v="119" actId="1076"/>
          <ac:spMkLst>
            <pc:docMk/>
            <pc:sldMk cId="0" sldId="303"/>
            <ac:spMk id="3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3:01.703" v="129" actId="207"/>
          <ac:spMkLst>
            <pc:docMk/>
            <pc:sldMk cId="0" sldId="303"/>
            <ac:spMk id="4" creationId="{00000000-0000-0000-0000-000000000000}"/>
          </ac:spMkLst>
        </pc:spChg>
      </pc:sldChg>
      <pc:sldChg chg="add">
        <pc:chgData name="Ravi Kant Sahu" userId="be9a33c3e2dfa792" providerId="LiveId" clId="{C709FDD3-19D9-4A14-BBC8-BB890CF5CE88}" dt="2023-06-17T10:40:26.544" v="243"/>
        <pc:sldMkLst>
          <pc:docMk/>
          <pc:sldMk cId="3555222057" sldId="304"/>
        </pc:sldMkLst>
        <pc:spChg chg="mod">
          <ac:chgData name="Ravi Kant Sahu" userId="be9a33c3e2dfa792" providerId="LiveId" clId="{C709FDD3-19D9-4A14-BBC8-BB890CF5CE88}" dt="2023-06-17T10:40:13.471" v="241" actId="403"/>
          <ac:spMkLst>
            <pc:docMk/>
            <pc:sldMk cId="3555222057" sldId="304"/>
            <ac:spMk id="3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9:04.528" v="230" actId="113"/>
          <ac:spMkLst>
            <pc:docMk/>
            <pc:sldMk cId="3555222057" sldId="304"/>
            <ac:spMk id="4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9:59.474" v="236" actId="207"/>
          <ac:spMkLst>
            <pc:docMk/>
            <pc:sldMk cId="3555222057" sldId="304"/>
            <ac:spMk id="7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40:03.709" v="237" actId="207"/>
          <ac:spMkLst>
            <pc:docMk/>
            <pc:sldMk cId="3555222057" sldId="304"/>
            <ac:spMk id="8" creationId="{00000000-0000-0000-0000-000000000000}"/>
          </ac:spMkLst>
        </pc:spChg>
      </pc:sldChg>
      <pc:sldChg chg="modSp mod">
        <pc:chgData name="Ravi Kant Sahu" userId="be9a33c3e2dfa792" providerId="LiveId" clId="{C709FDD3-19D9-4A14-BBC8-BB890CF5CE88}" dt="2023-06-17T10:59:40.645" v="603" actId="404"/>
        <pc:sldMkLst>
          <pc:docMk/>
          <pc:sldMk cId="0" sldId="306"/>
        </pc:sldMkLst>
        <pc:spChg chg="mod">
          <ac:chgData name="Ravi Kant Sahu" userId="be9a33c3e2dfa792" providerId="LiveId" clId="{C709FDD3-19D9-4A14-BBC8-BB890CF5CE88}" dt="2023-06-17T10:59:40.645" v="603" actId="404"/>
          <ac:spMkLst>
            <pc:docMk/>
            <pc:sldMk cId="0" sldId="306"/>
            <ac:spMk id="2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5:38.345" v="206" actId="1076"/>
          <ac:spMkLst>
            <pc:docMk/>
            <pc:sldMk cId="0" sldId="306"/>
            <ac:spMk id="3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7:56.636" v="221" actId="108"/>
          <ac:spMkLst>
            <pc:docMk/>
            <pc:sldMk cId="0" sldId="306"/>
            <ac:spMk id="4" creationId="{00000000-0000-0000-0000-000000000000}"/>
          </ac:spMkLst>
        </pc:spChg>
      </pc:sldChg>
      <pc:sldChg chg="modSp mod modAnim">
        <pc:chgData name="Ravi Kant Sahu" userId="be9a33c3e2dfa792" providerId="LiveId" clId="{C709FDD3-19D9-4A14-BBC8-BB890CF5CE88}" dt="2023-06-17T10:48:11.251" v="325" actId="403"/>
        <pc:sldMkLst>
          <pc:docMk/>
          <pc:sldMk cId="0" sldId="307"/>
        </pc:sldMkLst>
        <pc:spChg chg="mod">
          <ac:chgData name="Ravi Kant Sahu" userId="be9a33c3e2dfa792" providerId="LiveId" clId="{C709FDD3-19D9-4A14-BBC8-BB890CF5CE88}" dt="2023-06-17T10:41:06.350" v="248" actId="2710"/>
          <ac:spMkLst>
            <pc:docMk/>
            <pc:sldMk cId="0" sldId="307"/>
            <ac:spMk id="2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48:11.251" v="325" actId="403"/>
          <ac:spMkLst>
            <pc:docMk/>
            <pc:sldMk cId="0" sldId="307"/>
            <ac:spMk id="4" creationId="{00000000-0000-0000-0000-000000000000}"/>
          </ac:spMkLst>
        </pc:spChg>
      </pc:sldChg>
      <pc:sldChg chg="addSp modSp mod modAnim">
        <pc:chgData name="Ravi Kant Sahu" userId="be9a33c3e2dfa792" providerId="LiveId" clId="{C709FDD3-19D9-4A14-BBC8-BB890CF5CE88}" dt="2023-06-17T10:59:08.015" v="602" actId="20577"/>
        <pc:sldMkLst>
          <pc:docMk/>
          <pc:sldMk cId="0" sldId="308"/>
        </pc:sldMkLst>
        <pc:spChg chg="add mod">
          <ac:chgData name="Ravi Kant Sahu" userId="be9a33c3e2dfa792" providerId="LiveId" clId="{C709FDD3-19D9-4A14-BBC8-BB890CF5CE88}" dt="2023-06-17T10:59:01.772" v="600" actId="20577"/>
          <ac:spMkLst>
            <pc:docMk/>
            <pc:sldMk cId="0" sldId="308"/>
            <ac:spMk id="2" creationId="{DE88D33C-6696-F359-82A7-6E759BD3BD81}"/>
          </ac:spMkLst>
        </pc:spChg>
        <pc:spChg chg="mod">
          <ac:chgData name="Ravi Kant Sahu" userId="be9a33c3e2dfa792" providerId="LiveId" clId="{C709FDD3-19D9-4A14-BBC8-BB890CF5CE88}" dt="2023-06-17T10:49:08.092" v="334" actId="20577"/>
          <ac:spMkLst>
            <pc:docMk/>
            <pc:sldMk cId="0" sldId="308"/>
            <ac:spMk id="3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7:16.176" v="218" actId="108"/>
          <ac:spMkLst>
            <pc:docMk/>
            <pc:sldMk cId="0" sldId="308"/>
            <ac:spMk id="4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58:10.284" v="515" actId="20577"/>
          <ac:spMkLst>
            <pc:docMk/>
            <pc:sldMk cId="0" sldId="308"/>
            <ac:spMk id="7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3:52.084" v="142" actId="20577"/>
          <ac:spMkLst>
            <pc:docMk/>
            <pc:sldMk cId="0" sldId="308"/>
            <ac:spMk id="10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59:08.015" v="602" actId="20577"/>
          <ac:spMkLst>
            <pc:docMk/>
            <pc:sldMk cId="0" sldId="308"/>
            <ac:spMk id="11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02.823" v="144" actId="14100"/>
          <ac:spMkLst>
            <pc:docMk/>
            <pc:sldMk cId="0" sldId="308"/>
            <ac:spMk id="12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57:18.596" v="471" actId="108"/>
          <ac:spMkLst>
            <pc:docMk/>
            <pc:sldMk cId="0" sldId="308"/>
            <ac:spMk id="13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18.958" v="147" actId="1035"/>
          <ac:spMkLst>
            <pc:docMk/>
            <pc:sldMk cId="0" sldId="308"/>
            <ac:spMk id="16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37.256" v="151" actId="1035"/>
          <ac:spMkLst>
            <pc:docMk/>
            <pc:sldMk cId="0" sldId="308"/>
            <ac:spMk id="17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57:12.434" v="469" actId="207"/>
          <ac:spMkLst>
            <pc:docMk/>
            <pc:sldMk cId="0" sldId="308"/>
            <ac:spMk id="18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18.958" v="147" actId="1035"/>
          <ac:spMkLst>
            <pc:docMk/>
            <pc:sldMk cId="0" sldId="308"/>
            <ac:spMk id="19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18.958" v="147" actId="1035"/>
          <ac:spMkLst>
            <pc:docMk/>
            <pc:sldMk cId="0" sldId="308"/>
            <ac:spMk id="20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18.958" v="147" actId="1035"/>
          <ac:spMkLst>
            <pc:docMk/>
            <pc:sldMk cId="0" sldId="308"/>
            <ac:spMk id="21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57:15.736" v="470" actId="108"/>
          <ac:spMkLst>
            <pc:docMk/>
            <pc:sldMk cId="0" sldId="308"/>
            <ac:spMk id="22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18.958" v="147" actId="1035"/>
          <ac:spMkLst>
            <pc:docMk/>
            <pc:sldMk cId="0" sldId="308"/>
            <ac:spMk id="23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18.958" v="147" actId="1035"/>
          <ac:spMkLst>
            <pc:docMk/>
            <pc:sldMk cId="0" sldId="308"/>
            <ac:spMk id="24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57:20.939" v="472" actId="108"/>
          <ac:spMkLst>
            <pc:docMk/>
            <pc:sldMk cId="0" sldId="308"/>
            <ac:spMk id="25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18.958" v="147" actId="1035"/>
          <ac:spMkLst>
            <pc:docMk/>
            <pc:sldMk cId="0" sldId="308"/>
            <ac:spMk id="26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18.958" v="147" actId="1035"/>
          <ac:spMkLst>
            <pc:docMk/>
            <pc:sldMk cId="0" sldId="308"/>
            <ac:spMk id="27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57:23.753" v="473" actId="108"/>
          <ac:spMkLst>
            <pc:docMk/>
            <pc:sldMk cId="0" sldId="308"/>
            <ac:spMk id="28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18.958" v="147" actId="1035"/>
          <ac:spMkLst>
            <pc:docMk/>
            <pc:sldMk cId="0" sldId="308"/>
            <ac:spMk id="29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37.256" v="151" actId="1035"/>
          <ac:spMkLst>
            <pc:docMk/>
            <pc:sldMk cId="0" sldId="308"/>
            <ac:spMk id="30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18.958" v="147" actId="1035"/>
          <ac:spMkLst>
            <pc:docMk/>
            <pc:sldMk cId="0" sldId="308"/>
            <ac:spMk id="31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37.256" v="151" actId="1035"/>
          <ac:spMkLst>
            <pc:docMk/>
            <pc:sldMk cId="0" sldId="308"/>
            <ac:spMk id="32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18.958" v="147" actId="1035"/>
          <ac:spMkLst>
            <pc:docMk/>
            <pc:sldMk cId="0" sldId="308"/>
            <ac:spMk id="33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37.256" v="151" actId="1035"/>
          <ac:spMkLst>
            <pc:docMk/>
            <pc:sldMk cId="0" sldId="308"/>
            <ac:spMk id="34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18.958" v="147" actId="1035"/>
          <ac:spMkLst>
            <pc:docMk/>
            <pc:sldMk cId="0" sldId="308"/>
            <ac:spMk id="35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4:18.958" v="147" actId="1035"/>
          <ac:spMkLst>
            <pc:docMk/>
            <pc:sldMk cId="0" sldId="308"/>
            <ac:spMk id="36" creationId="{00000000-0000-0000-0000-000000000000}"/>
          </ac:spMkLst>
        </pc:spChg>
      </pc:sldChg>
      <pc:sldChg chg="modSp del mod">
        <pc:chgData name="Ravi Kant Sahu" userId="be9a33c3e2dfa792" providerId="LiveId" clId="{C709FDD3-19D9-4A14-BBC8-BB890CF5CE88}" dt="2023-06-17T10:41:17.335" v="249" actId="47"/>
        <pc:sldMkLst>
          <pc:docMk/>
          <pc:sldMk cId="0" sldId="309"/>
        </pc:sldMkLst>
        <pc:spChg chg="mod">
          <ac:chgData name="Ravi Kant Sahu" userId="be9a33c3e2dfa792" providerId="LiveId" clId="{C709FDD3-19D9-4A14-BBC8-BB890CF5CE88}" dt="2023-06-17T10:25:26.297" v="2" actId="27636"/>
          <ac:spMkLst>
            <pc:docMk/>
            <pc:sldMk cId="0" sldId="309"/>
            <ac:spMk id="2" creationId="{00000000-0000-0000-0000-000000000000}"/>
          </ac:spMkLst>
        </pc:spChg>
      </pc:sldChg>
      <pc:sldChg chg="modSp mod modAnim">
        <pc:chgData name="Ravi Kant Sahu" userId="be9a33c3e2dfa792" providerId="LiveId" clId="{C709FDD3-19D9-4A14-BBC8-BB890CF5CE88}" dt="2023-06-17T10:47:56.094" v="322" actId="113"/>
        <pc:sldMkLst>
          <pc:docMk/>
          <pc:sldMk cId="0" sldId="310"/>
        </pc:sldMkLst>
        <pc:spChg chg="mod">
          <ac:chgData name="Ravi Kant Sahu" userId="be9a33c3e2dfa792" providerId="LiveId" clId="{C709FDD3-19D9-4A14-BBC8-BB890CF5CE88}" dt="2023-06-17T10:47:45.703" v="319" actId="1076"/>
          <ac:spMkLst>
            <pc:docMk/>
            <pc:sldMk cId="0" sldId="310"/>
            <ac:spMk id="3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47:56.094" v="322" actId="113"/>
          <ac:spMkLst>
            <pc:docMk/>
            <pc:sldMk cId="0" sldId="310"/>
            <ac:spMk id="4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46:20.580" v="308" actId="27636"/>
          <ac:spMkLst>
            <pc:docMk/>
            <pc:sldMk cId="0" sldId="310"/>
            <ac:spMk id="8" creationId="{00000000-0000-0000-0000-000000000000}"/>
          </ac:spMkLst>
        </pc:spChg>
        <pc:grpChg chg="mod">
          <ac:chgData name="Ravi Kant Sahu" userId="be9a33c3e2dfa792" providerId="LiveId" clId="{C709FDD3-19D9-4A14-BBC8-BB890CF5CE88}" dt="2023-06-17T10:47:36.653" v="318" actId="1076"/>
          <ac:grpSpMkLst>
            <pc:docMk/>
            <pc:sldMk cId="0" sldId="310"/>
            <ac:grpSpMk id="9" creationId="{00000000-0000-0000-0000-000000000000}"/>
          </ac:grpSpMkLst>
        </pc:grpChg>
        <pc:grpChg chg="mod">
          <ac:chgData name="Ravi Kant Sahu" userId="be9a33c3e2dfa792" providerId="LiveId" clId="{C709FDD3-19D9-4A14-BBC8-BB890CF5CE88}" dt="2023-06-17T10:47:12.814" v="315" actId="1076"/>
          <ac:grpSpMkLst>
            <pc:docMk/>
            <pc:sldMk cId="0" sldId="310"/>
            <ac:grpSpMk id="61" creationId="{00000000-0000-0000-0000-000000000000}"/>
          </ac:grpSpMkLst>
        </pc:grpChg>
        <pc:cxnChg chg="mod">
          <ac:chgData name="Ravi Kant Sahu" userId="be9a33c3e2dfa792" providerId="LiveId" clId="{C709FDD3-19D9-4A14-BBC8-BB890CF5CE88}" dt="2023-06-17T10:47:21.123" v="316" actId="1076"/>
          <ac:cxnSpMkLst>
            <pc:docMk/>
            <pc:sldMk cId="0" sldId="310"/>
            <ac:cxnSpMk id="100" creationId="{00000000-0000-0000-0000-000000000000}"/>
          </ac:cxnSpMkLst>
        </pc:cxnChg>
        <pc:cxnChg chg="mod">
          <ac:chgData name="Ravi Kant Sahu" userId="be9a33c3e2dfa792" providerId="LiveId" clId="{C709FDD3-19D9-4A14-BBC8-BB890CF5CE88}" dt="2023-06-17T10:47:26.367" v="317" actId="1076"/>
          <ac:cxnSpMkLst>
            <pc:docMk/>
            <pc:sldMk cId="0" sldId="310"/>
            <ac:cxnSpMk id="102" creationId="{00000000-0000-0000-0000-000000000000}"/>
          </ac:cxnSpMkLst>
        </pc:cxnChg>
      </pc:sldChg>
      <pc:sldChg chg="modSp del mod">
        <pc:chgData name="Ravi Kant Sahu" userId="be9a33c3e2dfa792" providerId="LiveId" clId="{C709FDD3-19D9-4A14-BBC8-BB890CF5CE88}" dt="2023-06-17T10:41:20.518" v="250" actId="47"/>
        <pc:sldMkLst>
          <pc:docMk/>
          <pc:sldMk cId="0" sldId="311"/>
        </pc:sldMkLst>
        <pc:spChg chg="mod">
          <ac:chgData name="Ravi Kant Sahu" userId="be9a33c3e2dfa792" providerId="LiveId" clId="{C709FDD3-19D9-4A14-BBC8-BB890CF5CE88}" dt="2023-06-17T10:25:26.310" v="3" actId="27636"/>
          <ac:spMkLst>
            <pc:docMk/>
            <pc:sldMk cId="0" sldId="311"/>
            <ac:spMk id="2" creationId="{00000000-0000-0000-0000-000000000000}"/>
          </ac:spMkLst>
        </pc:spChg>
      </pc:sldChg>
      <pc:sldChg chg="modSp del mod">
        <pc:chgData name="Ravi Kant Sahu" userId="be9a33c3e2dfa792" providerId="LiveId" clId="{C709FDD3-19D9-4A14-BBC8-BB890CF5CE88}" dt="2023-06-17T10:41:27.078" v="251" actId="47"/>
        <pc:sldMkLst>
          <pc:docMk/>
          <pc:sldMk cId="0" sldId="312"/>
        </pc:sldMkLst>
        <pc:spChg chg="mod">
          <ac:chgData name="Ravi Kant Sahu" userId="be9a33c3e2dfa792" providerId="LiveId" clId="{C709FDD3-19D9-4A14-BBC8-BB890CF5CE88}" dt="2023-06-17T10:25:26.317" v="4" actId="27636"/>
          <ac:spMkLst>
            <pc:docMk/>
            <pc:sldMk cId="0" sldId="312"/>
            <ac:spMk id="2" creationId="{00000000-0000-0000-0000-000000000000}"/>
          </ac:spMkLst>
        </pc:spChg>
      </pc:sldChg>
      <pc:sldChg chg="modSp mod ord">
        <pc:chgData name="Ravi Kant Sahu" userId="be9a33c3e2dfa792" providerId="LiveId" clId="{C709FDD3-19D9-4A14-BBC8-BB890CF5CE88}" dt="2023-06-17T10:43:50.226" v="267"/>
        <pc:sldMkLst>
          <pc:docMk/>
          <pc:sldMk cId="0" sldId="313"/>
        </pc:sldMkLst>
        <pc:spChg chg="mod">
          <ac:chgData name="Ravi Kant Sahu" userId="be9a33c3e2dfa792" providerId="LiveId" clId="{C709FDD3-19D9-4A14-BBC8-BB890CF5CE88}" dt="2023-06-17T10:41:52.442" v="253" actId="20577"/>
          <ac:spMkLst>
            <pc:docMk/>
            <pc:sldMk cId="0" sldId="313"/>
            <ac:spMk id="3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43:25.775" v="263" actId="113"/>
          <ac:spMkLst>
            <pc:docMk/>
            <pc:sldMk cId="0" sldId="313"/>
            <ac:spMk id="4" creationId="{00000000-0000-0000-0000-000000000000}"/>
          </ac:spMkLst>
        </pc:spChg>
        <pc:graphicFrameChg chg="mod">
          <ac:chgData name="Ravi Kant Sahu" userId="be9a33c3e2dfa792" providerId="LiveId" clId="{C709FDD3-19D9-4A14-BBC8-BB890CF5CE88}" dt="2023-06-17T10:43:39.931" v="265"/>
          <ac:graphicFrameMkLst>
            <pc:docMk/>
            <pc:sldMk cId="0" sldId="313"/>
            <ac:graphicFrameMk id="1026" creationId="{00000000-0000-0000-0000-000000000000}"/>
          </ac:graphicFrameMkLst>
        </pc:graphicFrameChg>
      </pc:sldChg>
      <pc:sldChg chg="modSp mod ord setBg">
        <pc:chgData name="Ravi Kant Sahu" userId="be9a33c3e2dfa792" providerId="LiveId" clId="{C709FDD3-19D9-4A14-BBC8-BB890CF5CE88}" dt="2023-06-17T12:54:15.718" v="682"/>
        <pc:sldMkLst>
          <pc:docMk/>
          <pc:sldMk cId="3906474015" sldId="314"/>
        </pc:sldMkLst>
        <pc:spChg chg="mod">
          <ac:chgData name="Ravi Kant Sahu" userId="be9a33c3e2dfa792" providerId="LiveId" clId="{C709FDD3-19D9-4A14-BBC8-BB890CF5CE88}" dt="2023-06-17T12:54:04.486" v="680" actId="20577"/>
          <ac:spMkLst>
            <pc:docMk/>
            <pc:sldMk cId="3906474015" sldId="314"/>
            <ac:spMk id="3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8:44.755" v="227" actId="113"/>
          <ac:spMkLst>
            <pc:docMk/>
            <pc:sldMk cId="3906474015" sldId="314"/>
            <ac:spMk id="4" creationId="{00000000-0000-0000-0000-000000000000}"/>
          </ac:spMkLst>
        </pc:spChg>
      </pc:sldChg>
      <pc:sldChg chg="addSp delSp modSp add mod delAnim modAnim">
        <pc:chgData name="Ravi Kant Sahu" userId="be9a33c3e2dfa792" providerId="LiveId" clId="{C709FDD3-19D9-4A14-BBC8-BB890CF5CE88}" dt="2023-06-17T10:58:23.006" v="516" actId="21"/>
        <pc:sldMkLst>
          <pc:docMk/>
          <pc:sldMk cId="3929860159" sldId="315"/>
        </pc:sldMkLst>
        <pc:spChg chg="add mod">
          <ac:chgData name="Ravi Kant Sahu" userId="be9a33c3e2dfa792" providerId="LiveId" clId="{C709FDD3-19D9-4A14-BBC8-BB890CF5CE88}" dt="2023-06-17T10:54:28.530" v="392" actId="207"/>
          <ac:spMkLst>
            <pc:docMk/>
            <pc:sldMk cId="3929860159" sldId="315"/>
            <ac:spMk id="2" creationId="{CD7BB791-3EBC-C8D5-3DEE-E058F290A3D8}"/>
          </ac:spMkLst>
        </pc:spChg>
        <pc:spChg chg="mod">
          <ac:chgData name="Ravi Kant Sahu" userId="be9a33c3e2dfa792" providerId="LiveId" clId="{C709FDD3-19D9-4A14-BBC8-BB890CF5CE88}" dt="2023-06-17T10:49:29.296" v="350" actId="20577"/>
          <ac:spMkLst>
            <pc:docMk/>
            <pc:sldMk cId="3929860159" sldId="315"/>
            <ac:spMk id="3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37:23.920" v="219" actId="108"/>
          <ac:spMkLst>
            <pc:docMk/>
            <pc:sldMk cId="3929860159" sldId="315"/>
            <ac:spMk id="4" creationId="{00000000-0000-0000-0000-000000000000}"/>
          </ac:spMkLst>
        </pc:spChg>
        <pc:spChg chg="del mod">
          <ac:chgData name="Ravi Kant Sahu" userId="be9a33c3e2dfa792" providerId="LiveId" clId="{C709FDD3-19D9-4A14-BBC8-BB890CF5CE88}" dt="2023-06-17T10:49:41.658" v="352" actId="478"/>
          <ac:spMkLst>
            <pc:docMk/>
            <pc:sldMk cId="3929860159" sldId="315"/>
            <ac:spMk id="7" creationId="{00000000-0000-0000-0000-000000000000}"/>
          </ac:spMkLst>
        </pc:spChg>
        <pc:spChg chg="del">
          <ac:chgData name="Ravi Kant Sahu" userId="be9a33c3e2dfa792" providerId="LiveId" clId="{C709FDD3-19D9-4A14-BBC8-BB890CF5CE88}" dt="2023-06-17T10:49:48.798" v="354" actId="478"/>
          <ac:spMkLst>
            <pc:docMk/>
            <pc:sldMk cId="3929860159" sldId="315"/>
            <ac:spMk id="8" creationId="{00000000-0000-0000-0000-000000000000}"/>
          </ac:spMkLst>
        </pc:spChg>
        <pc:spChg chg="del">
          <ac:chgData name="Ravi Kant Sahu" userId="be9a33c3e2dfa792" providerId="LiveId" clId="{C709FDD3-19D9-4A14-BBC8-BB890CF5CE88}" dt="2023-06-17T10:49:52.535" v="355" actId="478"/>
          <ac:spMkLst>
            <pc:docMk/>
            <pc:sldMk cId="3929860159" sldId="315"/>
            <ac:spMk id="9" creationId="{00000000-0000-0000-0000-000000000000}"/>
          </ac:spMkLst>
        </pc:spChg>
        <pc:spChg chg="del">
          <ac:chgData name="Ravi Kant Sahu" userId="be9a33c3e2dfa792" providerId="LiveId" clId="{C709FDD3-19D9-4A14-BBC8-BB890CF5CE88}" dt="2023-06-17T10:49:48.798" v="354" actId="478"/>
          <ac:spMkLst>
            <pc:docMk/>
            <pc:sldMk cId="3929860159" sldId="315"/>
            <ac:spMk id="10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53:11.909" v="387" actId="1076"/>
          <ac:spMkLst>
            <pc:docMk/>
            <pc:sldMk cId="3929860159" sldId="315"/>
            <ac:spMk id="11" creationId="{00000000-0000-0000-0000-000000000000}"/>
          </ac:spMkLst>
        </pc:spChg>
        <pc:spChg chg="del">
          <ac:chgData name="Ravi Kant Sahu" userId="be9a33c3e2dfa792" providerId="LiveId" clId="{C709FDD3-19D9-4A14-BBC8-BB890CF5CE88}" dt="2023-06-17T10:49:44.394" v="353" actId="478"/>
          <ac:spMkLst>
            <pc:docMk/>
            <pc:sldMk cId="3929860159" sldId="315"/>
            <ac:spMk id="12" creationId="{00000000-0000-0000-0000-000000000000}"/>
          </ac:spMkLst>
        </pc:spChg>
        <pc:spChg chg="del">
          <ac:chgData name="Ravi Kant Sahu" userId="be9a33c3e2dfa792" providerId="LiveId" clId="{C709FDD3-19D9-4A14-BBC8-BB890CF5CE88}" dt="2023-06-17T10:49:48.798" v="354" actId="478"/>
          <ac:spMkLst>
            <pc:docMk/>
            <pc:sldMk cId="3929860159" sldId="315"/>
            <ac:spMk id="13" creationId="{00000000-0000-0000-0000-000000000000}"/>
          </ac:spMkLst>
        </pc:spChg>
        <pc:spChg chg="del">
          <ac:chgData name="Ravi Kant Sahu" userId="be9a33c3e2dfa792" providerId="LiveId" clId="{C709FDD3-19D9-4A14-BBC8-BB890CF5CE88}" dt="2023-06-17T10:49:48.798" v="354" actId="478"/>
          <ac:spMkLst>
            <pc:docMk/>
            <pc:sldMk cId="3929860159" sldId="315"/>
            <ac:spMk id="14" creationId="{00000000-0000-0000-0000-000000000000}"/>
          </ac:spMkLst>
        </pc:spChg>
        <pc:spChg chg="del">
          <ac:chgData name="Ravi Kant Sahu" userId="be9a33c3e2dfa792" providerId="LiveId" clId="{C709FDD3-19D9-4A14-BBC8-BB890CF5CE88}" dt="2023-06-17T10:49:48.798" v="354" actId="478"/>
          <ac:spMkLst>
            <pc:docMk/>
            <pc:sldMk cId="3929860159" sldId="315"/>
            <ac:spMk id="15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51:48.865" v="370" actId="207"/>
          <ac:spMkLst>
            <pc:docMk/>
            <pc:sldMk cId="3929860159" sldId="315"/>
            <ac:spMk id="18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51:53.765" v="371" actId="108"/>
          <ac:spMkLst>
            <pc:docMk/>
            <pc:sldMk cId="3929860159" sldId="315"/>
            <ac:spMk id="22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51:57.279" v="372" actId="108"/>
          <ac:spMkLst>
            <pc:docMk/>
            <pc:sldMk cId="3929860159" sldId="315"/>
            <ac:spMk id="25" creationId="{00000000-0000-0000-0000-000000000000}"/>
          </ac:spMkLst>
        </pc:spChg>
        <pc:spChg chg="mod">
          <ac:chgData name="Ravi Kant Sahu" userId="be9a33c3e2dfa792" providerId="LiveId" clId="{C709FDD3-19D9-4A14-BBC8-BB890CF5CE88}" dt="2023-06-17T10:52:00.578" v="373" actId="108"/>
          <ac:spMkLst>
            <pc:docMk/>
            <pc:sldMk cId="3929860159" sldId="315"/>
            <ac:spMk id="28" creationId="{00000000-0000-0000-0000-000000000000}"/>
          </ac:spMkLst>
        </pc:spChg>
        <pc:spChg chg="add mod">
          <ac:chgData name="Ravi Kant Sahu" userId="be9a33c3e2dfa792" providerId="LiveId" clId="{C709FDD3-19D9-4A14-BBC8-BB890CF5CE88}" dt="2023-06-17T10:55:42.232" v="410" actId="1076"/>
          <ac:spMkLst>
            <pc:docMk/>
            <pc:sldMk cId="3929860159" sldId="315"/>
            <ac:spMk id="38" creationId="{F0183557-98CD-27AC-6E10-84F2399AA113}"/>
          </ac:spMkLst>
        </pc:spChg>
        <pc:spChg chg="add del mod">
          <ac:chgData name="Ravi Kant Sahu" userId="be9a33c3e2dfa792" providerId="LiveId" clId="{C709FDD3-19D9-4A14-BBC8-BB890CF5CE88}" dt="2023-06-17T10:58:23.006" v="516" actId="21"/>
          <ac:spMkLst>
            <pc:docMk/>
            <pc:sldMk cId="3929860159" sldId="315"/>
            <ac:spMk id="39" creationId="{769A0029-19BF-3B15-1A9C-6EF7CEFE3C8B}"/>
          </ac:spMkLst>
        </pc:spChg>
        <pc:cxnChg chg="add mod">
          <ac:chgData name="Ravi Kant Sahu" userId="be9a33c3e2dfa792" providerId="LiveId" clId="{C709FDD3-19D9-4A14-BBC8-BB890CF5CE88}" dt="2023-06-17T10:52:45.486" v="386" actId="692"/>
          <ac:cxnSpMkLst>
            <pc:docMk/>
            <pc:sldMk cId="3929860159" sldId="315"/>
            <ac:cxnSpMk id="37" creationId="{833F27DE-6A71-7BD5-1574-5D6B617BDA61}"/>
          </ac:cxnSpMkLst>
        </pc:cxnChg>
      </pc:sldChg>
      <pc:sldChg chg="modSp add mod ord setBg">
        <pc:chgData name="Ravi Kant Sahu" userId="be9a33c3e2dfa792" providerId="LiveId" clId="{C709FDD3-19D9-4A14-BBC8-BB890CF5CE88}" dt="2023-06-17T12:54:15.718" v="682"/>
        <pc:sldMkLst>
          <pc:docMk/>
          <pc:sldMk cId="1519961053" sldId="316"/>
        </pc:sldMkLst>
        <pc:spChg chg="mod">
          <ac:chgData name="Ravi Kant Sahu" userId="be9a33c3e2dfa792" providerId="LiveId" clId="{C709FDD3-19D9-4A14-BBC8-BB890CF5CE88}" dt="2023-06-17T12:53:26.181" v="638" actId="20577"/>
          <ac:spMkLst>
            <pc:docMk/>
            <pc:sldMk cId="1519961053" sldId="316"/>
            <ac:spMk id="3" creationId="{00000000-0000-0000-0000-000000000000}"/>
          </ac:spMkLst>
        </pc:spChg>
      </pc:sldChg>
      <pc:sldChg chg="modSp add mod setBg">
        <pc:chgData name="Ravi Kant Sahu" userId="be9a33c3e2dfa792" providerId="LiveId" clId="{C709FDD3-19D9-4A14-BBC8-BB890CF5CE88}" dt="2023-06-19T12:53:02.311" v="742" actId="20577"/>
        <pc:sldMkLst>
          <pc:docMk/>
          <pc:sldMk cId="445204897" sldId="317"/>
        </pc:sldMkLst>
        <pc:spChg chg="mod">
          <ac:chgData name="Ravi Kant Sahu" userId="be9a33c3e2dfa792" providerId="LiveId" clId="{C709FDD3-19D9-4A14-BBC8-BB890CF5CE88}" dt="2023-06-19T12:53:02.311" v="742" actId="20577"/>
          <ac:spMkLst>
            <pc:docMk/>
            <pc:sldMk cId="445204897" sldId="317"/>
            <ac:spMk id="3" creationId="{00000000-0000-0000-0000-000000000000}"/>
          </ac:spMkLst>
        </pc:spChg>
      </pc:sldChg>
      <pc:sldChg chg="addSp modSp add mod modAnim">
        <pc:chgData name="Ravi Kant Sahu" userId="be9a33c3e2dfa792" providerId="LiveId" clId="{C709FDD3-19D9-4A14-BBC8-BB890CF5CE88}" dt="2023-06-19T12:54:31.992" v="780" actId="1036"/>
        <pc:sldMkLst>
          <pc:docMk/>
          <pc:sldMk cId="2847866184" sldId="318"/>
        </pc:sldMkLst>
        <pc:spChg chg="mod">
          <ac:chgData name="Ravi Kant Sahu" userId="be9a33c3e2dfa792" providerId="LiveId" clId="{C709FDD3-19D9-4A14-BBC8-BB890CF5CE88}" dt="2023-06-19T12:53:28.571" v="766" actId="20577"/>
          <ac:spMkLst>
            <pc:docMk/>
            <pc:sldMk cId="2847866184" sldId="318"/>
            <ac:spMk id="3" creationId="{00000000-0000-0000-0000-000000000000}"/>
          </ac:spMkLst>
        </pc:spChg>
        <pc:spChg chg="add mod">
          <ac:chgData name="Ravi Kant Sahu" userId="be9a33c3e2dfa792" providerId="LiveId" clId="{C709FDD3-19D9-4A14-BBC8-BB890CF5CE88}" dt="2023-06-19T12:54:31.992" v="780" actId="1036"/>
          <ac:spMkLst>
            <pc:docMk/>
            <pc:sldMk cId="2847866184" sldId="318"/>
            <ac:spMk id="5" creationId="{69A036F6-CD8B-F3DF-7247-0AC991A7371E}"/>
          </ac:spMkLst>
        </pc:spChg>
        <pc:spChg chg="add mod">
          <ac:chgData name="Ravi Kant Sahu" userId="be9a33c3e2dfa792" providerId="LiveId" clId="{C709FDD3-19D9-4A14-BBC8-BB890CF5CE88}" dt="2023-06-19T12:54:31.992" v="780" actId="1036"/>
          <ac:spMkLst>
            <pc:docMk/>
            <pc:sldMk cId="2847866184" sldId="318"/>
            <ac:spMk id="7" creationId="{551028C4-62A4-F4B2-889E-568975DDC26B}"/>
          </ac:spMkLst>
        </pc:spChg>
        <pc:spChg chg="add mod">
          <ac:chgData name="Ravi Kant Sahu" userId="be9a33c3e2dfa792" providerId="LiveId" clId="{C709FDD3-19D9-4A14-BBC8-BB890CF5CE88}" dt="2023-06-19T12:54:31.992" v="780" actId="1036"/>
          <ac:spMkLst>
            <pc:docMk/>
            <pc:sldMk cId="2847866184" sldId="318"/>
            <ac:spMk id="8" creationId="{2F3BD1F3-47E5-64C2-0B78-9AEA6AD08031}"/>
          </ac:spMkLst>
        </pc:spChg>
        <pc:spChg chg="add mod">
          <ac:chgData name="Ravi Kant Sahu" userId="be9a33c3e2dfa792" providerId="LiveId" clId="{C709FDD3-19D9-4A14-BBC8-BB890CF5CE88}" dt="2023-06-19T12:54:31.992" v="780" actId="1036"/>
          <ac:spMkLst>
            <pc:docMk/>
            <pc:sldMk cId="2847866184" sldId="318"/>
            <ac:spMk id="9" creationId="{149430DA-15DB-C93B-832F-46EDCF8C5AEE}"/>
          </ac:spMkLst>
        </pc:spChg>
        <pc:spChg chg="add mod">
          <ac:chgData name="Ravi Kant Sahu" userId="be9a33c3e2dfa792" providerId="LiveId" clId="{C709FDD3-19D9-4A14-BBC8-BB890CF5CE88}" dt="2023-06-19T12:54:31.992" v="780" actId="1036"/>
          <ac:spMkLst>
            <pc:docMk/>
            <pc:sldMk cId="2847866184" sldId="318"/>
            <ac:spMk id="10" creationId="{84D28A9D-5B05-527E-E639-2BCC0C3FB0E7}"/>
          </ac:spMkLst>
        </pc:spChg>
        <pc:spChg chg="add mod">
          <ac:chgData name="Ravi Kant Sahu" userId="be9a33c3e2dfa792" providerId="LiveId" clId="{C709FDD3-19D9-4A14-BBC8-BB890CF5CE88}" dt="2023-06-19T12:54:31.992" v="780" actId="1036"/>
          <ac:spMkLst>
            <pc:docMk/>
            <pc:sldMk cId="2847866184" sldId="318"/>
            <ac:spMk id="11" creationId="{337BED21-C061-1B4B-9CE6-6009945ECA69}"/>
          </ac:spMkLst>
        </pc:spChg>
        <pc:spChg chg="add mod">
          <ac:chgData name="Ravi Kant Sahu" userId="be9a33c3e2dfa792" providerId="LiveId" clId="{C709FDD3-19D9-4A14-BBC8-BB890CF5CE88}" dt="2023-06-19T12:54:31.992" v="780" actId="1036"/>
          <ac:spMkLst>
            <pc:docMk/>
            <pc:sldMk cId="2847866184" sldId="318"/>
            <ac:spMk id="12" creationId="{2773012E-54F8-5837-40E6-525DBC90F59D}"/>
          </ac:spMkLst>
        </pc:spChg>
        <pc:spChg chg="add mod">
          <ac:chgData name="Ravi Kant Sahu" userId="be9a33c3e2dfa792" providerId="LiveId" clId="{C709FDD3-19D9-4A14-BBC8-BB890CF5CE88}" dt="2023-06-19T12:54:31.992" v="780" actId="1036"/>
          <ac:spMkLst>
            <pc:docMk/>
            <pc:sldMk cId="2847866184" sldId="318"/>
            <ac:spMk id="13" creationId="{18B9DB6A-6A88-912A-AB46-280729A7E1B4}"/>
          </ac:spMkLst>
        </pc:spChg>
        <pc:spChg chg="add mod">
          <ac:chgData name="Ravi Kant Sahu" userId="be9a33c3e2dfa792" providerId="LiveId" clId="{C709FDD3-19D9-4A14-BBC8-BB890CF5CE88}" dt="2023-06-19T12:54:31.992" v="780" actId="1036"/>
          <ac:spMkLst>
            <pc:docMk/>
            <pc:sldMk cId="2847866184" sldId="318"/>
            <ac:spMk id="14" creationId="{6C3FA8F1-8E76-CED0-362C-096125301443}"/>
          </ac:spMkLst>
        </pc:spChg>
        <pc:spChg chg="add mod">
          <ac:chgData name="Ravi Kant Sahu" userId="be9a33c3e2dfa792" providerId="LiveId" clId="{C709FDD3-19D9-4A14-BBC8-BB890CF5CE88}" dt="2023-06-19T12:54:31.992" v="780" actId="1036"/>
          <ac:spMkLst>
            <pc:docMk/>
            <pc:sldMk cId="2847866184" sldId="318"/>
            <ac:spMk id="19" creationId="{66142CC7-A535-4BFB-51DC-FAFA5CF4D97A}"/>
          </ac:spMkLst>
        </pc:spChg>
        <pc:spChg chg="add mod">
          <ac:chgData name="Ravi Kant Sahu" userId="be9a33c3e2dfa792" providerId="LiveId" clId="{C709FDD3-19D9-4A14-BBC8-BB890CF5CE88}" dt="2023-06-19T12:54:31.992" v="780" actId="1036"/>
          <ac:spMkLst>
            <pc:docMk/>
            <pc:sldMk cId="2847866184" sldId="318"/>
            <ac:spMk id="20" creationId="{5A18E581-0D5F-23B6-9273-2E5124CD5638}"/>
          </ac:spMkLst>
        </pc:spChg>
        <pc:spChg chg="add mod">
          <ac:chgData name="Ravi Kant Sahu" userId="be9a33c3e2dfa792" providerId="LiveId" clId="{C709FDD3-19D9-4A14-BBC8-BB890CF5CE88}" dt="2023-06-19T12:54:31.992" v="780" actId="1036"/>
          <ac:spMkLst>
            <pc:docMk/>
            <pc:sldMk cId="2847866184" sldId="318"/>
            <ac:spMk id="21" creationId="{9529F321-E1DE-CB97-3628-BDE87B7F70EC}"/>
          </ac:spMkLst>
        </pc:spChg>
        <pc:spChg chg="add mod">
          <ac:chgData name="Ravi Kant Sahu" userId="be9a33c3e2dfa792" providerId="LiveId" clId="{C709FDD3-19D9-4A14-BBC8-BB890CF5CE88}" dt="2023-06-19T12:54:31.992" v="780" actId="1036"/>
          <ac:spMkLst>
            <pc:docMk/>
            <pc:sldMk cId="2847866184" sldId="318"/>
            <ac:spMk id="22" creationId="{0826F655-2484-F7C6-1F3D-49B58A603E73}"/>
          </ac:spMkLst>
        </pc:spChg>
        <pc:cxnChg chg="add mod">
          <ac:chgData name="Ravi Kant Sahu" userId="be9a33c3e2dfa792" providerId="LiveId" clId="{C709FDD3-19D9-4A14-BBC8-BB890CF5CE88}" dt="2023-06-19T12:54:31.992" v="780" actId="1036"/>
          <ac:cxnSpMkLst>
            <pc:docMk/>
            <pc:sldMk cId="2847866184" sldId="318"/>
            <ac:cxnSpMk id="15" creationId="{32E05368-A753-DD66-9583-2B9D4EC817C3}"/>
          </ac:cxnSpMkLst>
        </pc:cxnChg>
        <pc:cxnChg chg="add mod">
          <ac:chgData name="Ravi Kant Sahu" userId="be9a33c3e2dfa792" providerId="LiveId" clId="{C709FDD3-19D9-4A14-BBC8-BB890CF5CE88}" dt="2023-06-19T12:54:31.992" v="780" actId="1036"/>
          <ac:cxnSpMkLst>
            <pc:docMk/>
            <pc:sldMk cId="2847866184" sldId="318"/>
            <ac:cxnSpMk id="16" creationId="{E4857559-A4FA-872B-0F8F-CBA1D12041F1}"/>
          </ac:cxnSpMkLst>
        </pc:cxnChg>
        <pc:cxnChg chg="add mod">
          <ac:chgData name="Ravi Kant Sahu" userId="be9a33c3e2dfa792" providerId="LiveId" clId="{C709FDD3-19D9-4A14-BBC8-BB890CF5CE88}" dt="2023-06-19T12:54:31.992" v="780" actId="1036"/>
          <ac:cxnSpMkLst>
            <pc:docMk/>
            <pc:sldMk cId="2847866184" sldId="318"/>
            <ac:cxnSpMk id="17" creationId="{DDDAD592-D1A0-60D4-B3CC-3205ADCAAF8A}"/>
          </ac:cxnSpMkLst>
        </pc:cxnChg>
        <pc:cxnChg chg="add mod">
          <ac:chgData name="Ravi Kant Sahu" userId="be9a33c3e2dfa792" providerId="LiveId" clId="{C709FDD3-19D9-4A14-BBC8-BB890CF5CE88}" dt="2023-06-19T12:54:31.992" v="780" actId="1036"/>
          <ac:cxnSpMkLst>
            <pc:docMk/>
            <pc:sldMk cId="2847866184" sldId="318"/>
            <ac:cxnSpMk id="18" creationId="{CD291B79-79A3-81BC-FA1C-034EFCEAC55F}"/>
          </ac:cxnSpMkLst>
        </pc:cxnChg>
        <pc:cxnChg chg="add mod">
          <ac:chgData name="Ravi Kant Sahu" userId="be9a33c3e2dfa792" providerId="LiveId" clId="{C709FDD3-19D9-4A14-BBC8-BB890CF5CE88}" dt="2023-06-19T12:54:31.992" v="780" actId="1036"/>
          <ac:cxnSpMkLst>
            <pc:docMk/>
            <pc:sldMk cId="2847866184" sldId="318"/>
            <ac:cxnSpMk id="23" creationId="{F1444DE8-338C-FB5A-55A0-171263DC9A48}"/>
          </ac:cxnSpMkLst>
        </pc:cxnChg>
        <pc:cxnChg chg="add mod">
          <ac:chgData name="Ravi Kant Sahu" userId="be9a33c3e2dfa792" providerId="LiveId" clId="{C709FDD3-19D9-4A14-BBC8-BB890CF5CE88}" dt="2023-06-19T12:54:31.992" v="780" actId="1036"/>
          <ac:cxnSpMkLst>
            <pc:docMk/>
            <pc:sldMk cId="2847866184" sldId="318"/>
            <ac:cxnSpMk id="24" creationId="{0DE23ECE-A7BE-CF11-36B6-4A5AD10804FB}"/>
          </ac:cxnSpMkLst>
        </pc:cxnChg>
        <pc:cxnChg chg="add mod">
          <ac:chgData name="Ravi Kant Sahu" userId="be9a33c3e2dfa792" providerId="LiveId" clId="{C709FDD3-19D9-4A14-BBC8-BB890CF5CE88}" dt="2023-06-19T12:54:31.992" v="780" actId="1036"/>
          <ac:cxnSpMkLst>
            <pc:docMk/>
            <pc:sldMk cId="2847866184" sldId="318"/>
            <ac:cxnSpMk id="25" creationId="{47AD46DE-6E4E-5A11-9131-FE7A1A0D5A67}"/>
          </ac:cxnSpMkLst>
        </pc:cxnChg>
      </pc:sldChg>
      <pc:sldChg chg="addSp delSp modSp add mod delAnim modAnim">
        <pc:chgData name="Ravi Kant Sahu" userId="be9a33c3e2dfa792" providerId="LiveId" clId="{C709FDD3-19D9-4A14-BBC8-BB890CF5CE88}" dt="2023-06-19T12:57:16.181" v="807" actId="20577"/>
        <pc:sldMkLst>
          <pc:docMk/>
          <pc:sldMk cId="2041780154" sldId="319"/>
        </pc:sldMkLst>
        <pc:spChg chg="mod">
          <ac:chgData name="Ravi Kant Sahu" userId="be9a33c3e2dfa792" providerId="LiveId" clId="{C709FDD3-19D9-4A14-BBC8-BB890CF5CE88}" dt="2023-06-19T12:57:16.181" v="807" actId="20577"/>
          <ac:spMkLst>
            <pc:docMk/>
            <pc:sldMk cId="2041780154" sldId="319"/>
            <ac:spMk id="3" creationId="{00000000-0000-0000-0000-000000000000}"/>
          </ac:spMkLst>
        </pc:spChg>
        <pc:spChg chg="del">
          <ac:chgData name="Ravi Kant Sahu" userId="be9a33c3e2dfa792" providerId="LiveId" clId="{C709FDD3-19D9-4A14-BBC8-BB890CF5CE88}" dt="2023-06-19T12:56:45.752" v="793" actId="478"/>
          <ac:spMkLst>
            <pc:docMk/>
            <pc:sldMk cId="2041780154" sldId="319"/>
            <ac:spMk id="5" creationId="{69A036F6-CD8B-F3DF-7247-0AC991A7371E}"/>
          </ac:spMkLst>
        </pc:spChg>
        <pc:spChg chg="del">
          <ac:chgData name="Ravi Kant Sahu" userId="be9a33c3e2dfa792" providerId="LiveId" clId="{C709FDD3-19D9-4A14-BBC8-BB890CF5CE88}" dt="2023-06-19T12:56:56.565" v="794" actId="478"/>
          <ac:spMkLst>
            <pc:docMk/>
            <pc:sldMk cId="2041780154" sldId="319"/>
            <ac:spMk id="7" creationId="{551028C4-62A4-F4B2-889E-568975DDC26B}"/>
          </ac:spMkLst>
        </pc:spChg>
        <pc:spChg chg="del">
          <ac:chgData name="Ravi Kant Sahu" userId="be9a33c3e2dfa792" providerId="LiveId" clId="{C709FDD3-19D9-4A14-BBC8-BB890CF5CE88}" dt="2023-06-19T12:56:56.565" v="794" actId="478"/>
          <ac:spMkLst>
            <pc:docMk/>
            <pc:sldMk cId="2041780154" sldId="319"/>
            <ac:spMk id="8" creationId="{2F3BD1F3-47E5-64C2-0B78-9AEA6AD08031}"/>
          </ac:spMkLst>
        </pc:spChg>
        <pc:spChg chg="del">
          <ac:chgData name="Ravi Kant Sahu" userId="be9a33c3e2dfa792" providerId="LiveId" clId="{C709FDD3-19D9-4A14-BBC8-BB890CF5CE88}" dt="2023-06-19T12:56:56.565" v="794" actId="478"/>
          <ac:spMkLst>
            <pc:docMk/>
            <pc:sldMk cId="2041780154" sldId="319"/>
            <ac:spMk id="9" creationId="{149430DA-15DB-C93B-832F-46EDCF8C5AEE}"/>
          </ac:spMkLst>
        </pc:spChg>
        <pc:spChg chg="del">
          <ac:chgData name="Ravi Kant Sahu" userId="be9a33c3e2dfa792" providerId="LiveId" clId="{C709FDD3-19D9-4A14-BBC8-BB890CF5CE88}" dt="2023-06-19T12:56:56.565" v="794" actId="478"/>
          <ac:spMkLst>
            <pc:docMk/>
            <pc:sldMk cId="2041780154" sldId="319"/>
            <ac:spMk id="10" creationId="{84D28A9D-5B05-527E-E639-2BCC0C3FB0E7}"/>
          </ac:spMkLst>
        </pc:spChg>
        <pc:spChg chg="del">
          <ac:chgData name="Ravi Kant Sahu" userId="be9a33c3e2dfa792" providerId="LiveId" clId="{C709FDD3-19D9-4A14-BBC8-BB890CF5CE88}" dt="2023-06-19T12:56:56.565" v="794" actId="478"/>
          <ac:spMkLst>
            <pc:docMk/>
            <pc:sldMk cId="2041780154" sldId="319"/>
            <ac:spMk id="11" creationId="{337BED21-C061-1B4B-9CE6-6009945ECA69}"/>
          </ac:spMkLst>
        </pc:spChg>
        <pc:spChg chg="del">
          <ac:chgData name="Ravi Kant Sahu" userId="be9a33c3e2dfa792" providerId="LiveId" clId="{C709FDD3-19D9-4A14-BBC8-BB890CF5CE88}" dt="2023-06-19T12:56:56.565" v="794" actId="478"/>
          <ac:spMkLst>
            <pc:docMk/>
            <pc:sldMk cId="2041780154" sldId="319"/>
            <ac:spMk id="12" creationId="{2773012E-54F8-5837-40E6-525DBC90F59D}"/>
          </ac:spMkLst>
        </pc:spChg>
        <pc:spChg chg="del">
          <ac:chgData name="Ravi Kant Sahu" userId="be9a33c3e2dfa792" providerId="LiveId" clId="{C709FDD3-19D9-4A14-BBC8-BB890CF5CE88}" dt="2023-06-19T12:56:56.565" v="794" actId="478"/>
          <ac:spMkLst>
            <pc:docMk/>
            <pc:sldMk cId="2041780154" sldId="319"/>
            <ac:spMk id="13" creationId="{18B9DB6A-6A88-912A-AB46-280729A7E1B4}"/>
          </ac:spMkLst>
        </pc:spChg>
        <pc:spChg chg="del">
          <ac:chgData name="Ravi Kant Sahu" userId="be9a33c3e2dfa792" providerId="LiveId" clId="{C709FDD3-19D9-4A14-BBC8-BB890CF5CE88}" dt="2023-06-19T12:57:04.501" v="796" actId="478"/>
          <ac:spMkLst>
            <pc:docMk/>
            <pc:sldMk cId="2041780154" sldId="319"/>
            <ac:spMk id="14" creationId="{6C3FA8F1-8E76-CED0-362C-096125301443}"/>
          </ac:spMkLst>
        </pc:spChg>
        <pc:spChg chg="del">
          <ac:chgData name="Ravi Kant Sahu" userId="be9a33c3e2dfa792" providerId="LiveId" clId="{C709FDD3-19D9-4A14-BBC8-BB890CF5CE88}" dt="2023-06-19T12:56:56.565" v="794" actId="478"/>
          <ac:spMkLst>
            <pc:docMk/>
            <pc:sldMk cId="2041780154" sldId="319"/>
            <ac:spMk id="19" creationId="{66142CC7-A535-4BFB-51DC-FAFA5CF4D97A}"/>
          </ac:spMkLst>
        </pc:spChg>
        <pc:spChg chg="del">
          <ac:chgData name="Ravi Kant Sahu" userId="be9a33c3e2dfa792" providerId="LiveId" clId="{C709FDD3-19D9-4A14-BBC8-BB890CF5CE88}" dt="2023-06-19T12:57:01.098" v="795" actId="478"/>
          <ac:spMkLst>
            <pc:docMk/>
            <pc:sldMk cId="2041780154" sldId="319"/>
            <ac:spMk id="20" creationId="{5A18E581-0D5F-23B6-9273-2E5124CD5638}"/>
          </ac:spMkLst>
        </pc:spChg>
        <pc:spChg chg="del">
          <ac:chgData name="Ravi Kant Sahu" userId="be9a33c3e2dfa792" providerId="LiveId" clId="{C709FDD3-19D9-4A14-BBC8-BB890CF5CE88}" dt="2023-06-19T12:56:45.752" v="793" actId="478"/>
          <ac:spMkLst>
            <pc:docMk/>
            <pc:sldMk cId="2041780154" sldId="319"/>
            <ac:spMk id="21" creationId="{9529F321-E1DE-CB97-3628-BDE87B7F70EC}"/>
          </ac:spMkLst>
        </pc:spChg>
        <pc:spChg chg="del">
          <ac:chgData name="Ravi Kant Sahu" userId="be9a33c3e2dfa792" providerId="LiveId" clId="{C709FDD3-19D9-4A14-BBC8-BB890CF5CE88}" dt="2023-06-19T12:56:45.752" v="793" actId="478"/>
          <ac:spMkLst>
            <pc:docMk/>
            <pc:sldMk cId="2041780154" sldId="319"/>
            <ac:spMk id="22" creationId="{0826F655-2484-F7C6-1F3D-49B58A603E73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26" creationId="{0F44C741-6ABB-385C-3388-48CA41BAA1BF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27" creationId="{0AC17DBC-931C-B9CF-D5E5-82957538E7B6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28" creationId="{8808BE52-A510-A945-3C9B-5B0558009570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29" creationId="{A647913C-B868-702B-FC19-5651172C8F76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30" creationId="{10A3CACD-A72A-C6A9-D1C9-3372EC65264A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31" creationId="{55E722C1-334F-CDE6-E732-40083B7844E5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32" creationId="{D7E5EF35-0D29-A3F6-D5C0-D8B8AB52246E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33" creationId="{D5F9F492-AA56-6E87-ED0F-F21903987690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38" creationId="{F88E45E5-5577-2275-5E81-070573DB79F1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39" creationId="{497CDB73-B3A5-49EA-7F56-9588C7958B17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40" creationId="{8237CABC-D419-FDE8-87C7-CB6793E1685A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41" creationId="{0A8A6512-876E-9372-5907-6352216036FA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42" creationId="{C53E82BA-D009-ABAC-8B56-9CC2AD2BA9E9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43" creationId="{13570425-C475-E568-5CC7-A24B4995AC76}"/>
          </ac:spMkLst>
        </pc:spChg>
        <pc:spChg chg="add mod">
          <ac:chgData name="Ravi Kant Sahu" userId="be9a33c3e2dfa792" providerId="LiveId" clId="{C709FDD3-19D9-4A14-BBC8-BB890CF5CE88}" dt="2023-06-19T12:57:08.392" v="806" actId="1036"/>
          <ac:spMkLst>
            <pc:docMk/>
            <pc:sldMk cId="2041780154" sldId="319"/>
            <ac:spMk id="44" creationId="{EE2A184D-9943-12B0-D50D-8ADEAAD34BAF}"/>
          </ac:spMkLst>
        </pc:spChg>
        <pc:cxnChg chg="del mod">
          <ac:chgData name="Ravi Kant Sahu" userId="be9a33c3e2dfa792" providerId="LiveId" clId="{C709FDD3-19D9-4A14-BBC8-BB890CF5CE88}" dt="2023-06-19T12:56:45.752" v="793" actId="478"/>
          <ac:cxnSpMkLst>
            <pc:docMk/>
            <pc:sldMk cId="2041780154" sldId="319"/>
            <ac:cxnSpMk id="15" creationId="{32E05368-A753-DD66-9583-2B9D4EC817C3}"/>
          </ac:cxnSpMkLst>
        </pc:cxnChg>
        <pc:cxnChg chg="del">
          <ac:chgData name="Ravi Kant Sahu" userId="be9a33c3e2dfa792" providerId="LiveId" clId="{C709FDD3-19D9-4A14-BBC8-BB890CF5CE88}" dt="2023-06-19T12:56:56.565" v="794" actId="478"/>
          <ac:cxnSpMkLst>
            <pc:docMk/>
            <pc:sldMk cId="2041780154" sldId="319"/>
            <ac:cxnSpMk id="16" creationId="{E4857559-A4FA-872B-0F8F-CBA1D12041F1}"/>
          </ac:cxnSpMkLst>
        </pc:cxnChg>
        <pc:cxnChg chg="del">
          <ac:chgData name="Ravi Kant Sahu" userId="be9a33c3e2dfa792" providerId="LiveId" clId="{C709FDD3-19D9-4A14-BBC8-BB890CF5CE88}" dt="2023-06-19T12:56:56.565" v="794" actId="478"/>
          <ac:cxnSpMkLst>
            <pc:docMk/>
            <pc:sldMk cId="2041780154" sldId="319"/>
            <ac:cxnSpMk id="17" creationId="{DDDAD592-D1A0-60D4-B3CC-3205ADCAAF8A}"/>
          </ac:cxnSpMkLst>
        </pc:cxnChg>
        <pc:cxnChg chg="del">
          <ac:chgData name="Ravi Kant Sahu" userId="be9a33c3e2dfa792" providerId="LiveId" clId="{C709FDD3-19D9-4A14-BBC8-BB890CF5CE88}" dt="2023-06-19T12:56:56.565" v="794" actId="478"/>
          <ac:cxnSpMkLst>
            <pc:docMk/>
            <pc:sldMk cId="2041780154" sldId="319"/>
            <ac:cxnSpMk id="18" creationId="{CD291B79-79A3-81BC-FA1C-034EFCEAC55F}"/>
          </ac:cxnSpMkLst>
        </pc:cxnChg>
        <pc:cxnChg chg="del mod">
          <ac:chgData name="Ravi Kant Sahu" userId="be9a33c3e2dfa792" providerId="LiveId" clId="{C709FDD3-19D9-4A14-BBC8-BB890CF5CE88}" dt="2023-06-19T12:56:45.752" v="793" actId="478"/>
          <ac:cxnSpMkLst>
            <pc:docMk/>
            <pc:sldMk cId="2041780154" sldId="319"/>
            <ac:cxnSpMk id="23" creationId="{F1444DE8-338C-FB5A-55A0-171263DC9A48}"/>
          </ac:cxnSpMkLst>
        </pc:cxnChg>
        <pc:cxnChg chg="del mod">
          <ac:chgData name="Ravi Kant Sahu" userId="be9a33c3e2dfa792" providerId="LiveId" clId="{C709FDD3-19D9-4A14-BBC8-BB890CF5CE88}" dt="2023-06-19T12:56:45.752" v="793" actId="478"/>
          <ac:cxnSpMkLst>
            <pc:docMk/>
            <pc:sldMk cId="2041780154" sldId="319"/>
            <ac:cxnSpMk id="24" creationId="{0DE23ECE-A7BE-CF11-36B6-4A5AD10804FB}"/>
          </ac:cxnSpMkLst>
        </pc:cxnChg>
        <pc:cxnChg chg="del">
          <ac:chgData name="Ravi Kant Sahu" userId="be9a33c3e2dfa792" providerId="LiveId" clId="{C709FDD3-19D9-4A14-BBC8-BB890CF5CE88}" dt="2023-06-19T12:56:45.752" v="793" actId="478"/>
          <ac:cxnSpMkLst>
            <pc:docMk/>
            <pc:sldMk cId="2041780154" sldId="319"/>
            <ac:cxnSpMk id="25" creationId="{47AD46DE-6E4E-5A11-9131-FE7A1A0D5A67}"/>
          </ac:cxnSpMkLst>
        </pc:cxnChg>
        <pc:cxnChg chg="add mod">
          <ac:chgData name="Ravi Kant Sahu" userId="be9a33c3e2dfa792" providerId="LiveId" clId="{C709FDD3-19D9-4A14-BBC8-BB890CF5CE88}" dt="2023-06-19T12:57:08.392" v="806" actId="1036"/>
          <ac:cxnSpMkLst>
            <pc:docMk/>
            <pc:sldMk cId="2041780154" sldId="319"/>
            <ac:cxnSpMk id="34" creationId="{858EF4FF-6A4A-D407-3B84-A62D23EEAA5C}"/>
          </ac:cxnSpMkLst>
        </pc:cxnChg>
        <pc:cxnChg chg="add mod">
          <ac:chgData name="Ravi Kant Sahu" userId="be9a33c3e2dfa792" providerId="LiveId" clId="{C709FDD3-19D9-4A14-BBC8-BB890CF5CE88}" dt="2023-06-19T12:57:08.392" v="806" actId="1036"/>
          <ac:cxnSpMkLst>
            <pc:docMk/>
            <pc:sldMk cId="2041780154" sldId="319"/>
            <ac:cxnSpMk id="35" creationId="{496880BA-0BD9-186D-B95D-43C3F2B337C3}"/>
          </ac:cxnSpMkLst>
        </pc:cxnChg>
        <pc:cxnChg chg="add mod">
          <ac:chgData name="Ravi Kant Sahu" userId="be9a33c3e2dfa792" providerId="LiveId" clId="{C709FDD3-19D9-4A14-BBC8-BB890CF5CE88}" dt="2023-06-19T12:57:08.392" v="806" actId="1036"/>
          <ac:cxnSpMkLst>
            <pc:docMk/>
            <pc:sldMk cId="2041780154" sldId="319"/>
            <ac:cxnSpMk id="36" creationId="{BBC1AA14-0A8B-F912-EDBA-8BB959254A2E}"/>
          </ac:cxnSpMkLst>
        </pc:cxnChg>
        <pc:cxnChg chg="add mod">
          <ac:chgData name="Ravi Kant Sahu" userId="be9a33c3e2dfa792" providerId="LiveId" clId="{C709FDD3-19D9-4A14-BBC8-BB890CF5CE88}" dt="2023-06-19T12:57:08.392" v="806" actId="1036"/>
          <ac:cxnSpMkLst>
            <pc:docMk/>
            <pc:sldMk cId="2041780154" sldId="319"/>
            <ac:cxnSpMk id="37" creationId="{1CE778E9-2947-899F-D857-0F99B4C11900}"/>
          </ac:cxnSpMkLst>
        </pc:cxnChg>
      </pc:sldChg>
      <pc:sldChg chg="addSp delSp modSp add mod delAnim">
        <pc:chgData name="Ravi Kant Sahu" userId="be9a33c3e2dfa792" providerId="LiveId" clId="{C709FDD3-19D9-4A14-BBC8-BB890CF5CE88}" dt="2023-06-21T09:40:43.405" v="834" actId="20577"/>
        <pc:sldMkLst>
          <pc:docMk/>
          <pc:sldMk cId="1437818078" sldId="320"/>
        </pc:sldMkLst>
        <pc:spChg chg="del">
          <ac:chgData name="Ravi Kant Sahu" userId="be9a33c3e2dfa792" providerId="LiveId" clId="{C709FDD3-19D9-4A14-BBC8-BB890CF5CE88}" dt="2023-06-21T09:37:38.511" v="809" actId="478"/>
          <ac:spMkLst>
            <pc:docMk/>
            <pc:sldMk cId="1437818078" sldId="320"/>
            <ac:spMk id="3" creationId="{00000000-0000-0000-0000-000000000000}"/>
          </ac:spMkLst>
        </pc:spChg>
        <pc:spChg chg="add del mod">
          <ac:chgData name="Ravi Kant Sahu" userId="be9a33c3e2dfa792" providerId="LiveId" clId="{C709FDD3-19D9-4A14-BBC8-BB890CF5CE88}" dt="2023-06-21T09:37:42.032" v="810" actId="478"/>
          <ac:spMkLst>
            <pc:docMk/>
            <pc:sldMk cId="1437818078" sldId="320"/>
            <ac:spMk id="7" creationId="{D5A21FF9-8AF7-4B70-355E-ECE56C342F28}"/>
          </ac:spMkLst>
        </pc:spChg>
        <pc:spChg chg="add mod">
          <ac:chgData name="Ravi Kant Sahu" userId="be9a33c3e2dfa792" providerId="LiveId" clId="{C709FDD3-19D9-4A14-BBC8-BB890CF5CE88}" dt="2023-06-21T09:40:43.405" v="834" actId="20577"/>
          <ac:spMkLst>
            <pc:docMk/>
            <pc:sldMk cId="1437818078" sldId="320"/>
            <ac:spMk id="10" creationId="{2CF0D829-54BD-CBB9-960D-F5C642148449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26" creationId="{0F44C741-6ABB-385C-3388-48CA41BAA1BF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27" creationId="{0AC17DBC-931C-B9CF-D5E5-82957538E7B6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28" creationId="{8808BE52-A510-A945-3C9B-5B0558009570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29" creationId="{A647913C-B868-702B-FC19-5651172C8F76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30" creationId="{10A3CACD-A72A-C6A9-D1C9-3372EC65264A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31" creationId="{55E722C1-334F-CDE6-E732-40083B7844E5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32" creationId="{D7E5EF35-0D29-A3F6-D5C0-D8B8AB52246E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33" creationId="{D5F9F492-AA56-6E87-ED0F-F21903987690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38" creationId="{F88E45E5-5577-2275-5E81-070573DB79F1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39" creationId="{497CDB73-B3A5-49EA-7F56-9588C7958B17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40" creationId="{8237CABC-D419-FDE8-87C7-CB6793E1685A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41" creationId="{0A8A6512-876E-9372-5907-6352216036FA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42" creationId="{C53E82BA-D009-ABAC-8B56-9CC2AD2BA9E9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43" creationId="{13570425-C475-E568-5CC7-A24B4995AC76}"/>
          </ac:spMkLst>
        </pc:spChg>
        <pc:spChg chg="del">
          <ac:chgData name="Ravi Kant Sahu" userId="be9a33c3e2dfa792" providerId="LiveId" clId="{C709FDD3-19D9-4A14-BBC8-BB890CF5CE88}" dt="2023-06-21T09:37:50.271" v="811" actId="478"/>
          <ac:spMkLst>
            <pc:docMk/>
            <pc:sldMk cId="1437818078" sldId="320"/>
            <ac:spMk id="44" creationId="{EE2A184D-9943-12B0-D50D-8ADEAAD34BAF}"/>
          </ac:spMkLst>
        </pc:spChg>
        <pc:picChg chg="add mod">
          <ac:chgData name="Ravi Kant Sahu" userId="be9a33c3e2dfa792" providerId="LiveId" clId="{C709FDD3-19D9-4A14-BBC8-BB890CF5CE88}" dt="2023-06-21T09:40:24.871" v="825" actId="1035"/>
          <ac:picMkLst>
            <pc:docMk/>
            <pc:sldMk cId="1437818078" sldId="320"/>
            <ac:picMk id="9" creationId="{CA5DDC61-E05B-FBA9-4078-B6EE920E2632}"/>
          </ac:picMkLst>
        </pc:picChg>
        <pc:cxnChg chg="del mod">
          <ac:chgData name="Ravi Kant Sahu" userId="be9a33c3e2dfa792" providerId="LiveId" clId="{C709FDD3-19D9-4A14-BBC8-BB890CF5CE88}" dt="2023-06-21T09:37:50.271" v="811" actId="478"/>
          <ac:cxnSpMkLst>
            <pc:docMk/>
            <pc:sldMk cId="1437818078" sldId="320"/>
            <ac:cxnSpMk id="34" creationId="{858EF4FF-6A4A-D407-3B84-A62D23EEAA5C}"/>
          </ac:cxnSpMkLst>
        </pc:cxnChg>
        <pc:cxnChg chg="del">
          <ac:chgData name="Ravi Kant Sahu" userId="be9a33c3e2dfa792" providerId="LiveId" clId="{C709FDD3-19D9-4A14-BBC8-BB890CF5CE88}" dt="2023-06-21T09:37:50.271" v="811" actId="478"/>
          <ac:cxnSpMkLst>
            <pc:docMk/>
            <pc:sldMk cId="1437818078" sldId="320"/>
            <ac:cxnSpMk id="35" creationId="{496880BA-0BD9-186D-B95D-43C3F2B337C3}"/>
          </ac:cxnSpMkLst>
        </pc:cxnChg>
        <pc:cxnChg chg="del">
          <ac:chgData name="Ravi Kant Sahu" userId="be9a33c3e2dfa792" providerId="LiveId" clId="{C709FDD3-19D9-4A14-BBC8-BB890CF5CE88}" dt="2023-06-21T09:37:50.271" v="811" actId="478"/>
          <ac:cxnSpMkLst>
            <pc:docMk/>
            <pc:sldMk cId="1437818078" sldId="320"/>
            <ac:cxnSpMk id="36" creationId="{BBC1AA14-0A8B-F912-EDBA-8BB959254A2E}"/>
          </ac:cxnSpMkLst>
        </pc:cxnChg>
        <pc:cxnChg chg="del">
          <ac:chgData name="Ravi Kant Sahu" userId="be9a33c3e2dfa792" providerId="LiveId" clId="{C709FDD3-19D9-4A14-BBC8-BB890CF5CE88}" dt="2023-06-21T09:37:50.271" v="811" actId="478"/>
          <ac:cxnSpMkLst>
            <pc:docMk/>
            <pc:sldMk cId="1437818078" sldId="320"/>
            <ac:cxnSpMk id="37" creationId="{1CE778E9-2947-899F-D857-0F99B4C11900}"/>
          </ac:cxnSpMkLst>
        </pc:cxnChg>
      </pc:sldChg>
      <pc:sldChg chg="addSp delSp modSp add mod">
        <pc:chgData name="Ravi Kant Sahu" userId="be9a33c3e2dfa792" providerId="LiveId" clId="{C709FDD3-19D9-4A14-BBC8-BB890CF5CE88}" dt="2023-06-21T09:43:23.887" v="878" actId="1036"/>
        <pc:sldMkLst>
          <pc:docMk/>
          <pc:sldMk cId="2589738663" sldId="321"/>
        </pc:sldMkLst>
        <pc:spChg chg="mod">
          <ac:chgData name="Ravi Kant Sahu" userId="be9a33c3e2dfa792" providerId="LiveId" clId="{C709FDD3-19D9-4A14-BBC8-BB890CF5CE88}" dt="2023-06-21T09:41:13.459" v="864" actId="20577"/>
          <ac:spMkLst>
            <pc:docMk/>
            <pc:sldMk cId="2589738663" sldId="321"/>
            <ac:spMk id="10" creationId="{2CF0D829-54BD-CBB9-960D-F5C642148449}"/>
          </ac:spMkLst>
        </pc:spChg>
        <pc:picChg chg="add mod">
          <ac:chgData name="Ravi Kant Sahu" userId="be9a33c3e2dfa792" providerId="LiveId" clId="{C709FDD3-19D9-4A14-BBC8-BB890CF5CE88}" dt="2023-06-21T09:43:23.887" v="878" actId="1036"/>
          <ac:picMkLst>
            <pc:docMk/>
            <pc:sldMk cId="2589738663" sldId="321"/>
            <ac:picMk id="5" creationId="{0F0DD87E-19F8-334A-88B2-71424EBA76A7}"/>
          </ac:picMkLst>
        </pc:picChg>
        <pc:picChg chg="del">
          <ac:chgData name="Ravi Kant Sahu" userId="be9a33c3e2dfa792" providerId="LiveId" clId="{C709FDD3-19D9-4A14-BBC8-BB890CF5CE88}" dt="2023-06-21T09:43:14.317" v="865" actId="478"/>
          <ac:picMkLst>
            <pc:docMk/>
            <pc:sldMk cId="2589738663" sldId="321"/>
            <ac:picMk id="9" creationId="{CA5DDC61-E05B-FBA9-4078-B6EE920E2632}"/>
          </ac:picMkLst>
        </pc:picChg>
      </pc:sldChg>
      <pc:sldChg chg="addSp delSp modSp add mod ord">
        <pc:chgData name="Ravi Kant Sahu" userId="be9a33c3e2dfa792" providerId="LiveId" clId="{C709FDD3-19D9-4A14-BBC8-BB890CF5CE88}" dt="2023-06-21T09:45:47.405" v="927"/>
        <pc:sldMkLst>
          <pc:docMk/>
          <pc:sldMk cId="1286847795" sldId="322"/>
        </pc:sldMkLst>
        <pc:spChg chg="mod">
          <ac:chgData name="Ravi Kant Sahu" userId="be9a33c3e2dfa792" providerId="LiveId" clId="{C709FDD3-19D9-4A14-BBC8-BB890CF5CE88}" dt="2023-06-21T09:45:36.165" v="925" actId="20577"/>
          <ac:spMkLst>
            <pc:docMk/>
            <pc:sldMk cId="1286847795" sldId="322"/>
            <ac:spMk id="10" creationId="{2CF0D829-54BD-CBB9-960D-F5C642148449}"/>
          </ac:spMkLst>
        </pc:spChg>
        <pc:picChg chg="add mod">
          <ac:chgData name="Ravi Kant Sahu" userId="be9a33c3e2dfa792" providerId="LiveId" clId="{C709FDD3-19D9-4A14-BBC8-BB890CF5CE88}" dt="2023-06-21T09:45:16.261" v="888" actId="1036"/>
          <ac:picMkLst>
            <pc:docMk/>
            <pc:sldMk cId="1286847795" sldId="322"/>
            <ac:picMk id="5" creationId="{636ACE85-E5A9-D65B-38C7-385C3EBD3BDC}"/>
          </ac:picMkLst>
        </pc:picChg>
        <pc:picChg chg="del">
          <ac:chgData name="Ravi Kant Sahu" userId="be9a33c3e2dfa792" providerId="LiveId" clId="{C709FDD3-19D9-4A14-BBC8-BB890CF5CE88}" dt="2023-06-21T09:45:08.243" v="880" actId="478"/>
          <ac:picMkLst>
            <pc:docMk/>
            <pc:sldMk cId="1286847795" sldId="322"/>
            <ac:picMk id="9" creationId="{CA5DDC61-E05B-FBA9-4078-B6EE920E2632}"/>
          </ac:picMkLst>
        </pc:picChg>
      </pc:sldChg>
      <pc:sldChg chg="addSp delSp modSp add mod">
        <pc:chgData name="Ravi Kant Sahu" userId="be9a33c3e2dfa792" providerId="LiveId" clId="{C709FDD3-19D9-4A14-BBC8-BB890CF5CE88}" dt="2023-06-21T09:48:36.873" v="955" actId="14100"/>
        <pc:sldMkLst>
          <pc:docMk/>
          <pc:sldMk cId="723497021" sldId="323"/>
        </pc:sldMkLst>
        <pc:spChg chg="mod">
          <ac:chgData name="Ravi Kant Sahu" userId="be9a33c3e2dfa792" providerId="LiveId" clId="{C709FDD3-19D9-4A14-BBC8-BB890CF5CE88}" dt="2023-06-21T09:46:10.487" v="951" actId="20577"/>
          <ac:spMkLst>
            <pc:docMk/>
            <pc:sldMk cId="723497021" sldId="323"/>
            <ac:spMk id="10" creationId="{2CF0D829-54BD-CBB9-960D-F5C642148449}"/>
          </ac:spMkLst>
        </pc:spChg>
        <pc:picChg chg="del">
          <ac:chgData name="Ravi Kant Sahu" userId="be9a33c3e2dfa792" providerId="LiveId" clId="{C709FDD3-19D9-4A14-BBC8-BB890CF5CE88}" dt="2023-06-21T09:46:15.821" v="952" actId="478"/>
          <ac:picMkLst>
            <pc:docMk/>
            <pc:sldMk cId="723497021" sldId="323"/>
            <ac:picMk id="5" creationId="{0F0DD87E-19F8-334A-88B2-71424EBA76A7}"/>
          </ac:picMkLst>
        </pc:picChg>
        <pc:picChg chg="add mod">
          <ac:chgData name="Ravi Kant Sahu" userId="be9a33c3e2dfa792" providerId="LiveId" clId="{C709FDD3-19D9-4A14-BBC8-BB890CF5CE88}" dt="2023-06-21T09:48:36.873" v="955" actId="14100"/>
          <ac:picMkLst>
            <pc:docMk/>
            <pc:sldMk cId="723497021" sldId="323"/>
            <ac:picMk id="7" creationId="{42DCE348-6B27-5766-C881-AAEF1653ED0A}"/>
          </ac:picMkLst>
        </pc:picChg>
      </pc:sldChg>
      <pc:sldChg chg="addSp modSp add mod setBg modAnim">
        <pc:chgData name="Ravi Kant Sahu" userId="be9a33c3e2dfa792" providerId="LiveId" clId="{C709FDD3-19D9-4A14-BBC8-BB890CF5CE88}" dt="2023-06-24T12:54:43.202" v="1000" actId="20577"/>
        <pc:sldMkLst>
          <pc:docMk/>
          <pc:sldMk cId="4264551644" sldId="324"/>
        </pc:sldMkLst>
        <pc:spChg chg="mod">
          <ac:chgData name="Ravi Kant Sahu" userId="be9a33c3e2dfa792" providerId="LiveId" clId="{C709FDD3-19D9-4A14-BBC8-BB890CF5CE88}" dt="2023-06-24T12:53:18.278" v="975" actId="20577"/>
          <ac:spMkLst>
            <pc:docMk/>
            <pc:sldMk cId="4264551644" sldId="324"/>
            <ac:spMk id="3" creationId="{00000000-0000-0000-0000-000000000000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5" creationId="{A7DA9BCA-22EB-3F0C-338D-9E29DF97CC88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7" creationId="{E5E4A3D1-0298-4306-0BF1-671CDC717C28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8" creationId="{84D7E650-FF35-B088-0C4B-B3A4C79BCF1E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9" creationId="{A3392DD6-2BE7-2DA1-966C-0AF9B0E3F652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10" creationId="{9550A66D-B571-24CD-B41E-212277F9E527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11" creationId="{2D2B72F7-D498-4D9B-3A64-44DB8EA85805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12" creationId="{3B157009-3EA7-4136-2B77-F10C4AC3B28B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13" creationId="{832FB41A-7CFF-7515-6E61-FDA5CF9D6A40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15" creationId="{BD6C648C-81BE-B3DB-4585-FDAE2B2E4B64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16" creationId="{975B2114-75F0-164A-9455-7B0A12A96283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17" creationId="{5B0CCBD3-DBBF-FA47-B7D4-38E925264165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18" creationId="{32D500AF-3F19-A7B3-D7DB-2DA2512DC9D0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19" creationId="{5C70F57A-6BB5-09E5-2B71-E27CDBF47EEB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20" creationId="{09870AB2-DFF7-0C7F-6132-5426E00C53B2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21" creationId="{22812522-C227-151E-57E5-CBE54EF8C924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22" creationId="{037CFD26-F289-019D-94CB-09B98219B7F2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23" creationId="{39E59BF8-84EE-4833-24E3-EE7C5E977860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27" creationId="{74457EE8-E310-780E-351F-6C537E29F3E2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28" creationId="{B8E0E5B3-D026-BAD8-1EEB-093395C0407B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29" creationId="{60707D8A-CC57-44EF-597F-4019A4A283FD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30" creationId="{FB57F468-5106-80B7-8D86-23CF6D7019CD}"/>
          </ac:spMkLst>
        </pc:spChg>
        <pc:spChg chg="add mod">
          <ac:chgData name="Ravi Kant Sahu" userId="be9a33c3e2dfa792" providerId="LiveId" clId="{C709FDD3-19D9-4A14-BBC8-BB890CF5CE88}" dt="2023-06-24T12:54:18.110" v="982" actId="20577"/>
          <ac:spMkLst>
            <pc:docMk/>
            <pc:sldMk cId="4264551644" sldId="324"/>
            <ac:spMk id="31" creationId="{1E0D4F5B-C8B8-2357-FA36-8454965B87B8}"/>
          </ac:spMkLst>
        </pc:spChg>
        <pc:spChg chg="add mod">
          <ac:chgData name="Ravi Kant Sahu" userId="be9a33c3e2dfa792" providerId="LiveId" clId="{C709FDD3-19D9-4A14-BBC8-BB890CF5CE88}" dt="2023-06-24T12:54:01.329" v="976"/>
          <ac:spMkLst>
            <pc:docMk/>
            <pc:sldMk cId="4264551644" sldId="324"/>
            <ac:spMk id="32" creationId="{D3E736E5-085E-286F-FB00-18ECD8EF362C}"/>
          </ac:spMkLst>
        </pc:spChg>
        <pc:spChg chg="add mod">
          <ac:chgData name="Ravi Kant Sahu" userId="be9a33c3e2dfa792" providerId="LiveId" clId="{C709FDD3-19D9-4A14-BBC8-BB890CF5CE88}" dt="2023-06-24T12:54:43.202" v="1000" actId="20577"/>
          <ac:spMkLst>
            <pc:docMk/>
            <pc:sldMk cId="4264551644" sldId="324"/>
            <ac:spMk id="34" creationId="{F4F9738D-B88D-B847-8191-5E3DF212817A}"/>
          </ac:spMkLst>
        </pc:spChg>
        <pc:cxnChg chg="add mod">
          <ac:chgData name="Ravi Kant Sahu" userId="be9a33c3e2dfa792" providerId="LiveId" clId="{C709FDD3-19D9-4A14-BBC8-BB890CF5CE88}" dt="2023-06-24T12:54:01.329" v="976"/>
          <ac:cxnSpMkLst>
            <pc:docMk/>
            <pc:sldMk cId="4264551644" sldId="324"/>
            <ac:cxnSpMk id="14" creationId="{A8E56D81-668D-A5C1-D303-49F247A4AB47}"/>
          </ac:cxnSpMkLst>
        </pc:cxnChg>
        <pc:cxnChg chg="add mod">
          <ac:chgData name="Ravi Kant Sahu" userId="be9a33c3e2dfa792" providerId="LiveId" clId="{C709FDD3-19D9-4A14-BBC8-BB890CF5CE88}" dt="2023-06-24T12:54:01.329" v="976"/>
          <ac:cxnSpMkLst>
            <pc:docMk/>
            <pc:sldMk cId="4264551644" sldId="324"/>
            <ac:cxnSpMk id="24" creationId="{219D73DE-A278-ECA1-46F1-631EB62A01AA}"/>
          </ac:cxnSpMkLst>
        </pc:cxnChg>
        <pc:cxnChg chg="add mod">
          <ac:chgData name="Ravi Kant Sahu" userId="be9a33c3e2dfa792" providerId="LiveId" clId="{C709FDD3-19D9-4A14-BBC8-BB890CF5CE88}" dt="2023-06-24T12:54:01.329" v="976"/>
          <ac:cxnSpMkLst>
            <pc:docMk/>
            <pc:sldMk cId="4264551644" sldId="324"/>
            <ac:cxnSpMk id="25" creationId="{76DA1DDA-2E84-C8DD-5F44-872B52677C56}"/>
          </ac:cxnSpMkLst>
        </pc:cxnChg>
        <pc:cxnChg chg="add mod">
          <ac:chgData name="Ravi Kant Sahu" userId="be9a33c3e2dfa792" providerId="LiveId" clId="{C709FDD3-19D9-4A14-BBC8-BB890CF5CE88}" dt="2023-06-24T12:54:01.329" v="976"/>
          <ac:cxnSpMkLst>
            <pc:docMk/>
            <pc:sldMk cId="4264551644" sldId="324"/>
            <ac:cxnSpMk id="26" creationId="{2EF5B656-F4B0-5D52-C3DA-C50CBA42EBBC}"/>
          </ac:cxnSpMkLst>
        </pc:cxnChg>
        <pc:cxnChg chg="add mod">
          <ac:chgData name="Ravi Kant Sahu" userId="be9a33c3e2dfa792" providerId="LiveId" clId="{C709FDD3-19D9-4A14-BBC8-BB890CF5CE88}" dt="2023-06-24T12:54:01.329" v="976"/>
          <ac:cxnSpMkLst>
            <pc:docMk/>
            <pc:sldMk cId="4264551644" sldId="324"/>
            <ac:cxnSpMk id="33" creationId="{6BC0C1BF-7E0F-A2C8-8531-4533287857F9}"/>
          </ac:cxnSpMkLst>
        </pc:cxnChg>
      </pc:sldChg>
      <pc:sldChg chg="addSp delSp modSp add mod delAnim modAnim">
        <pc:chgData name="Ravi Kant Sahu" userId="be9a33c3e2dfa792" providerId="LiveId" clId="{C709FDD3-19D9-4A14-BBC8-BB890CF5CE88}" dt="2023-06-26T11:44:47.898" v="1048" actId="14100"/>
        <pc:sldMkLst>
          <pc:docMk/>
          <pc:sldMk cId="3275199" sldId="325"/>
        </pc:sldMkLst>
        <pc:spChg chg="mod">
          <ac:chgData name="Ravi Kant Sahu" userId="be9a33c3e2dfa792" providerId="LiveId" clId="{C709FDD3-19D9-4A14-BBC8-BB890CF5CE88}" dt="2023-06-26T11:42:49.514" v="1007" actId="20577"/>
          <ac:spMkLst>
            <pc:docMk/>
            <pc:sldMk cId="3275199" sldId="325"/>
            <ac:spMk id="3" creationId="{00000000-0000-0000-0000-000000000000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5" creationId="{A7DA9BCA-22EB-3F0C-338D-9E29DF97CC88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7" creationId="{E5E4A3D1-0298-4306-0BF1-671CDC717C28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8" creationId="{84D7E650-FF35-B088-0C4B-B3A4C79BCF1E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9" creationId="{A3392DD6-2BE7-2DA1-966C-0AF9B0E3F652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10" creationId="{9550A66D-B571-24CD-B41E-212277F9E527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11" creationId="{2D2B72F7-D498-4D9B-3A64-44DB8EA85805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12" creationId="{3B157009-3EA7-4136-2B77-F10C4AC3B28B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13" creationId="{832FB41A-7CFF-7515-6E61-FDA5CF9D6A40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15" creationId="{BD6C648C-81BE-B3DB-4585-FDAE2B2E4B64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16" creationId="{975B2114-75F0-164A-9455-7B0A12A96283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17" creationId="{5B0CCBD3-DBBF-FA47-B7D4-38E925264165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18" creationId="{32D500AF-3F19-A7B3-D7DB-2DA2512DC9D0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19" creationId="{5C70F57A-6BB5-09E5-2B71-E27CDBF47EEB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20" creationId="{09870AB2-DFF7-0C7F-6132-5426E00C53B2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21" creationId="{22812522-C227-151E-57E5-CBE54EF8C924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22" creationId="{037CFD26-F289-019D-94CB-09B98219B7F2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23" creationId="{39E59BF8-84EE-4833-24E3-EE7C5E977860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27" creationId="{74457EE8-E310-780E-351F-6C537E29F3E2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28" creationId="{B8E0E5B3-D026-BAD8-1EEB-093395C0407B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29" creationId="{60707D8A-CC57-44EF-597F-4019A4A283FD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30" creationId="{FB57F468-5106-80B7-8D86-23CF6D7019CD}"/>
          </ac:spMkLst>
        </pc:spChg>
        <pc:spChg chg="del">
          <ac:chgData name="Ravi Kant Sahu" userId="be9a33c3e2dfa792" providerId="LiveId" clId="{C709FDD3-19D9-4A14-BBC8-BB890CF5CE88}" dt="2023-06-26T11:43:05.491" v="1009" actId="478"/>
          <ac:spMkLst>
            <pc:docMk/>
            <pc:sldMk cId="3275199" sldId="325"/>
            <ac:spMk id="31" creationId="{1E0D4F5B-C8B8-2357-FA36-8454965B87B8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32" creationId="{D3E736E5-085E-286F-FB00-18ECD8EF362C}"/>
          </ac:spMkLst>
        </pc:spChg>
        <pc:spChg chg="del">
          <ac:chgData name="Ravi Kant Sahu" userId="be9a33c3e2dfa792" providerId="LiveId" clId="{C709FDD3-19D9-4A14-BBC8-BB890CF5CE88}" dt="2023-06-26T11:43:01.051" v="1008" actId="478"/>
          <ac:spMkLst>
            <pc:docMk/>
            <pc:sldMk cId="3275199" sldId="325"/>
            <ac:spMk id="34" creationId="{F4F9738D-B88D-B847-8191-5E3DF212817A}"/>
          </ac:spMkLst>
        </pc:spChg>
        <pc:spChg chg="add mod">
          <ac:chgData name="Ravi Kant Sahu" userId="be9a33c3e2dfa792" providerId="LiveId" clId="{C709FDD3-19D9-4A14-BBC8-BB890CF5CE88}" dt="2023-06-26T11:44:22.697" v="1045" actId="1036"/>
          <ac:spMkLst>
            <pc:docMk/>
            <pc:sldMk cId="3275199" sldId="325"/>
            <ac:spMk id="35" creationId="{254C0270-AA91-FB4B-B1DB-F86AAB22B7C4}"/>
          </ac:spMkLst>
        </pc:spChg>
        <pc:spChg chg="add mod">
          <ac:chgData name="Ravi Kant Sahu" userId="be9a33c3e2dfa792" providerId="LiveId" clId="{C709FDD3-19D9-4A14-BBC8-BB890CF5CE88}" dt="2023-06-26T11:44:22.697" v="1045" actId="1036"/>
          <ac:spMkLst>
            <pc:docMk/>
            <pc:sldMk cId="3275199" sldId="325"/>
            <ac:spMk id="36" creationId="{63B1580E-71EF-6420-0A47-9A278366C464}"/>
          </ac:spMkLst>
        </pc:spChg>
        <pc:spChg chg="add mod">
          <ac:chgData name="Ravi Kant Sahu" userId="be9a33c3e2dfa792" providerId="LiveId" clId="{C709FDD3-19D9-4A14-BBC8-BB890CF5CE88}" dt="2023-06-26T11:44:22.697" v="1045" actId="1036"/>
          <ac:spMkLst>
            <pc:docMk/>
            <pc:sldMk cId="3275199" sldId="325"/>
            <ac:spMk id="37" creationId="{5A1754EC-5100-49D7-072B-76450CD430E7}"/>
          </ac:spMkLst>
        </pc:spChg>
        <pc:spChg chg="add mod">
          <ac:chgData name="Ravi Kant Sahu" userId="be9a33c3e2dfa792" providerId="LiveId" clId="{C709FDD3-19D9-4A14-BBC8-BB890CF5CE88}" dt="2023-06-26T11:44:22.697" v="1045" actId="1036"/>
          <ac:spMkLst>
            <pc:docMk/>
            <pc:sldMk cId="3275199" sldId="325"/>
            <ac:spMk id="38" creationId="{6379769D-3432-8C79-A314-36875280F7F2}"/>
          </ac:spMkLst>
        </pc:spChg>
        <pc:spChg chg="add mod">
          <ac:chgData name="Ravi Kant Sahu" userId="be9a33c3e2dfa792" providerId="LiveId" clId="{C709FDD3-19D9-4A14-BBC8-BB890CF5CE88}" dt="2023-06-26T11:44:22.697" v="1045" actId="1036"/>
          <ac:spMkLst>
            <pc:docMk/>
            <pc:sldMk cId="3275199" sldId="325"/>
            <ac:spMk id="39" creationId="{A6A4DC09-F95B-ECB9-3E38-CA8FAC05EBD1}"/>
          </ac:spMkLst>
        </pc:spChg>
        <pc:spChg chg="add mod">
          <ac:chgData name="Ravi Kant Sahu" userId="be9a33c3e2dfa792" providerId="LiveId" clId="{C709FDD3-19D9-4A14-BBC8-BB890CF5CE88}" dt="2023-06-26T11:44:22.697" v="1045" actId="1036"/>
          <ac:spMkLst>
            <pc:docMk/>
            <pc:sldMk cId="3275199" sldId="325"/>
            <ac:spMk id="40" creationId="{54BC8301-3063-D0B4-7417-64D1E4FA68A2}"/>
          </ac:spMkLst>
        </pc:spChg>
        <pc:spChg chg="add mod">
          <ac:chgData name="Ravi Kant Sahu" userId="be9a33c3e2dfa792" providerId="LiveId" clId="{C709FDD3-19D9-4A14-BBC8-BB890CF5CE88}" dt="2023-06-26T11:44:22.697" v="1045" actId="1036"/>
          <ac:spMkLst>
            <pc:docMk/>
            <pc:sldMk cId="3275199" sldId="325"/>
            <ac:spMk id="41" creationId="{916B72F9-BB6F-CCEE-6E39-78F3AF1C1BEE}"/>
          </ac:spMkLst>
        </pc:spChg>
        <pc:spChg chg="add mod">
          <ac:chgData name="Ravi Kant Sahu" userId="be9a33c3e2dfa792" providerId="LiveId" clId="{C709FDD3-19D9-4A14-BBC8-BB890CF5CE88}" dt="2023-06-26T11:44:22.697" v="1045" actId="1036"/>
          <ac:spMkLst>
            <pc:docMk/>
            <pc:sldMk cId="3275199" sldId="325"/>
            <ac:spMk id="42" creationId="{B8B91C3E-CDD1-E8F6-8B04-9960F127B95C}"/>
          </ac:spMkLst>
        </pc:spChg>
        <pc:spChg chg="add mod">
          <ac:chgData name="Ravi Kant Sahu" userId="be9a33c3e2dfa792" providerId="LiveId" clId="{C709FDD3-19D9-4A14-BBC8-BB890CF5CE88}" dt="2023-06-26T11:44:22.697" v="1045" actId="1036"/>
          <ac:spMkLst>
            <pc:docMk/>
            <pc:sldMk cId="3275199" sldId="325"/>
            <ac:spMk id="47" creationId="{9F1E58E2-9059-1D95-A858-C45C35898E33}"/>
          </ac:spMkLst>
        </pc:spChg>
        <pc:spChg chg="add mod">
          <ac:chgData name="Ravi Kant Sahu" userId="be9a33c3e2dfa792" providerId="LiveId" clId="{C709FDD3-19D9-4A14-BBC8-BB890CF5CE88}" dt="2023-06-26T11:44:22.697" v="1045" actId="1036"/>
          <ac:spMkLst>
            <pc:docMk/>
            <pc:sldMk cId="3275199" sldId="325"/>
            <ac:spMk id="48" creationId="{F4F03BD9-B257-7023-74E9-D08A9A66B40A}"/>
          </ac:spMkLst>
        </pc:spChg>
        <pc:spChg chg="add mod">
          <ac:chgData name="Ravi Kant Sahu" userId="be9a33c3e2dfa792" providerId="LiveId" clId="{C709FDD3-19D9-4A14-BBC8-BB890CF5CE88}" dt="2023-06-26T11:44:22.697" v="1045" actId="1036"/>
          <ac:spMkLst>
            <pc:docMk/>
            <pc:sldMk cId="3275199" sldId="325"/>
            <ac:spMk id="49" creationId="{A441F2C5-124B-D8A0-AA04-5C5A9511EFE6}"/>
          </ac:spMkLst>
        </pc:spChg>
        <pc:spChg chg="add mod">
          <ac:chgData name="Ravi Kant Sahu" userId="be9a33c3e2dfa792" providerId="LiveId" clId="{C709FDD3-19D9-4A14-BBC8-BB890CF5CE88}" dt="2023-06-26T11:44:22.697" v="1045" actId="1036"/>
          <ac:spMkLst>
            <pc:docMk/>
            <pc:sldMk cId="3275199" sldId="325"/>
            <ac:spMk id="50" creationId="{71DAA81B-B296-955C-864F-94CBEC861AC5}"/>
          </ac:spMkLst>
        </pc:spChg>
        <pc:spChg chg="add mod">
          <ac:chgData name="Ravi Kant Sahu" userId="be9a33c3e2dfa792" providerId="LiveId" clId="{C709FDD3-19D9-4A14-BBC8-BB890CF5CE88}" dt="2023-06-26T11:44:47.898" v="1048" actId="14100"/>
          <ac:spMkLst>
            <pc:docMk/>
            <pc:sldMk cId="3275199" sldId="325"/>
            <ac:spMk id="51" creationId="{62F19A4C-DA0B-A0E6-2D56-AF4832A32807}"/>
          </ac:spMkLst>
        </pc:spChg>
        <pc:cxnChg chg="del mod">
          <ac:chgData name="Ravi Kant Sahu" userId="be9a33c3e2dfa792" providerId="LiveId" clId="{C709FDD3-19D9-4A14-BBC8-BB890CF5CE88}" dt="2023-06-26T11:43:01.051" v="1008" actId="478"/>
          <ac:cxnSpMkLst>
            <pc:docMk/>
            <pc:sldMk cId="3275199" sldId="325"/>
            <ac:cxnSpMk id="14" creationId="{A8E56D81-668D-A5C1-D303-49F247A4AB47}"/>
          </ac:cxnSpMkLst>
        </pc:cxnChg>
        <pc:cxnChg chg="del">
          <ac:chgData name="Ravi Kant Sahu" userId="be9a33c3e2dfa792" providerId="LiveId" clId="{C709FDD3-19D9-4A14-BBC8-BB890CF5CE88}" dt="2023-06-26T11:43:01.051" v="1008" actId="478"/>
          <ac:cxnSpMkLst>
            <pc:docMk/>
            <pc:sldMk cId="3275199" sldId="325"/>
            <ac:cxnSpMk id="24" creationId="{219D73DE-A278-ECA1-46F1-631EB62A01AA}"/>
          </ac:cxnSpMkLst>
        </pc:cxnChg>
        <pc:cxnChg chg="del">
          <ac:chgData name="Ravi Kant Sahu" userId="be9a33c3e2dfa792" providerId="LiveId" clId="{C709FDD3-19D9-4A14-BBC8-BB890CF5CE88}" dt="2023-06-26T11:43:01.051" v="1008" actId="478"/>
          <ac:cxnSpMkLst>
            <pc:docMk/>
            <pc:sldMk cId="3275199" sldId="325"/>
            <ac:cxnSpMk id="25" creationId="{76DA1DDA-2E84-C8DD-5F44-872B52677C56}"/>
          </ac:cxnSpMkLst>
        </pc:cxnChg>
        <pc:cxnChg chg="del">
          <ac:chgData name="Ravi Kant Sahu" userId="be9a33c3e2dfa792" providerId="LiveId" clId="{C709FDD3-19D9-4A14-BBC8-BB890CF5CE88}" dt="2023-06-26T11:43:01.051" v="1008" actId="478"/>
          <ac:cxnSpMkLst>
            <pc:docMk/>
            <pc:sldMk cId="3275199" sldId="325"/>
            <ac:cxnSpMk id="26" creationId="{2EF5B656-F4B0-5D52-C3DA-C50CBA42EBBC}"/>
          </ac:cxnSpMkLst>
        </pc:cxnChg>
        <pc:cxnChg chg="del mod">
          <ac:chgData name="Ravi Kant Sahu" userId="be9a33c3e2dfa792" providerId="LiveId" clId="{C709FDD3-19D9-4A14-BBC8-BB890CF5CE88}" dt="2023-06-26T11:43:01.051" v="1008" actId="478"/>
          <ac:cxnSpMkLst>
            <pc:docMk/>
            <pc:sldMk cId="3275199" sldId="325"/>
            <ac:cxnSpMk id="33" creationId="{6BC0C1BF-7E0F-A2C8-8531-4533287857F9}"/>
          </ac:cxnSpMkLst>
        </pc:cxnChg>
        <pc:cxnChg chg="add mod">
          <ac:chgData name="Ravi Kant Sahu" userId="be9a33c3e2dfa792" providerId="LiveId" clId="{C709FDD3-19D9-4A14-BBC8-BB890CF5CE88}" dt="2023-06-26T11:44:22.697" v="1045" actId="1036"/>
          <ac:cxnSpMkLst>
            <pc:docMk/>
            <pc:sldMk cId="3275199" sldId="325"/>
            <ac:cxnSpMk id="43" creationId="{FC4B0C2B-FD21-87AA-584A-F89E3DE7BFA7}"/>
          </ac:cxnSpMkLst>
        </pc:cxnChg>
        <pc:cxnChg chg="add mod">
          <ac:chgData name="Ravi Kant Sahu" userId="be9a33c3e2dfa792" providerId="LiveId" clId="{C709FDD3-19D9-4A14-BBC8-BB890CF5CE88}" dt="2023-06-26T11:44:22.697" v="1045" actId="1036"/>
          <ac:cxnSpMkLst>
            <pc:docMk/>
            <pc:sldMk cId="3275199" sldId="325"/>
            <ac:cxnSpMk id="44" creationId="{3BE8D69E-C0A2-186B-5485-4E8602FAEC9F}"/>
          </ac:cxnSpMkLst>
        </pc:cxnChg>
        <pc:cxnChg chg="add mod">
          <ac:chgData name="Ravi Kant Sahu" userId="be9a33c3e2dfa792" providerId="LiveId" clId="{C709FDD3-19D9-4A14-BBC8-BB890CF5CE88}" dt="2023-06-26T11:44:22.697" v="1045" actId="1036"/>
          <ac:cxnSpMkLst>
            <pc:docMk/>
            <pc:sldMk cId="3275199" sldId="325"/>
            <ac:cxnSpMk id="45" creationId="{B8BB8D98-497A-1982-116F-4DB44162AD07}"/>
          </ac:cxnSpMkLst>
        </pc:cxnChg>
        <pc:cxnChg chg="add mod">
          <ac:chgData name="Ravi Kant Sahu" userId="be9a33c3e2dfa792" providerId="LiveId" clId="{C709FDD3-19D9-4A14-BBC8-BB890CF5CE88}" dt="2023-06-26T11:44:22.697" v="1045" actId="1036"/>
          <ac:cxnSpMkLst>
            <pc:docMk/>
            <pc:sldMk cId="3275199" sldId="325"/>
            <ac:cxnSpMk id="46" creationId="{0CEE6579-1C30-3680-6C11-0F52A4129E70}"/>
          </ac:cxnSpMkLst>
        </pc:cxnChg>
      </pc:sldChg>
      <pc:sldChg chg="add del">
        <pc:chgData name="Ravi Kant Sahu" userId="be9a33c3e2dfa792" providerId="LiveId" clId="{C709FDD3-19D9-4A14-BBC8-BB890CF5CE88}" dt="2023-06-26T11:43:11.309" v="1011"/>
        <pc:sldMkLst>
          <pc:docMk/>
          <pc:sldMk cId="700380071" sldId="326"/>
        </pc:sldMkLst>
      </pc:sldChg>
      <pc:sldChg chg="addSp modSp add mod">
        <pc:chgData name="Ravi Kant Sahu" userId="be9a33c3e2dfa792" providerId="LiveId" clId="{C709FDD3-19D9-4A14-BBC8-BB890CF5CE88}" dt="2023-06-26T11:45:30.055" v="1060" actId="20577"/>
        <pc:sldMkLst>
          <pc:docMk/>
          <pc:sldMk cId="4114438701" sldId="326"/>
        </pc:sldMkLst>
        <pc:spChg chg="add mod">
          <ac:chgData name="Ravi Kant Sahu" userId="be9a33c3e2dfa792" providerId="LiveId" clId="{C709FDD3-19D9-4A14-BBC8-BB890CF5CE88}" dt="2023-06-26T11:45:30.055" v="1060" actId="20577"/>
          <ac:spMkLst>
            <pc:docMk/>
            <pc:sldMk cId="4114438701" sldId="326"/>
            <ac:spMk id="5" creationId="{ED4BA007-5F43-FC50-FAC6-C75081F0D2AA}"/>
          </ac:spMkLst>
        </pc:spChg>
      </pc:sldChg>
      <pc:sldChg chg="addSp modSp add mod ord modAnim">
        <pc:chgData name="Ravi Kant Sahu" userId="be9a33c3e2dfa792" providerId="LiveId" clId="{C709FDD3-19D9-4A14-BBC8-BB890CF5CE88}" dt="2023-06-26T11:47:40.333" v="1114" actId="1035"/>
        <pc:sldMkLst>
          <pc:docMk/>
          <pc:sldMk cId="317089849" sldId="327"/>
        </pc:sldMkLst>
        <pc:spChg chg="mod">
          <ac:chgData name="Ravi Kant Sahu" userId="be9a33c3e2dfa792" providerId="LiveId" clId="{C709FDD3-19D9-4A14-BBC8-BB890CF5CE88}" dt="2023-06-26T11:47:16.755" v="1099" actId="20577"/>
          <ac:spMkLst>
            <pc:docMk/>
            <pc:sldMk cId="317089849" sldId="327"/>
            <ac:spMk id="3" creationId="{00000000-0000-0000-0000-000000000000}"/>
          </ac:spMkLst>
        </pc:spChg>
        <pc:spChg chg="add mod">
          <ac:chgData name="Ravi Kant Sahu" userId="be9a33c3e2dfa792" providerId="LiveId" clId="{C709FDD3-19D9-4A14-BBC8-BB890CF5CE88}" dt="2023-06-26T11:47:40.333" v="1114" actId="1035"/>
          <ac:spMkLst>
            <pc:docMk/>
            <pc:sldMk cId="317089849" sldId="327"/>
            <ac:spMk id="5" creationId="{A268D893-531C-69ED-8E38-8B0BA8E51574}"/>
          </ac:spMkLst>
        </pc:spChg>
        <pc:spChg chg="add mod">
          <ac:chgData name="Ravi Kant Sahu" userId="be9a33c3e2dfa792" providerId="LiveId" clId="{C709FDD3-19D9-4A14-BBC8-BB890CF5CE88}" dt="2023-06-26T11:47:40.333" v="1114" actId="1035"/>
          <ac:spMkLst>
            <pc:docMk/>
            <pc:sldMk cId="317089849" sldId="327"/>
            <ac:spMk id="7" creationId="{AAD59BDB-EF69-AC0E-6189-C34A68521009}"/>
          </ac:spMkLst>
        </pc:spChg>
        <pc:spChg chg="add mod">
          <ac:chgData name="Ravi Kant Sahu" userId="be9a33c3e2dfa792" providerId="LiveId" clId="{C709FDD3-19D9-4A14-BBC8-BB890CF5CE88}" dt="2023-06-26T11:47:40.333" v="1114" actId="1035"/>
          <ac:spMkLst>
            <pc:docMk/>
            <pc:sldMk cId="317089849" sldId="327"/>
            <ac:spMk id="8" creationId="{0E9FB66C-9A72-CA99-653F-4620DD07275D}"/>
          </ac:spMkLst>
        </pc:spChg>
        <pc:spChg chg="add mod">
          <ac:chgData name="Ravi Kant Sahu" userId="be9a33c3e2dfa792" providerId="LiveId" clId="{C709FDD3-19D9-4A14-BBC8-BB890CF5CE88}" dt="2023-06-26T11:47:40.333" v="1114" actId="1035"/>
          <ac:spMkLst>
            <pc:docMk/>
            <pc:sldMk cId="317089849" sldId="327"/>
            <ac:spMk id="9" creationId="{4A296604-C1F7-9FCE-1EDE-1714C9BBCF67}"/>
          </ac:spMkLst>
        </pc:spChg>
        <pc:spChg chg="add mod">
          <ac:chgData name="Ravi Kant Sahu" userId="be9a33c3e2dfa792" providerId="LiveId" clId="{C709FDD3-19D9-4A14-BBC8-BB890CF5CE88}" dt="2023-06-26T11:47:40.333" v="1114" actId="1035"/>
          <ac:spMkLst>
            <pc:docMk/>
            <pc:sldMk cId="317089849" sldId="327"/>
            <ac:spMk id="10" creationId="{8AA917BA-3121-897E-67E3-76298B50D405}"/>
          </ac:spMkLst>
        </pc:spChg>
        <pc:spChg chg="add mod">
          <ac:chgData name="Ravi Kant Sahu" userId="be9a33c3e2dfa792" providerId="LiveId" clId="{C709FDD3-19D9-4A14-BBC8-BB890CF5CE88}" dt="2023-06-26T11:47:40.333" v="1114" actId="1035"/>
          <ac:spMkLst>
            <pc:docMk/>
            <pc:sldMk cId="317089849" sldId="327"/>
            <ac:spMk id="11" creationId="{B857AD3F-5C98-3B40-E778-B57B39876EB6}"/>
          </ac:spMkLst>
        </pc:spChg>
        <pc:spChg chg="add mod">
          <ac:chgData name="Ravi Kant Sahu" userId="be9a33c3e2dfa792" providerId="LiveId" clId="{C709FDD3-19D9-4A14-BBC8-BB890CF5CE88}" dt="2023-06-26T11:47:40.333" v="1114" actId="1035"/>
          <ac:spMkLst>
            <pc:docMk/>
            <pc:sldMk cId="317089849" sldId="327"/>
            <ac:spMk id="12" creationId="{5A0B512A-65F7-DFC1-8957-812403AD30BD}"/>
          </ac:spMkLst>
        </pc:spChg>
        <pc:spChg chg="add mod">
          <ac:chgData name="Ravi Kant Sahu" userId="be9a33c3e2dfa792" providerId="LiveId" clId="{C709FDD3-19D9-4A14-BBC8-BB890CF5CE88}" dt="2023-06-26T11:47:40.333" v="1114" actId="1035"/>
          <ac:spMkLst>
            <pc:docMk/>
            <pc:sldMk cId="317089849" sldId="327"/>
            <ac:spMk id="13" creationId="{FB24787F-8D71-3E36-A27C-1E1F892EFBEC}"/>
          </ac:spMkLst>
        </pc:spChg>
        <pc:spChg chg="add mod">
          <ac:chgData name="Ravi Kant Sahu" userId="be9a33c3e2dfa792" providerId="LiveId" clId="{C709FDD3-19D9-4A14-BBC8-BB890CF5CE88}" dt="2023-06-26T11:47:40.333" v="1114" actId="1035"/>
          <ac:spMkLst>
            <pc:docMk/>
            <pc:sldMk cId="317089849" sldId="327"/>
            <ac:spMk id="18" creationId="{A45E333A-990D-0CC7-CFB8-777B9B156E50}"/>
          </ac:spMkLst>
        </pc:spChg>
        <pc:spChg chg="add mod">
          <ac:chgData name="Ravi Kant Sahu" userId="be9a33c3e2dfa792" providerId="LiveId" clId="{C709FDD3-19D9-4A14-BBC8-BB890CF5CE88}" dt="2023-06-26T11:47:40.333" v="1114" actId="1035"/>
          <ac:spMkLst>
            <pc:docMk/>
            <pc:sldMk cId="317089849" sldId="327"/>
            <ac:spMk id="19" creationId="{69335B31-AE9D-5434-E4F8-356E4B0D1FC1}"/>
          </ac:spMkLst>
        </pc:spChg>
        <pc:spChg chg="add mod">
          <ac:chgData name="Ravi Kant Sahu" userId="be9a33c3e2dfa792" providerId="LiveId" clId="{C709FDD3-19D9-4A14-BBC8-BB890CF5CE88}" dt="2023-06-26T11:47:40.333" v="1114" actId="1035"/>
          <ac:spMkLst>
            <pc:docMk/>
            <pc:sldMk cId="317089849" sldId="327"/>
            <ac:spMk id="20" creationId="{5F0ECCEE-A488-FFBD-8B9B-3BDDAA36B1A2}"/>
          </ac:spMkLst>
        </pc:spChg>
        <pc:spChg chg="add mod">
          <ac:chgData name="Ravi Kant Sahu" userId="be9a33c3e2dfa792" providerId="LiveId" clId="{C709FDD3-19D9-4A14-BBC8-BB890CF5CE88}" dt="2023-06-26T11:47:40.333" v="1114" actId="1035"/>
          <ac:spMkLst>
            <pc:docMk/>
            <pc:sldMk cId="317089849" sldId="327"/>
            <ac:spMk id="21" creationId="{61EB96E1-D6BF-3E3B-F413-29FE9C1E2E90}"/>
          </ac:spMkLst>
        </pc:spChg>
        <pc:cxnChg chg="add mod">
          <ac:chgData name="Ravi Kant Sahu" userId="be9a33c3e2dfa792" providerId="LiveId" clId="{C709FDD3-19D9-4A14-BBC8-BB890CF5CE88}" dt="2023-06-26T11:47:40.333" v="1114" actId="1035"/>
          <ac:cxnSpMkLst>
            <pc:docMk/>
            <pc:sldMk cId="317089849" sldId="327"/>
            <ac:cxnSpMk id="14" creationId="{82C0F8ED-1A5C-EADC-38AA-6A13EA1B8EC4}"/>
          </ac:cxnSpMkLst>
        </pc:cxnChg>
        <pc:cxnChg chg="add mod">
          <ac:chgData name="Ravi Kant Sahu" userId="be9a33c3e2dfa792" providerId="LiveId" clId="{C709FDD3-19D9-4A14-BBC8-BB890CF5CE88}" dt="2023-06-26T11:47:40.333" v="1114" actId="1035"/>
          <ac:cxnSpMkLst>
            <pc:docMk/>
            <pc:sldMk cId="317089849" sldId="327"/>
            <ac:cxnSpMk id="15" creationId="{14551156-B408-ADC7-F549-1B9C67F2DF8F}"/>
          </ac:cxnSpMkLst>
        </pc:cxnChg>
        <pc:cxnChg chg="add mod">
          <ac:chgData name="Ravi Kant Sahu" userId="be9a33c3e2dfa792" providerId="LiveId" clId="{C709FDD3-19D9-4A14-BBC8-BB890CF5CE88}" dt="2023-06-26T11:47:40.333" v="1114" actId="1035"/>
          <ac:cxnSpMkLst>
            <pc:docMk/>
            <pc:sldMk cId="317089849" sldId="327"/>
            <ac:cxnSpMk id="16" creationId="{7304686E-C84F-5ED3-45F1-58C0622B70B1}"/>
          </ac:cxnSpMkLst>
        </pc:cxnChg>
        <pc:cxnChg chg="add mod">
          <ac:chgData name="Ravi Kant Sahu" userId="be9a33c3e2dfa792" providerId="LiveId" clId="{C709FDD3-19D9-4A14-BBC8-BB890CF5CE88}" dt="2023-06-26T11:47:40.333" v="1114" actId="1035"/>
          <ac:cxnSpMkLst>
            <pc:docMk/>
            <pc:sldMk cId="317089849" sldId="327"/>
            <ac:cxnSpMk id="17" creationId="{370DE87B-17B8-1787-688C-AB4E123288B1}"/>
          </ac:cxnSpMkLst>
        </pc:cxnChg>
      </pc:sldChg>
      <pc:sldChg chg="addSp modSp add mod">
        <pc:chgData name="Ravi Kant Sahu" userId="be9a33c3e2dfa792" providerId="LiveId" clId="{C709FDD3-19D9-4A14-BBC8-BB890CF5CE88}" dt="2023-06-26T11:46:56.417" v="1087" actId="20577"/>
        <pc:sldMkLst>
          <pc:docMk/>
          <pc:sldMk cId="432974015" sldId="328"/>
        </pc:sldMkLst>
        <pc:spChg chg="mod">
          <ac:chgData name="Ravi Kant Sahu" userId="be9a33c3e2dfa792" providerId="LiveId" clId="{C709FDD3-19D9-4A14-BBC8-BB890CF5CE88}" dt="2023-06-26T11:46:56.417" v="1087" actId="20577"/>
          <ac:spMkLst>
            <pc:docMk/>
            <pc:sldMk cId="432974015" sldId="328"/>
            <ac:spMk id="3" creationId="{00000000-0000-0000-0000-000000000000}"/>
          </ac:spMkLst>
        </pc:spChg>
        <pc:spChg chg="add mod">
          <ac:chgData name="Ravi Kant Sahu" userId="be9a33c3e2dfa792" providerId="LiveId" clId="{C709FDD3-19D9-4A14-BBC8-BB890CF5CE88}" dt="2023-06-26T11:46:41.021" v="1076" actId="20577"/>
          <ac:spMkLst>
            <pc:docMk/>
            <pc:sldMk cId="432974015" sldId="328"/>
            <ac:spMk id="5" creationId="{12C2934E-9365-4BF1-BA8D-309A19B002B6}"/>
          </ac:spMkLst>
        </pc:spChg>
      </pc:sldChg>
      <pc:sldChg chg="addSp modSp add mod modAnim">
        <pc:chgData name="Ravi Kant Sahu" userId="be9a33c3e2dfa792" providerId="LiveId" clId="{C709FDD3-19D9-4A14-BBC8-BB890CF5CE88}" dt="2023-06-26T11:48:19.905" v="1135" actId="1036"/>
        <pc:sldMkLst>
          <pc:docMk/>
          <pc:sldMk cId="3355885513" sldId="329"/>
        </pc:sldMkLst>
        <pc:spChg chg="mod">
          <ac:chgData name="Ravi Kant Sahu" userId="be9a33c3e2dfa792" providerId="LiveId" clId="{C709FDD3-19D9-4A14-BBC8-BB890CF5CE88}" dt="2023-06-26T11:47:51.359" v="1124" actId="5793"/>
          <ac:spMkLst>
            <pc:docMk/>
            <pc:sldMk cId="3355885513" sldId="329"/>
            <ac:spMk id="3" creationId="{00000000-0000-0000-0000-000000000000}"/>
          </ac:spMkLst>
        </pc:spChg>
        <pc:spChg chg="add mod">
          <ac:chgData name="Ravi Kant Sahu" userId="be9a33c3e2dfa792" providerId="LiveId" clId="{C709FDD3-19D9-4A14-BBC8-BB890CF5CE88}" dt="2023-06-26T11:48:19.905" v="1135" actId="1036"/>
          <ac:spMkLst>
            <pc:docMk/>
            <pc:sldMk cId="3355885513" sldId="329"/>
            <ac:spMk id="5" creationId="{1B9D9FF8-CBB3-C6A4-3450-02F3925343DE}"/>
          </ac:spMkLst>
        </pc:spChg>
        <pc:spChg chg="add mod">
          <ac:chgData name="Ravi Kant Sahu" userId="be9a33c3e2dfa792" providerId="LiveId" clId="{C709FDD3-19D9-4A14-BBC8-BB890CF5CE88}" dt="2023-06-26T11:48:19.905" v="1135" actId="1036"/>
          <ac:spMkLst>
            <pc:docMk/>
            <pc:sldMk cId="3355885513" sldId="329"/>
            <ac:spMk id="7" creationId="{81B37E9E-0EFC-2C29-50D4-CC90383C1DCB}"/>
          </ac:spMkLst>
        </pc:spChg>
        <pc:spChg chg="add mod">
          <ac:chgData name="Ravi Kant Sahu" userId="be9a33c3e2dfa792" providerId="LiveId" clId="{C709FDD3-19D9-4A14-BBC8-BB890CF5CE88}" dt="2023-06-26T11:48:19.905" v="1135" actId="1036"/>
          <ac:spMkLst>
            <pc:docMk/>
            <pc:sldMk cId="3355885513" sldId="329"/>
            <ac:spMk id="8" creationId="{9FC03041-BF30-826E-241E-DD8236753B82}"/>
          </ac:spMkLst>
        </pc:spChg>
        <pc:spChg chg="add mod">
          <ac:chgData name="Ravi Kant Sahu" userId="be9a33c3e2dfa792" providerId="LiveId" clId="{C709FDD3-19D9-4A14-BBC8-BB890CF5CE88}" dt="2023-06-26T11:48:19.905" v="1135" actId="1036"/>
          <ac:spMkLst>
            <pc:docMk/>
            <pc:sldMk cId="3355885513" sldId="329"/>
            <ac:spMk id="9" creationId="{699FD950-29CE-CE25-C808-1DE1A0A59CFD}"/>
          </ac:spMkLst>
        </pc:spChg>
        <pc:spChg chg="add mod">
          <ac:chgData name="Ravi Kant Sahu" userId="be9a33c3e2dfa792" providerId="LiveId" clId="{C709FDD3-19D9-4A14-BBC8-BB890CF5CE88}" dt="2023-06-26T11:48:19.905" v="1135" actId="1036"/>
          <ac:spMkLst>
            <pc:docMk/>
            <pc:sldMk cId="3355885513" sldId="329"/>
            <ac:spMk id="10" creationId="{DD562BCD-3CAA-09BC-7E21-D00BD0906906}"/>
          </ac:spMkLst>
        </pc:spChg>
        <pc:spChg chg="add mod">
          <ac:chgData name="Ravi Kant Sahu" userId="be9a33c3e2dfa792" providerId="LiveId" clId="{C709FDD3-19D9-4A14-BBC8-BB890CF5CE88}" dt="2023-06-26T11:48:19.905" v="1135" actId="1036"/>
          <ac:spMkLst>
            <pc:docMk/>
            <pc:sldMk cId="3355885513" sldId="329"/>
            <ac:spMk id="11" creationId="{7A2BBC35-EBF7-1704-EFAB-7BB74A14BDD7}"/>
          </ac:spMkLst>
        </pc:spChg>
        <pc:spChg chg="add mod">
          <ac:chgData name="Ravi Kant Sahu" userId="be9a33c3e2dfa792" providerId="LiveId" clId="{C709FDD3-19D9-4A14-BBC8-BB890CF5CE88}" dt="2023-06-26T11:48:19.905" v="1135" actId="1036"/>
          <ac:spMkLst>
            <pc:docMk/>
            <pc:sldMk cId="3355885513" sldId="329"/>
            <ac:spMk id="12" creationId="{85009114-170F-464A-2DFF-2559265D76BF}"/>
          </ac:spMkLst>
        </pc:spChg>
        <pc:spChg chg="add mod">
          <ac:chgData name="Ravi Kant Sahu" userId="be9a33c3e2dfa792" providerId="LiveId" clId="{C709FDD3-19D9-4A14-BBC8-BB890CF5CE88}" dt="2023-06-26T11:48:19.905" v="1135" actId="1036"/>
          <ac:spMkLst>
            <pc:docMk/>
            <pc:sldMk cId="3355885513" sldId="329"/>
            <ac:spMk id="13" creationId="{8841A149-A81C-84F4-7820-7A64A48372D1}"/>
          </ac:spMkLst>
        </pc:spChg>
        <pc:spChg chg="add mod">
          <ac:chgData name="Ravi Kant Sahu" userId="be9a33c3e2dfa792" providerId="LiveId" clId="{C709FDD3-19D9-4A14-BBC8-BB890CF5CE88}" dt="2023-06-26T11:48:19.905" v="1135" actId="1036"/>
          <ac:spMkLst>
            <pc:docMk/>
            <pc:sldMk cId="3355885513" sldId="329"/>
            <ac:spMk id="18" creationId="{6B6FC0A3-D711-D59C-D580-95D57A3742B5}"/>
          </ac:spMkLst>
        </pc:spChg>
        <pc:spChg chg="add mod">
          <ac:chgData name="Ravi Kant Sahu" userId="be9a33c3e2dfa792" providerId="LiveId" clId="{C709FDD3-19D9-4A14-BBC8-BB890CF5CE88}" dt="2023-06-26T11:48:19.905" v="1135" actId="1036"/>
          <ac:spMkLst>
            <pc:docMk/>
            <pc:sldMk cId="3355885513" sldId="329"/>
            <ac:spMk id="19" creationId="{E2EC41B9-EE3E-07B0-CF97-7B20315557E2}"/>
          </ac:spMkLst>
        </pc:spChg>
        <pc:spChg chg="add mod">
          <ac:chgData name="Ravi Kant Sahu" userId="be9a33c3e2dfa792" providerId="LiveId" clId="{C709FDD3-19D9-4A14-BBC8-BB890CF5CE88}" dt="2023-06-26T11:48:19.905" v="1135" actId="1036"/>
          <ac:spMkLst>
            <pc:docMk/>
            <pc:sldMk cId="3355885513" sldId="329"/>
            <ac:spMk id="20" creationId="{F5024CFD-DE30-F45F-B541-47D535C4E816}"/>
          </ac:spMkLst>
        </pc:spChg>
        <pc:cxnChg chg="add mod">
          <ac:chgData name="Ravi Kant Sahu" userId="be9a33c3e2dfa792" providerId="LiveId" clId="{C709FDD3-19D9-4A14-BBC8-BB890CF5CE88}" dt="2023-06-26T11:48:19.905" v="1135" actId="1036"/>
          <ac:cxnSpMkLst>
            <pc:docMk/>
            <pc:sldMk cId="3355885513" sldId="329"/>
            <ac:cxnSpMk id="14" creationId="{069846DA-B8B9-2A26-77F0-6F4CEE05D1D8}"/>
          </ac:cxnSpMkLst>
        </pc:cxnChg>
        <pc:cxnChg chg="add mod">
          <ac:chgData name="Ravi Kant Sahu" userId="be9a33c3e2dfa792" providerId="LiveId" clId="{C709FDD3-19D9-4A14-BBC8-BB890CF5CE88}" dt="2023-06-26T11:48:19.905" v="1135" actId="1036"/>
          <ac:cxnSpMkLst>
            <pc:docMk/>
            <pc:sldMk cId="3355885513" sldId="329"/>
            <ac:cxnSpMk id="15" creationId="{4F972C32-385A-38BF-8025-6E8877165D2A}"/>
          </ac:cxnSpMkLst>
        </pc:cxnChg>
        <pc:cxnChg chg="add mod">
          <ac:chgData name="Ravi Kant Sahu" userId="be9a33c3e2dfa792" providerId="LiveId" clId="{C709FDD3-19D9-4A14-BBC8-BB890CF5CE88}" dt="2023-06-26T11:48:19.905" v="1135" actId="1036"/>
          <ac:cxnSpMkLst>
            <pc:docMk/>
            <pc:sldMk cId="3355885513" sldId="329"/>
            <ac:cxnSpMk id="16" creationId="{FFD62B94-2BC4-7C41-2311-A3F50D229345}"/>
          </ac:cxnSpMkLst>
        </pc:cxnChg>
        <pc:cxnChg chg="add mod">
          <ac:chgData name="Ravi Kant Sahu" userId="be9a33c3e2dfa792" providerId="LiveId" clId="{C709FDD3-19D9-4A14-BBC8-BB890CF5CE88}" dt="2023-06-26T11:48:19.905" v="1135" actId="1036"/>
          <ac:cxnSpMkLst>
            <pc:docMk/>
            <pc:sldMk cId="3355885513" sldId="329"/>
            <ac:cxnSpMk id="17" creationId="{C0010B55-D338-4643-6622-DABC85F85EF7}"/>
          </ac:cxnSpMkLst>
        </pc:cxnChg>
        <pc:cxnChg chg="add mod">
          <ac:chgData name="Ravi Kant Sahu" userId="be9a33c3e2dfa792" providerId="LiveId" clId="{C709FDD3-19D9-4A14-BBC8-BB890CF5CE88}" dt="2023-06-26T11:48:19.905" v="1135" actId="1036"/>
          <ac:cxnSpMkLst>
            <pc:docMk/>
            <pc:sldMk cId="3355885513" sldId="329"/>
            <ac:cxnSpMk id="21" creationId="{9D20D379-53FB-A6EC-65F9-CA0E89F1F553}"/>
          </ac:cxnSpMkLst>
        </pc:cxnChg>
        <pc:cxnChg chg="add mod">
          <ac:chgData name="Ravi Kant Sahu" userId="be9a33c3e2dfa792" providerId="LiveId" clId="{C709FDD3-19D9-4A14-BBC8-BB890CF5CE88}" dt="2023-06-26T11:48:19.905" v="1135" actId="1036"/>
          <ac:cxnSpMkLst>
            <pc:docMk/>
            <pc:sldMk cId="3355885513" sldId="329"/>
            <ac:cxnSpMk id="22" creationId="{9ECC1CE2-B5F3-6C90-527F-A373041DDE28}"/>
          </ac:cxnSpMkLst>
        </pc:cxnChg>
        <pc:cxnChg chg="add mod">
          <ac:chgData name="Ravi Kant Sahu" userId="be9a33c3e2dfa792" providerId="LiveId" clId="{C709FDD3-19D9-4A14-BBC8-BB890CF5CE88}" dt="2023-06-26T11:48:19.905" v="1135" actId="1036"/>
          <ac:cxnSpMkLst>
            <pc:docMk/>
            <pc:sldMk cId="3355885513" sldId="329"/>
            <ac:cxnSpMk id="23" creationId="{7E5E5FB5-3B23-5AB5-1C47-A7A5EF3C5723}"/>
          </ac:cxnSpMkLst>
        </pc:cxnChg>
        <pc:cxnChg chg="add mod">
          <ac:chgData name="Ravi Kant Sahu" userId="be9a33c3e2dfa792" providerId="LiveId" clId="{C709FDD3-19D9-4A14-BBC8-BB890CF5CE88}" dt="2023-06-26T11:48:19.905" v="1135" actId="1036"/>
          <ac:cxnSpMkLst>
            <pc:docMk/>
            <pc:sldMk cId="3355885513" sldId="329"/>
            <ac:cxnSpMk id="24" creationId="{81104CE8-2854-C619-7280-D4DEA78E4F1B}"/>
          </ac:cxnSpMkLst>
        </pc:cxnChg>
      </pc:sldChg>
      <pc:sldChg chg="delSp modSp add mod delAnim">
        <pc:chgData name="Ravi Kant Sahu" userId="be9a33c3e2dfa792" providerId="LiveId" clId="{C709FDD3-19D9-4A14-BBC8-BB890CF5CE88}" dt="2023-06-26T11:52:56.712" v="1202" actId="12"/>
        <pc:sldMkLst>
          <pc:docMk/>
          <pc:sldMk cId="748151007" sldId="330"/>
        </pc:sldMkLst>
        <pc:spChg chg="mod">
          <ac:chgData name="Ravi Kant Sahu" userId="be9a33c3e2dfa792" providerId="LiveId" clId="{C709FDD3-19D9-4A14-BBC8-BB890CF5CE88}" dt="2023-06-26T11:52:56.712" v="1202" actId="12"/>
          <ac:spMkLst>
            <pc:docMk/>
            <pc:sldMk cId="748151007" sldId="330"/>
            <ac:spMk id="2" creationId="{00000000-0000-0000-0000-000000000000}"/>
          </ac:spMkLst>
        </pc:spChg>
        <pc:spChg chg="mod">
          <ac:chgData name="Ravi Kant Sahu" userId="be9a33c3e2dfa792" providerId="LiveId" clId="{C709FDD3-19D9-4A14-BBC8-BB890CF5CE88}" dt="2023-06-26T11:52:15.127" v="1152" actId="20577"/>
          <ac:spMkLst>
            <pc:docMk/>
            <pc:sldMk cId="748151007" sldId="330"/>
            <ac:spMk id="3" creationId="{00000000-0000-0000-0000-000000000000}"/>
          </ac:spMkLst>
        </pc:spChg>
        <pc:spChg chg="del">
          <ac:chgData name="Ravi Kant Sahu" userId="be9a33c3e2dfa792" providerId="LiveId" clId="{C709FDD3-19D9-4A14-BBC8-BB890CF5CE88}" dt="2023-06-26T11:52:52.763" v="1201" actId="478"/>
          <ac:spMkLst>
            <pc:docMk/>
            <pc:sldMk cId="748151007" sldId="330"/>
            <ac:spMk id="5" creationId="{1B9D9FF8-CBB3-C6A4-3450-02F3925343DE}"/>
          </ac:spMkLst>
        </pc:spChg>
        <pc:spChg chg="del">
          <ac:chgData name="Ravi Kant Sahu" userId="be9a33c3e2dfa792" providerId="LiveId" clId="{C709FDD3-19D9-4A14-BBC8-BB890CF5CE88}" dt="2023-06-26T11:52:48.986" v="1200" actId="478"/>
          <ac:spMkLst>
            <pc:docMk/>
            <pc:sldMk cId="748151007" sldId="330"/>
            <ac:spMk id="7" creationId="{81B37E9E-0EFC-2C29-50D4-CC90383C1DCB}"/>
          </ac:spMkLst>
        </pc:spChg>
        <pc:spChg chg="del">
          <ac:chgData name="Ravi Kant Sahu" userId="be9a33c3e2dfa792" providerId="LiveId" clId="{C709FDD3-19D9-4A14-BBC8-BB890CF5CE88}" dt="2023-06-26T11:52:48.986" v="1200" actId="478"/>
          <ac:spMkLst>
            <pc:docMk/>
            <pc:sldMk cId="748151007" sldId="330"/>
            <ac:spMk id="8" creationId="{9FC03041-BF30-826E-241E-DD8236753B82}"/>
          </ac:spMkLst>
        </pc:spChg>
        <pc:spChg chg="del">
          <ac:chgData name="Ravi Kant Sahu" userId="be9a33c3e2dfa792" providerId="LiveId" clId="{C709FDD3-19D9-4A14-BBC8-BB890CF5CE88}" dt="2023-06-26T11:52:48.986" v="1200" actId="478"/>
          <ac:spMkLst>
            <pc:docMk/>
            <pc:sldMk cId="748151007" sldId="330"/>
            <ac:spMk id="9" creationId="{699FD950-29CE-CE25-C808-1DE1A0A59CFD}"/>
          </ac:spMkLst>
        </pc:spChg>
        <pc:spChg chg="del">
          <ac:chgData name="Ravi Kant Sahu" userId="be9a33c3e2dfa792" providerId="LiveId" clId="{C709FDD3-19D9-4A14-BBC8-BB890CF5CE88}" dt="2023-06-26T11:52:48.986" v="1200" actId="478"/>
          <ac:spMkLst>
            <pc:docMk/>
            <pc:sldMk cId="748151007" sldId="330"/>
            <ac:spMk id="10" creationId="{DD562BCD-3CAA-09BC-7E21-D00BD0906906}"/>
          </ac:spMkLst>
        </pc:spChg>
        <pc:spChg chg="del">
          <ac:chgData name="Ravi Kant Sahu" userId="be9a33c3e2dfa792" providerId="LiveId" clId="{C709FDD3-19D9-4A14-BBC8-BB890CF5CE88}" dt="2023-06-26T11:52:48.986" v="1200" actId="478"/>
          <ac:spMkLst>
            <pc:docMk/>
            <pc:sldMk cId="748151007" sldId="330"/>
            <ac:spMk id="11" creationId="{7A2BBC35-EBF7-1704-EFAB-7BB74A14BDD7}"/>
          </ac:spMkLst>
        </pc:spChg>
        <pc:spChg chg="del">
          <ac:chgData name="Ravi Kant Sahu" userId="be9a33c3e2dfa792" providerId="LiveId" clId="{C709FDD3-19D9-4A14-BBC8-BB890CF5CE88}" dt="2023-06-26T11:52:48.986" v="1200" actId="478"/>
          <ac:spMkLst>
            <pc:docMk/>
            <pc:sldMk cId="748151007" sldId="330"/>
            <ac:spMk id="12" creationId="{85009114-170F-464A-2DFF-2559265D76BF}"/>
          </ac:spMkLst>
        </pc:spChg>
        <pc:spChg chg="del">
          <ac:chgData name="Ravi Kant Sahu" userId="be9a33c3e2dfa792" providerId="LiveId" clId="{C709FDD3-19D9-4A14-BBC8-BB890CF5CE88}" dt="2023-06-26T11:52:48.986" v="1200" actId="478"/>
          <ac:spMkLst>
            <pc:docMk/>
            <pc:sldMk cId="748151007" sldId="330"/>
            <ac:spMk id="13" creationId="{8841A149-A81C-84F4-7820-7A64A48372D1}"/>
          </ac:spMkLst>
        </pc:spChg>
        <pc:spChg chg="del">
          <ac:chgData name="Ravi Kant Sahu" userId="be9a33c3e2dfa792" providerId="LiveId" clId="{C709FDD3-19D9-4A14-BBC8-BB890CF5CE88}" dt="2023-06-26T11:52:48.986" v="1200" actId="478"/>
          <ac:spMkLst>
            <pc:docMk/>
            <pc:sldMk cId="748151007" sldId="330"/>
            <ac:spMk id="18" creationId="{6B6FC0A3-D711-D59C-D580-95D57A3742B5}"/>
          </ac:spMkLst>
        </pc:spChg>
        <pc:spChg chg="del">
          <ac:chgData name="Ravi Kant Sahu" userId="be9a33c3e2dfa792" providerId="LiveId" clId="{C709FDD3-19D9-4A14-BBC8-BB890CF5CE88}" dt="2023-06-26T11:52:48.986" v="1200" actId="478"/>
          <ac:spMkLst>
            <pc:docMk/>
            <pc:sldMk cId="748151007" sldId="330"/>
            <ac:spMk id="19" creationId="{E2EC41B9-EE3E-07B0-CF97-7B20315557E2}"/>
          </ac:spMkLst>
        </pc:spChg>
        <pc:spChg chg="del">
          <ac:chgData name="Ravi Kant Sahu" userId="be9a33c3e2dfa792" providerId="LiveId" clId="{C709FDD3-19D9-4A14-BBC8-BB890CF5CE88}" dt="2023-06-26T11:52:48.986" v="1200" actId="478"/>
          <ac:spMkLst>
            <pc:docMk/>
            <pc:sldMk cId="748151007" sldId="330"/>
            <ac:spMk id="20" creationId="{F5024CFD-DE30-F45F-B541-47D535C4E816}"/>
          </ac:spMkLst>
        </pc:spChg>
        <pc:cxnChg chg="del mod">
          <ac:chgData name="Ravi Kant Sahu" userId="be9a33c3e2dfa792" providerId="LiveId" clId="{C709FDD3-19D9-4A14-BBC8-BB890CF5CE88}" dt="2023-06-26T11:52:48.986" v="1200" actId="478"/>
          <ac:cxnSpMkLst>
            <pc:docMk/>
            <pc:sldMk cId="748151007" sldId="330"/>
            <ac:cxnSpMk id="14" creationId="{069846DA-B8B9-2A26-77F0-6F4CEE05D1D8}"/>
          </ac:cxnSpMkLst>
        </pc:cxnChg>
        <pc:cxnChg chg="del">
          <ac:chgData name="Ravi Kant Sahu" userId="be9a33c3e2dfa792" providerId="LiveId" clId="{C709FDD3-19D9-4A14-BBC8-BB890CF5CE88}" dt="2023-06-26T11:52:48.986" v="1200" actId="478"/>
          <ac:cxnSpMkLst>
            <pc:docMk/>
            <pc:sldMk cId="748151007" sldId="330"/>
            <ac:cxnSpMk id="15" creationId="{4F972C32-385A-38BF-8025-6E8877165D2A}"/>
          </ac:cxnSpMkLst>
        </pc:cxnChg>
        <pc:cxnChg chg="del">
          <ac:chgData name="Ravi Kant Sahu" userId="be9a33c3e2dfa792" providerId="LiveId" clId="{C709FDD3-19D9-4A14-BBC8-BB890CF5CE88}" dt="2023-06-26T11:52:48.986" v="1200" actId="478"/>
          <ac:cxnSpMkLst>
            <pc:docMk/>
            <pc:sldMk cId="748151007" sldId="330"/>
            <ac:cxnSpMk id="16" creationId="{FFD62B94-2BC4-7C41-2311-A3F50D229345}"/>
          </ac:cxnSpMkLst>
        </pc:cxnChg>
        <pc:cxnChg chg="del">
          <ac:chgData name="Ravi Kant Sahu" userId="be9a33c3e2dfa792" providerId="LiveId" clId="{C709FDD3-19D9-4A14-BBC8-BB890CF5CE88}" dt="2023-06-26T11:52:48.986" v="1200" actId="478"/>
          <ac:cxnSpMkLst>
            <pc:docMk/>
            <pc:sldMk cId="748151007" sldId="330"/>
            <ac:cxnSpMk id="17" creationId="{C0010B55-D338-4643-6622-DABC85F85EF7}"/>
          </ac:cxnSpMkLst>
        </pc:cxnChg>
        <pc:cxnChg chg="del">
          <ac:chgData name="Ravi Kant Sahu" userId="be9a33c3e2dfa792" providerId="LiveId" clId="{C709FDD3-19D9-4A14-BBC8-BB890CF5CE88}" dt="2023-06-26T11:52:48.986" v="1200" actId="478"/>
          <ac:cxnSpMkLst>
            <pc:docMk/>
            <pc:sldMk cId="748151007" sldId="330"/>
            <ac:cxnSpMk id="21" creationId="{9D20D379-53FB-A6EC-65F9-CA0E89F1F553}"/>
          </ac:cxnSpMkLst>
        </pc:cxnChg>
        <pc:cxnChg chg="del">
          <ac:chgData name="Ravi Kant Sahu" userId="be9a33c3e2dfa792" providerId="LiveId" clId="{C709FDD3-19D9-4A14-BBC8-BB890CF5CE88}" dt="2023-06-26T11:52:48.986" v="1200" actId="478"/>
          <ac:cxnSpMkLst>
            <pc:docMk/>
            <pc:sldMk cId="748151007" sldId="330"/>
            <ac:cxnSpMk id="22" creationId="{9ECC1CE2-B5F3-6C90-527F-A373041DDE28}"/>
          </ac:cxnSpMkLst>
        </pc:cxnChg>
        <pc:cxnChg chg="del">
          <ac:chgData name="Ravi Kant Sahu" userId="be9a33c3e2dfa792" providerId="LiveId" clId="{C709FDD3-19D9-4A14-BBC8-BB890CF5CE88}" dt="2023-06-26T11:52:48.986" v="1200" actId="478"/>
          <ac:cxnSpMkLst>
            <pc:docMk/>
            <pc:sldMk cId="748151007" sldId="330"/>
            <ac:cxnSpMk id="23" creationId="{7E5E5FB5-3B23-5AB5-1C47-A7A5EF3C5723}"/>
          </ac:cxnSpMkLst>
        </pc:cxnChg>
        <pc:cxnChg chg="del">
          <ac:chgData name="Ravi Kant Sahu" userId="be9a33c3e2dfa792" providerId="LiveId" clId="{C709FDD3-19D9-4A14-BBC8-BB890CF5CE88}" dt="2023-06-26T11:52:48.986" v="1200" actId="478"/>
          <ac:cxnSpMkLst>
            <pc:docMk/>
            <pc:sldMk cId="748151007" sldId="330"/>
            <ac:cxnSpMk id="24" creationId="{81104CE8-2854-C619-7280-D4DEA78E4F1B}"/>
          </ac:cxnSpMkLst>
        </pc:cxnChg>
      </pc:sldChg>
      <pc:sldChg chg="addSp delSp modSp add mod delAnim modAnim">
        <pc:chgData name="Ravi Kant Sahu" userId="be9a33c3e2dfa792" providerId="LiveId" clId="{C709FDD3-19D9-4A14-BBC8-BB890CF5CE88}" dt="2024-06-17T12:32:08.477" v="1207" actId="478"/>
        <pc:sldMkLst>
          <pc:docMk/>
          <pc:sldMk cId="4049444116" sldId="331"/>
        </pc:sldMkLst>
        <pc:spChg chg="del mod">
          <ac:chgData name="Ravi Kant Sahu" userId="be9a33c3e2dfa792" providerId="LiveId" clId="{C709FDD3-19D9-4A14-BBC8-BB890CF5CE88}" dt="2024-06-17T12:32:08.477" v="1207" actId="478"/>
          <ac:spMkLst>
            <pc:docMk/>
            <pc:sldMk cId="4049444116" sldId="331"/>
            <ac:spMk id="2" creationId="{00000000-0000-0000-0000-000000000000}"/>
          </ac:spMkLst>
        </pc:spChg>
        <pc:spChg chg="del">
          <ac:chgData name="Ravi Kant Sahu" userId="be9a33c3e2dfa792" providerId="LiveId" clId="{C709FDD3-19D9-4A14-BBC8-BB890CF5CE88}" dt="2024-06-17T12:32:02.251" v="1205" actId="478"/>
          <ac:spMkLst>
            <pc:docMk/>
            <pc:sldMk cId="4049444116" sldId="331"/>
            <ac:spMk id="3" creationId="{00000000-0000-0000-0000-000000000000}"/>
          </ac:spMkLst>
        </pc:spChg>
        <pc:spChg chg="add del mod">
          <ac:chgData name="Ravi Kant Sahu" userId="be9a33c3e2dfa792" providerId="LiveId" clId="{C709FDD3-19D9-4A14-BBC8-BB890CF5CE88}" dt="2024-06-17T12:32:05.661" v="1206" actId="478"/>
          <ac:spMkLst>
            <pc:docMk/>
            <pc:sldMk cId="4049444116" sldId="331"/>
            <ac:spMk id="7" creationId="{9169C674-6040-272F-9908-673112BA01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9A9E-8429-4A0D-8FB0-DA9C2D387DD0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D69DE-30C3-49F9-A552-52EDD89C7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8A870C-6D98-4CEC-9AF8-B5897447E61F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80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81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4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8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1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2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87C6E093-25F2-42AF-96B1-406D12B729D8}" type="datetime1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4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9812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Fundamentals of </a:t>
            </a:r>
            <a:br>
              <a:rPr lang="en-US" sz="5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5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sz="5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using C++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8077200" cy="3886200"/>
          </a:xfrm>
        </p:spPr>
        <p:txBody>
          <a:bodyPr>
            <a:normAutofit fontScale="85000"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Assistant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3434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B90C6-44CC-1E31-EF24-409BC589C202}"/>
              </a:ext>
            </a:extLst>
          </p:cNvPr>
          <p:cNvSpPr txBox="1"/>
          <p:nvPr/>
        </p:nvSpPr>
        <p:spPr>
          <a:xfrm>
            <a:off x="3147283" y="2252990"/>
            <a:ext cx="302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Linked List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948534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Linked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866900"/>
            <a:ext cx="8763000" cy="421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1. Singly linked list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Begins with a pointer to the first node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Terminates with a null pointer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Only traversed in one direction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 Circular, singly linked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 in the last node points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back to the first node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3. Doubly linked list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“start pointers” – first element and last element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has a forward pointer and a backward pointer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Allows traversals both forwards and backwards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596088" y="2622195"/>
            <a:ext cx="3184081" cy="990996"/>
            <a:chOff x="2784" y="1776"/>
            <a:chExt cx="2446" cy="90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784" y="2112"/>
              <a:ext cx="280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408" y="1776"/>
              <a:ext cx="300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072" y="2112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696" y="1776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128" y="1776"/>
              <a:ext cx="282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800" y="2064"/>
              <a:ext cx="313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5088" y="2064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3120" y="18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744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4" y="187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2832" y="24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832" y="268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5136" y="23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5426519" y="4020861"/>
            <a:ext cx="3429000" cy="706120"/>
            <a:chOff x="2736" y="2208"/>
            <a:chExt cx="2736" cy="288"/>
          </a:xfrm>
        </p:grpSpPr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5376" y="2208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2736" y="2304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3120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3696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408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3984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4272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4560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4848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5136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2784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3024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3600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Rectangle 40"/>
            <p:cNvSpPr>
              <a:spLocks noChangeArrowheads="1"/>
            </p:cNvSpPr>
            <p:nvPr/>
          </p:nvSpPr>
          <p:spPr bwMode="auto">
            <a:xfrm>
              <a:off x="4176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Rectangle 41"/>
            <p:cNvSpPr>
              <a:spLocks noChangeArrowheads="1"/>
            </p:cNvSpPr>
            <p:nvPr/>
          </p:nvSpPr>
          <p:spPr bwMode="auto">
            <a:xfrm>
              <a:off x="4752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42"/>
            <p:cNvSpPr>
              <a:spLocks noChangeShapeType="1"/>
            </p:cNvSpPr>
            <p:nvPr/>
          </p:nvSpPr>
          <p:spPr bwMode="auto">
            <a:xfrm>
              <a:off x="3456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50"/>
            <p:cNvSpPr>
              <a:spLocks noChangeShapeType="1"/>
            </p:cNvSpPr>
            <p:nvPr/>
          </p:nvSpPr>
          <p:spPr bwMode="auto">
            <a:xfrm>
              <a:off x="4032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51"/>
            <p:cNvSpPr>
              <a:spLocks noChangeShapeType="1"/>
            </p:cNvSpPr>
            <p:nvPr/>
          </p:nvSpPr>
          <p:spPr bwMode="auto">
            <a:xfrm>
              <a:off x="4608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H="1">
              <a:off x="4080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H="1">
              <a:off x="3504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55"/>
            <p:cNvSpPr>
              <a:spLocks noChangeShapeType="1"/>
            </p:cNvSpPr>
            <p:nvPr/>
          </p:nvSpPr>
          <p:spPr bwMode="auto">
            <a:xfrm flipH="1">
              <a:off x="5184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100" name="Shape 99"/>
          <p:cNvCxnSpPr/>
          <p:nvPr/>
        </p:nvCxnSpPr>
        <p:spPr>
          <a:xfrm>
            <a:off x="8580658" y="4373921"/>
            <a:ext cx="72189" cy="485139"/>
          </a:xfrm>
          <a:prstGeom prst="bentConnector2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/>
          <p:nvPr/>
        </p:nvCxnSpPr>
        <p:spPr>
          <a:xfrm rot="10800000">
            <a:off x="5649104" y="3923917"/>
            <a:ext cx="132347" cy="429261"/>
          </a:xfrm>
          <a:prstGeom prst="bentConnector2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6260" y="762000"/>
            <a:ext cx="8183880" cy="10515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Traversing a Linked list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996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Traversing using 2-Pointers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474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Check whether the linked list contains Loop or not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520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 in a linked </a:t>
            </a:r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A036F6-CD8B-F3DF-7247-0AC991A7371E}"/>
              </a:ext>
            </a:extLst>
          </p:cNvPr>
          <p:cNvSpPr/>
          <p:nvPr/>
        </p:nvSpPr>
        <p:spPr>
          <a:xfrm>
            <a:off x="381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028C4-62A4-F4B2-889E-568975DDC26B}"/>
              </a:ext>
            </a:extLst>
          </p:cNvPr>
          <p:cNvSpPr/>
          <p:nvPr/>
        </p:nvSpPr>
        <p:spPr>
          <a:xfrm>
            <a:off x="2057400" y="32004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BD1F3-47E5-64C2-0B78-9AEA6AD08031}"/>
              </a:ext>
            </a:extLst>
          </p:cNvPr>
          <p:cNvSpPr/>
          <p:nvPr/>
        </p:nvSpPr>
        <p:spPr>
          <a:xfrm>
            <a:off x="2971800" y="32004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9430DA-15DB-C93B-832F-46EDCF8C5AEE}"/>
              </a:ext>
            </a:extLst>
          </p:cNvPr>
          <p:cNvSpPr/>
          <p:nvPr/>
        </p:nvSpPr>
        <p:spPr>
          <a:xfrm>
            <a:off x="3886200" y="32004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28A9D-5B05-527E-E639-2BCC0C3FB0E7}"/>
              </a:ext>
            </a:extLst>
          </p:cNvPr>
          <p:cNvSpPr/>
          <p:nvPr/>
        </p:nvSpPr>
        <p:spPr>
          <a:xfrm>
            <a:off x="4800600" y="32004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BED21-C061-1B4B-9CE6-6009945ECA69}"/>
              </a:ext>
            </a:extLst>
          </p:cNvPr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73012E-54F8-5837-40E6-525DBC90F59D}"/>
              </a:ext>
            </a:extLst>
          </p:cNvPr>
          <p:cNvSpPr/>
          <p:nvPr/>
        </p:nvSpPr>
        <p:spPr>
          <a:xfrm>
            <a:off x="6629400" y="32004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9DB6A-6A88-912A-AB46-280729A7E1B4}"/>
              </a:ext>
            </a:extLst>
          </p:cNvPr>
          <p:cNvSpPr/>
          <p:nvPr/>
        </p:nvSpPr>
        <p:spPr>
          <a:xfrm>
            <a:off x="7543800" y="32004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FA8F1-8E76-CED0-362C-096125301443}"/>
              </a:ext>
            </a:extLst>
          </p:cNvPr>
          <p:cNvSpPr/>
          <p:nvPr/>
        </p:nvSpPr>
        <p:spPr>
          <a:xfrm>
            <a:off x="8458200" y="32004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6">
            <a:extLst>
              <a:ext uri="{FF2B5EF4-FFF2-40B4-BE49-F238E27FC236}">
                <a16:creationId xmlns:a16="http://schemas.microsoft.com/office/drawing/2014/main" id="{32E05368-A753-DD66-9583-2B9D4EC817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143000" y="2667000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857559-A4FA-872B-0F8F-CBA1D12041F1}"/>
              </a:ext>
            </a:extLst>
          </p:cNvPr>
          <p:cNvCxnSpPr/>
          <p:nvPr/>
        </p:nvCxnSpPr>
        <p:spPr>
          <a:xfrm>
            <a:off x="3200400" y="3657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DAD592-D1A0-60D4-B3CC-3205ADCAAF8A}"/>
              </a:ext>
            </a:extLst>
          </p:cNvPr>
          <p:cNvCxnSpPr/>
          <p:nvPr/>
        </p:nvCxnSpPr>
        <p:spPr>
          <a:xfrm>
            <a:off x="5029200" y="3657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291B79-79A3-81BC-FA1C-034EFCEAC55F}"/>
              </a:ext>
            </a:extLst>
          </p:cNvPr>
          <p:cNvCxnSpPr/>
          <p:nvPr/>
        </p:nvCxnSpPr>
        <p:spPr>
          <a:xfrm>
            <a:off x="6858000" y="3657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142CC7-A535-4BFB-51DC-FAFA5CF4D97A}"/>
              </a:ext>
            </a:extLst>
          </p:cNvPr>
          <p:cNvSpPr txBox="1"/>
          <p:nvPr/>
        </p:nvSpPr>
        <p:spPr>
          <a:xfrm>
            <a:off x="8534400" y="35168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8E581-0D5F-23B6-9273-2E5124CD5638}"/>
              </a:ext>
            </a:extLst>
          </p:cNvPr>
          <p:cNvSpPr txBox="1"/>
          <p:nvPr/>
        </p:nvSpPr>
        <p:spPr>
          <a:xfrm>
            <a:off x="1143000" y="2221468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29F321-E1DE-CB97-3628-BDE87B7F70EC}"/>
              </a:ext>
            </a:extLst>
          </p:cNvPr>
          <p:cNvSpPr/>
          <p:nvPr/>
        </p:nvSpPr>
        <p:spPr>
          <a:xfrm>
            <a:off x="304800" y="46482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26F655-2484-F7C6-1F3D-49B58A603E73}"/>
              </a:ext>
            </a:extLst>
          </p:cNvPr>
          <p:cNvSpPr/>
          <p:nvPr/>
        </p:nvSpPr>
        <p:spPr>
          <a:xfrm>
            <a:off x="1219200" y="46482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444DE8-338C-FB5A-55A0-171263DC9A48}"/>
              </a:ext>
            </a:extLst>
          </p:cNvPr>
          <p:cNvCxnSpPr>
            <a:stCxn id="5" idx="2"/>
          </p:cNvCxnSpPr>
          <p:nvPr/>
        </p:nvCxnSpPr>
        <p:spPr>
          <a:xfrm rot="5400000">
            <a:off x="-38100" y="3848100"/>
            <a:ext cx="16002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E23ECE-A7BE-CF11-36B6-4A5AD10804FB}"/>
              </a:ext>
            </a:extLst>
          </p:cNvPr>
          <p:cNvCxnSpPr>
            <a:endCxn id="7" idx="2"/>
          </p:cNvCxnSpPr>
          <p:nvPr/>
        </p:nvCxnSpPr>
        <p:spPr>
          <a:xfrm rot="5400000" flipH="1" flipV="1">
            <a:off x="2019300" y="4610100"/>
            <a:ext cx="9906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AD46DE-6E4E-5A11-9131-FE7A1A0D5A67}"/>
              </a:ext>
            </a:extLst>
          </p:cNvPr>
          <p:cNvCxnSpPr/>
          <p:nvPr/>
        </p:nvCxnSpPr>
        <p:spPr>
          <a:xfrm>
            <a:off x="1447800" y="5105400"/>
            <a:ext cx="1066800" cy="158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6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DELETE from a linked </a:t>
            </a:r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44C741-6ABB-385C-3388-48CA41BAA1BF}"/>
              </a:ext>
            </a:extLst>
          </p:cNvPr>
          <p:cNvSpPr/>
          <p:nvPr/>
        </p:nvSpPr>
        <p:spPr>
          <a:xfrm>
            <a:off x="381000" y="2754868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C17DBC-931C-B9CF-D5E5-82957538E7B6}"/>
              </a:ext>
            </a:extLst>
          </p:cNvPr>
          <p:cNvSpPr/>
          <p:nvPr/>
        </p:nvSpPr>
        <p:spPr>
          <a:xfrm>
            <a:off x="2057400" y="3669268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08BE52-A510-A945-3C9B-5B0558009570}"/>
              </a:ext>
            </a:extLst>
          </p:cNvPr>
          <p:cNvSpPr/>
          <p:nvPr/>
        </p:nvSpPr>
        <p:spPr>
          <a:xfrm>
            <a:off x="2971800" y="36692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47913C-B868-702B-FC19-5651172C8F76}"/>
              </a:ext>
            </a:extLst>
          </p:cNvPr>
          <p:cNvSpPr/>
          <p:nvPr/>
        </p:nvSpPr>
        <p:spPr>
          <a:xfrm>
            <a:off x="4800600" y="36692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3CACD-A72A-C6A9-D1C9-3372EC65264A}"/>
              </a:ext>
            </a:extLst>
          </p:cNvPr>
          <p:cNvSpPr/>
          <p:nvPr/>
        </p:nvSpPr>
        <p:spPr>
          <a:xfrm>
            <a:off x="5715000" y="3669268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E722C1-334F-CDE6-E732-40083B7844E5}"/>
              </a:ext>
            </a:extLst>
          </p:cNvPr>
          <p:cNvSpPr/>
          <p:nvPr/>
        </p:nvSpPr>
        <p:spPr>
          <a:xfrm>
            <a:off x="6629400" y="36692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E5EF35-0D29-A3F6-D5C0-D8B8AB52246E}"/>
              </a:ext>
            </a:extLst>
          </p:cNvPr>
          <p:cNvSpPr/>
          <p:nvPr/>
        </p:nvSpPr>
        <p:spPr>
          <a:xfrm>
            <a:off x="7543800" y="3669268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F9F492-AA56-6E87-ED0F-F21903987690}"/>
              </a:ext>
            </a:extLst>
          </p:cNvPr>
          <p:cNvSpPr/>
          <p:nvPr/>
        </p:nvSpPr>
        <p:spPr>
          <a:xfrm>
            <a:off x="8458200" y="36692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16">
            <a:extLst>
              <a:ext uri="{FF2B5EF4-FFF2-40B4-BE49-F238E27FC236}">
                <a16:creationId xmlns:a16="http://schemas.microsoft.com/office/drawing/2014/main" id="{858EF4FF-6A4A-D407-3B84-A62D23EEAA5C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1143000" y="3135868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6880BA-0BD9-186D-B95D-43C3F2B337C3}"/>
              </a:ext>
            </a:extLst>
          </p:cNvPr>
          <p:cNvCxnSpPr/>
          <p:nvPr/>
        </p:nvCxnSpPr>
        <p:spPr>
          <a:xfrm>
            <a:off x="3200400" y="41264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C1AA14-0A8B-F912-EDBA-8BB959254A2E}"/>
              </a:ext>
            </a:extLst>
          </p:cNvPr>
          <p:cNvCxnSpPr/>
          <p:nvPr/>
        </p:nvCxnSpPr>
        <p:spPr>
          <a:xfrm>
            <a:off x="5029200" y="41264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E778E9-2947-899F-D857-0F99B4C11900}"/>
              </a:ext>
            </a:extLst>
          </p:cNvPr>
          <p:cNvCxnSpPr/>
          <p:nvPr/>
        </p:nvCxnSpPr>
        <p:spPr>
          <a:xfrm>
            <a:off x="6858000" y="41264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8E45E5-5577-2275-5E81-070573DB79F1}"/>
              </a:ext>
            </a:extLst>
          </p:cNvPr>
          <p:cNvSpPr txBox="1"/>
          <p:nvPr/>
        </p:nvSpPr>
        <p:spPr>
          <a:xfrm>
            <a:off x="8534400" y="39857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CDB73-B3A5-49EA-7F56-9588C7958B17}"/>
              </a:ext>
            </a:extLst>
          </p:cNvPr>
          <p:cNvSpPr txBox="1"/>
          <p:nvPr/>
        </p:nvSpPr>
        <p:spPr>
          <a:xfrm>
            <a:off x="1143000" y="2690336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37CABC-D419-FDE8-87C7-CB6793E1685A}"/>
              </a:ext>
            </a:extLst>
          </p:cNvPr>
          <p:cNvSpPr/>
          <p:nvPr/>
        </p:nvSpPr>
        <p:spPr>
          <a:xfrm>
            <a:off x="3886200" y="3669268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</p:txBody>
      </p:sp>
      <p:sp>
        <p:nvSpPr>
          <p:cNvPr id="41" name="Curved Down Arrow 27">
            <a:extLst>
              <a:ext uri="{FF2B5EF4-FFF2-40B4-BE49-F238E27FC236}">
                <a16:creationId xmlns:a16="http://schemas.microsoft.com/office/drawing/2014/main" id="{0A8A6512-876E-9372-5907-6352216036FA}"/>
              </a:ext>
            </a:extLst>
          </p:cNvPr>
          <p:cNvSpPr/>
          <p:nvPr/>
        </p:nvSpPr>
        <p:spPr>
          <a:xfrm>
            <a:off x="3276600" y="3135868"/>
            <a:ext cx="2819400" cy="533400"/>
          </a:xfrm>
          <a:prstGeom prst="curved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E82BA-D009-ABAC-8B56-9CC2AD2BA9E9}"/>
              </a:ext>
            </a:extLst>
          </p:cNvPr>
          <p:cNvSpPr txBox="1"/>
          <p:nvPr/>
        </p:nvSpPr>
        <p:spPr>
          <a:xfrm>
            <a:off x="2367312" y="4659868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Node 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70425-C475-E568-5CC7-A24B4995AC76}"/>
              </a:ext>
            </a:extLst>
          </p:cNvPr>
          <p:cNvSpPr txBox="1"/>
          <p:nvPr/>
        </p:nvSpPr>
        <p:spPr>
          <a:xfrm>
            <a:off x="4114800" y="46598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Node 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2A184D-9943-12B0-D50D-8ADEAAD34BAF}"/>
              </a:ext>
            </a:extLst>
          </p:cNvPr>
          <p:cNvSpPr txBox="1"/>
          <p:nvPr/>
        </p:nvSpPr>
        <p:spPr>
          <a:xfrm>
            <a:off x="6024912" y="465986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Node B</a:t>
            </a:r>
          </a:p>
        </p:txBody>
      </p:sp>
    </p:spTree>
    <p:extLst>
      <p:ext uri="{BB962C8B-B14F-4D97-AF65-F5344CB8AC3E}">
        <p14:creationId xmlns:p14="http://schemas.microsoft.com/office/powerpoint/2010/main" val="20417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8" grpId="0"/>
      <p:bldP spid="39" grpId="0"/>
      <p:bldP spid="40" grpId="0" animBg="1"/>
      <p:bldP spid="40" grpId="1" animBg="1"/>
      <p:bldP spid="41" grpId="0" animBg="1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5DDC61-E05B-FBA9-4078-B6EE920E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057400"/>
            <a:ext cx="6743700" cy="3571875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2CF0D829-54BD-CBB9-960D-F5C64214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Reverse a linked </a:t>
            </a:r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1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2CF0D829-54BD-CBB9-960D-F5C64214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Middle element of a linked List</a:t>
            </a:r>
            <a:b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using single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ACE85-E5A9-D65B-38C7-385C3EBD3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2371725"/>
            <a:ext cx="79152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4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2CF0D829-54BD-CBB9-960D-F5C64214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Detect the LOOP/ CYCLE </a:t>
            </a:r>
            <a:b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 a linked </a:t>
            </a:r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D87E-19F8-334A-88B2-71424EBA7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866900"/>
            <a:ext cx="79152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2CF0D829-54BD-CBB9-960D-F5C64214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Find INTERSECTION of 2 linked </a:t>
            </a:r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CE348-6B27-5766-C881-AAEF1653E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54" y="1900237"/>
            <a:ext cx="8183880" cy="415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445538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3434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linked list (One-way list) is a linear collection of data elements, called nodes, where the linear order is given by means of pointers. 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is divided into two parts.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part contains the information of the element.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 part contains the address of the next node in the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Two-Way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DA9BCA-22EB-3F0C-338D-9E29DF97CC88}"/>
              </a:ext>
            </a:extLst>
          </p:cNvPr>
          <p:cNvSpPr/>
          <p:nvPr/>
        </p:nvSpPr>
        <p:spPr>
          <a:xfrm>
            <a:off x="381000" y="3505200"/>
            <a:ext cx="60960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4A3D1-0298-4306-0BF1-671CDC717C28}"/>
              </a:ext>
            </a:extLst>
          </p:cNvPr>
          <p:cNvSpPr/>
          <p:nvPr/>
        </p:nvSpPr>
        <p:spPr>
          <a:xfrm>
            <a:off x="1371600" y="4419600"/>
            <a:ext cx="731520" cy="5450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D7E650-FF35-B088-0C4B-B3A4C79BCF1E}"/>
              </a:ext>
            </a:extLst>
          </p:cNvPr>
          <p:cNvSpPr/>
          <p:nvPr/>
        </p:nvSpPr>
        <p:spPr>
          <a:xfrm>
            <a:off x="2057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92DD6-2BE7-2DA1-966C-0AF9B0E3F652}"/>
              </a:ext>
            </a:extLst>
          </p:cNvPr>
          <p:cNvSpPr/>
          <p:nvPr/>
        </p:nvSpPr>
        <p:spPr>
          <a:xfrm>
            <a:off x="3962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0A66D-B571-24CD-B41E-212277F9E527}"/>
              </a:ext>
            </a:extLst>
          </p:cNvPr>
          <p:cNvSpPr/>
          <p:nvPr/>
        </p:nvSpPr>
        <p:spPr>
          <a:xfrm>
            <a:off x="5181600" y="4419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2B72F7-D498-4D9B-3A64-44DB8EA85805}"/>
              </a:ext>
            </a:extLst>
          </p:cNvPr>
          <p:cNvSpPr/>
          <p:nvPr/>
        </p:nvSpPr>
        <p:spPr>
          <a:xfrm>
            <a:off x="5867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157009-3EA7-4136-2B77-F10C4AC3B28B}"/>
              </a:ext>
            </a:extLst>
          </p:cNvPr>
          <p:cNvSpPr/>
          <p:nvPr/>
        </p:nvSpPr>
        <p:spPr>
          <a:xfrm>
            <a:off x="7086600" y="4419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2FB41A-7CFF-7515-6E61-FDA5CF9D6A40}"/>
              </a:ext>
            </a:extLst>
          </p:cNvPr>
          <p:cNvSpPr/>
          <p:nvPr/>
        </p:nvSpPr>
        <p:spPr>
          <a:xfrm>
            <a:off x="7772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4">
            <a:extLst>
              <a:ext uri="{FF2B5EF4-FFF2-40B4-BE49-F238E27FC236}">
                <a16:creationId xmlns:a16="http://schemas.microsoft.com/office/drawing/2014/main" id="{A8E56D81-668D-A5C1-D303-49F247A4AB4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990600" y="3777734"/>
            <a:ext cx="381000" cy="9144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C648C-81BE-B3DB-4585-FDAE2B2E4B64}"/>
              </a:ext>
            </a:extLst>
          </p:cNvPr>
          <p:cNvSpPr/>
          <p:nvPr/>
        </p:nvSpPr>
        <p:spPr>
          <a:xfrm>
            <a:off x="3230880" y="4419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B2114-75F0-164A-9455-7B0A12A96283}"/>
              </a:ext>
            </a:extLst>
          </p:cNvPr>
          <p:cNvSpPr txBox="1"/>
          <p:nvPr/>
        </p:nvSpPr>
        <p:spPr>
          <a:xfrm>
            <a:off x="13716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0CCBD3-DBBF-FA47-B7D4-38E925264165}"/>
              </a:ext>
            </a:extLst>
          </p:cNvPr>
          <p:cNvSpPr/>
          <p:nvPr/>
        </p:nvSpPr>
        <p:spPr>
          <a:xfrm>
            <a:off x="8153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500AF-3F19-A7B3-D7DB-2DA2512DC9D0}"/>
              </a:ext>
            </a:extLst>
          </p:cNvPr>
          <p:cNvSpPr/>
          <p:nvPr/>
        </p:nvSpPr>
        <p:spPr>
          <a:xfrm>
            <a:off x="6248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70F57A-6BB5-09E5-2B71-E27CDBF47EEB}"/>
              </a:ext>
            </a:extLst>
          </p:cNvPr>
          <p:cNvSpPr/>
          <p:nvPr/>
        </p:nvSpPr>
        <p:spPr>
          <a:xfrm>
            <a:off x="4343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870AB2-DFF7-0C7F-6132-5426E00C53B2}"/>
              </a:ext>
            </a:extLst>
          </p:cNvPr>
          <p:cNvSpPr/>
          <p:nvPr/>
        </p:nvSpPr>
        <p:spPr>
          <a:xfrm>
            <a:off x="2438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812522-C227-151E-57E5-CBE54EF8C924}"/>
              </a:ext>
            </a:extLst>
          </p:cNvPr>
          <p:cNvSpPr txBox="1"/>
          <p:nvPr/>
        </p:nvSpPr>
        <p:spPr>
          <a:xfrm>
            <a:off x="1828800" y="4050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CFD26-F289-019D-94CB-09B98219B7F2}"/>
              </a:ext>
            </a:extLst>
          </p:cNvPr>
          <p:cNvSpPr txBox="1"/>
          <p:nvPr/>
        </p:nvSpPr>
        <p:spPr>
          <a:xfrm>
            <a:off x="2438400" y="4964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E59BF8-84EE-4833-24E3-EE7C5E977860}"/>
              </a:ext>
            </a:extLst>
          </p:cNvPr>
          <p:cNvSpPr txBox="1"/>
          <p:nvPr/>
        </p:nvSpPr>
        <p:spPr>
          <a:xfrm>
            <a:off x="2057308" y="45074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9D73DE-A278-ECA1-46F1-631EB62A01AA}"/>
              </a:ext>
            </a:extLst>
          </p:cNvPr>
          <p:cNvCxnSpPr/>
          <p:nvPr/>
        </p:nvCxnSpPr>
        <p:spPr>
          <a:xfrm>
            <a:off x="2590800" y="4723948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DA1DDA-2E84-C8DD-5F44-872B52677C56}"/>
              </a:ext>
            </a:extLst>
          </p:cNvPr>
          <p:cNvCxnSpPr/>
          <p:nvPr/>
        </p:nvCxnSpPr>
        <p:spPr>
          <a:xfrm>
            <a:off x="4572000" y="4724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F5B656-F4B0-5D52-C3DA-C50CBA42EBBC}"/>
              </a:ext>
            </a:extLst>
          </p:cNvPr>
          <p:cNvCxnSpPr/>
          <p:nvPr/>
        </p:nvCxnSpPr>
        <p:spPr>
          <a:xfrm>
            <a:off x="6477000" y="4724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457EE8-E310-780E-351F-6C537E29F3E2}"/>
              </a:ext>
            </a:extLst>
          </p:cNvPr>
          <p:cNvSpPr txBox="1"/>
          <p:nvPr/>
        </p:nvSpPr>
        <p:spPr>
          <a:xfrm>
            <a:off x="8153308" y="4495800"/>
            <a:ext cx="38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X</a:t>
            </a:r>
          </a:p>
        </p:txBody>
      </p:sp>
      <p:sp>
        <p:nvSpPr>
          <p:cNvPr id="28" name="Curved Right Arrow 42">
            <a:extLst>
              <a:ext uri="{FF2B5EF4-FFF2-40B4-BE49-F238E27FC236}">
                <a16:creationId xmlns:a16="http://schemas.microsoft.com/office/drawing/2014/main" id="{B8E0E5B3-D026-BAD8-1EEB-093395C0407B}"/>
              </a:ext>
            </a:extLst>
          </p:cNvPr>
          <p:cNvSpPr/>
          <p:nvPr/>
        </p:nvSpPr>
        <p:spPr>
          <a:xfrm rot="5400000">
            <a:off x="3150380" y="3402820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43">
            <a:extLst>
              <a:ext uri="{FF2B5EF4-FFF2-40B4-BE49-F238E27FC236}">
                <a16:creationId xmlns:a16="http://schemas.microsoft.com/office/drawing/2014/main" id="{60707D8A-CC57-44EF-597F-4019A4A283FD}"/>
              </a:ext>
            </a:extLst>
          </p:cNvPr>
          <p:cNvSpPr/>
          <p:nvPr/>
        </p:nvSpPr>
        <p:spPr>
          <a:xfrm rot="5400000">
            <a:off x="5041120" y="3364721"/>
            <a:ext cx="457200" cy="16525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44">
            <a:extLst>
              <a:ext uri="{FF2B5EF4-FFF2-40B4-BE49-F238E27FC236}">
                <a16:creationId xmlns:a16="http://schemas.microsoft.com/office/drawing/2014/main" id="{FB57F468-5106-80B7-8D86-23CF6D7019CD}"/>
              </a:ext>
            </a:extLst>
          </p:cNvPr>
          <p:cNvSpPr/>
          <p:nvPr/>
        </p:nvSpPr>
        <p:spPr>
          <a:xfrm rot="5400000">
            <a:off x="6984220" y="3402821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0D4F5B-C8B8-2357-FA36-8454965B87B8}"/>
              </a:ext>
            </a:extLst>
          </p:cNvPr>
          <p:cNvSpPr txBox="1"/>
          <p:nvPr/>
        </p:nvSpPr>
        <p:spPr>
          <a:xfrm>
            <a:off x="304800" y="3048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E736E5-085E-286F-FB00-18ECD8EF362C}"/>
              </a:ext>
            </a:extLst>
          </p:cNvPr>
          <p:cNvSpPr/>
          <p:nvPr/>
        </p:nvSpPr>
        <p:spPr>
          <a:xfrm>
            <a:off x="8001000" y="2971800"/>
            <a:ext cx="60960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C0C1BF-7E0F-A2C8-8531-4533287857F9}"/>
              </a:ext>
            </a:extLst>
          </p:cNvPr>
          <p:cNvCxnSpPr>
            <a:stCxn id="32" idx="2"/>
          </p:cNvCxnSpPr>
          <p:nvPr/>
        </p:nvCxnSpPr>
        <p:spPr>
          <a:xfrm rot="5400000">
            <a:off x="7886700" y="3935968"/>
            <a:ext cx="838200" cy="1588"/>
          </a:xfrm>
          <a:prstGeom prst="line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F9738D-B88D-B847-8191-5E3DF212817A}"/>
              </a:ext>
            </a:extLst>
          </p:cNvPr>
          <p:cNvSpPr txBox="1"/>
          <p:nvPr/>
        </p:nvSpPr>
        <p:spPr>
          <a:xfrm>
            <a:off x="6705600" y="3048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END</a:t>
            </a:r>
          </a:p>
        </p:txBody>
      </p:sp>
    </p:spTree>
    <p:extLst>
      <p:ext uri="{BB962C8B-B14F-4D97-AF65-F5344CB8AC3E}">
        <p14:creationId xmlns:p14="http://schemas.microsoft.com/office/powerpoint/2010/main" val="426455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7" grpId="0"/>
      <p:bldP spid="28" grpId="0" animBg="1"/>
      <p:bldP spid="29" grpId="0" animBg="1"/>
      <p:bldP spid="30" grpId="0" animBg="1"/>
      <p:bldP spid="31" grpId="0"/>
      <p:bldP spid="32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54C0270-AA91-FB4B-B1DB-F86AAB22B7C4}"/>
              </a:ext>
            </a:extLst>
          </p:cNvPr>
          <p:cNvSpPr/>
          <p:nvPr/>
        </p:nvSpPr>
        <p:spPr>
          <a:xfrm>
            <a:off x="381000" y="3593068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B1580E-71EF-6420-0A47-9A278366C464}"/>
              </a:ext>
            </a:extLst>
          </p:cNvPr>
          <p:cNvSpPr/>
          <p:nvPr/>
        </p:nvSpPr>
        <p:spPr>
          <a:xfrm>
            <a:off x="2057400" y="4507468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1754EC-5100-49D7-072B-76450CD430E7}"/>
              </a:ext>
            </a:extLst>
          </p:cNvPr>
          <p:cNvSpPr/>
          <p:nvPr/>
        </p:nvSpPr>
        <p:spPr>
          <a:xfrm>
            <a:off x="2971800" y="4507468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79769D-3432-8C79-A314-36875280F7F2}"/>
              </a:ext>
            </a:extLst>
          </p:cNvPr>
          <p:cNvSpPr/>
          <p:nvPr/>
        </p:nvSpPr>
        <p:spPr>
          <a:xfrm>
            <a:off x="4800600" y="4507468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A4DC09-F95B-ECB9-3E38-CA8FAC05EBD1}"/>
              </a:ext>
            </a:extLst>
          </p:cNvPr>
          <p:cNvSpPr/>
          <p:nvPr/>
        </p:nvSpPr>
        <p:spPr>
          <a:xfrm>
            <a:off x="5715000" y="4507468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BC8301-3063-D0B4-7417-64D1E4FA68A2}"/>
              </a:ext>
            </a:extLst>
          </p:cNvPr>
          <p:cNvSpPr/>
          <p:nvPr/>
        </p:nvSpPr>
        <p:spPr>
          <a:xfrm>
            <a:off x="6629400" y="4507468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6B72F9-BB6F-CCEE-6E39-78F3AF1C1BEE}"/>
              </a:ext>
            </a:extLst>
          </p:cNvPr>
          <p:cNvSpPr/>
          <p:nvPr/>
        </p:nvSpPr>
        <p:spPr>
          <a:xfrm>
            <a:off x="7543800" y="4507468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B91C3E-CDD1-E8F6-8B04-9960F127B95C}"/>
              </a:ext>
            </a:extLst>
          </p:cNvPr>
          <p:cNvSpPr/>
          <p:nvPr/>
        </p:nvSpPr>
        <p:spPr>
          <a:xfrm>
            <a:off x="8458200" y="4507468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14">
            <a:extLst>
              <a:ext uri="{FF2B5EF4-FFF2-40B4-BE49-F238E27FC236}">
                <a16:creationId xmlns:a16="http://schemas.microsoft.com/office/drawing/2014/main" id="{FC4B0C2B-FD21-87AA-584A-F89E3DE7BFA7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1143000" y="3974068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E8D69E-C0A2-186B-5485-4E8602FAEC9F}"/>
              </a:ext>
            </a:extLst>
          </p:cNvPr>
          <p:cNvCxnSpPr/>
          <p:nvPr/>
        </p:nvCxnSpPr>
        <p:spPr>
          <a:xfrm>
            <a:off x="3200400" y="488688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BB8D98-497A-1982-116F-4DB44162AD07}"/>
              </a:ext>
            </a:extLst>
          </p:cNvPr>
          <p:cNvCxnSpPr/>
          <p:nvPr/>
        </p:nvCxnSpPr>
        <p:spPr>
          <a:xfrm>
            <a:off x="5029200" y="48884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EE6579-1C30-3680-6C11-0F52A4129E70}"/>
              </a:ext>
            </a:extLst>
          </p:cNvPr>
          <p:cNvCxnSpPr/>
          <p:nvPr/>
        </p:nvCxnSpPr>
        <p:spPr>
          <a:xfrm>
            <a:off x="6858000" y="48884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E58E2-9059-1D95-A858-C45C35898E33}"/>
              </a:ext>
            </a:extLst>
          </p:cNvPr>
          <p:cNvSpPr txBox="1"/>
          <p:nvPr/>
        </p:nvSpPr>
        <p:spPr>
          <a:xfrm>
            <a:off x="8534400" y="4747736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F03BD9-B257-7023-74E9-D08A9A66B40A}"/>
              </a:ext>
            </a:extLst>
          </p:cNvPr>
          <p:cNvSpPr txBox="1"/>
          <p:nvPr/>
        </p:nvSpPr>
        <p:spPr>
          <a:xfrm>
            <a:off x="304800" y="4431268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41F2C5-124B-D8A0-AA04-5C5A9511EFE6}"/>
              </a:ext>
            </a:extLst>
          </p:cNvPr>
          <p:cNvSpPr/>
          <p:nvPr/>
        </p:nvSpPr>
        <p:spPr>
          <a:xfrm>
            <a:off x="3886200" y="4507468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DAA81B-B296-955C-864F-94CBEC861AC5}"/>
              </a:ext>
            </a:extLst>
          </p:cNvPr>
          <p:cNvSpPr txBox="1"/>
          <p:nvPr/>
        </p:nvSpPr>
        <p:spPr>
          <a:xfrm>
            <a:off x="1828800" y="534566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  <p:sp>
        <p:nvSpPr>
          <p:cNvPr id="51" name="Content Placeholder 1">
            <a:extLst>
              <a:ext uri="{FF2B5EF4-FFF2-40B4-BE49-F238E27FC236}">
                <a16:creationId xmlns:a16="http://schemas.microsoft.com/office/drawing/2014/main" id="{62F19A4C-DA0B-A0E6-2D56-AF4832A32807}"/>
              </a:ext>
            </a:extLst>
          </p:cNvPr>
          <p:cNvSpPr txBox="1">
            <a:spLocks/>
          </p:cNvSpPr>
          <p:nvPr/>
        </p:nvSpPr>
        <p:spPr>
          <a:xfrm>
            <a:off x="304800" y="1298665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header linked list which always contains a special node, called the header node, at the beginning of the list.</a:t>
            </a:r>
          </a:p>
          <a:p>
            <a:pPr marL="514350" indent="-514350">
              <a:buFont typeface="Arial" panose="020B0604020202020204" pitchFamily="34" charset="0"/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7" grpId="0"/>
      <p:bldP spid="48" grpId="0"/>
      <p:bldP spid="49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D4BA007-5F43-FC50-FAC6-C75081F0D2AA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 contains a special node at the top.</a:t>
            </a: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header node need not represent the same type of data that succeeding nodes do.</a:t>
            </a: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can have data like, number of nodes, any other data... </a:t>
            </a: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node can access the data of all the nodes in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411443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2C2934E-9365-4BF1-BA8D-309A19B002B6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8382000" cy="525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Grounded header list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header list where the last node contains the null pointer.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header list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header list where the last node points back to the header node.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Unless otherwise stated or implied,  header list will always be circular list. </a:t>
            </a:r>
          </a:p>
        </p:txBody>
      </p:sp>
    </p:spTree>
    <p:extLst>
      <p:ext uri="{BB962C8B-B14F-4D97-AF65-F5344CB8AC3E}">
        <p14:creationId xmlns:p14="http://schemas.microsoft.com/office/powerpoint/2010/main" val="432974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Grounded 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68D893-531C-69ED-8E38-8B0BA8E51574}"/>
              </a:ext>
            </a:extLst>
          </p:cNvPr>
          <p:cNvSpPr/>
          <p:nvPr/>
        </p:nvSpPr>
        <p:spPr>
          <a:xfrm>
            <a:off x="381000" y="27432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59BDB-EF69-AC0E-6189-C34A68521009}"/>
              </a:ext>
            </a:extLst>
          </p:cNvPr>
          <p:cNvSpPr/>
          <p:nvPr/>
        </p:nvSpPr>
        <p:spPr>
          <a:xfrm>
            <a:off x="2057400" y="36576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FB66C-9A72-CA99-653F-4620DD07275D}"/>
              </a:ext>
            </a:extLst>
          </p:cNvPr>
          <p:cNvSpPr/>
          <p:nvPr/>
        </p:nvSpPr>
        <p:spPr>
          <a:xfrm>
            <a:off x="2971800" y="36576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96604-C1F7-9FCE-1EDE-1714C9BBCF67}"/>
              </a:ext>
            </a:extLst>
          </p:cNvPr>
          <p:cNvSpPr/>
          <p:nvPr/>
        </p:nvSpPr>
        <p:spPr>
          <a:xfrm>
            <a:off x="4800600" y="36576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917BA-3121-897E-67E3-76298B50D405}"/>
              </a:ext>
            </a:extLst>
          </p:cNvPr>
          <p:cNvSpPr/>
          <p:nvPr/>
        </p:nvSpPr>
        <p:spPr>
          <a:xfrm>
            <a:off x="5715000" y="36576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7AD3F-5C98-3B40-E778-B57B39876EB6}"/>
              </a:ext>
            </a:extLst>
          </p:cNvPr>
          <p:cNvSpPr/>
          <p:nvPr/>
        </p:nvSpPr>
        <p:spPr>
          <a:xfrm>
            <a:off x="6629400" y="36576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0B512A-65F7-DFC1-8957-812403AD30BD}"/>
              </a:ext>
            </a:extLst>
          </p:cNvPr>
          <p:cNvSpPr/>
          <p:nvPr/>
        </p:nvSpPr>
        <p:spPr>
          <a:xfrm>
            <a:off x="7543800" y="36576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24787F-8D71-3E36-A27C-1E1F892EFBEC}"/>
              </a:ext>
            </a:extLst>
          </p:cNvPr>
          <p:cNvSpPr/>
          <p:nvPr/>
        </p:nvSpPr>
        <p:spPr>
          <a:xfrm>
            <a:off x="8458200" y="36576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4">
            <a:extLst>
              <a:ext uri="{FF2B5EF4-FFF2-40B4-BE49-F238E27FC236}">
                <a16:creationId xmlns:a16="http://schemas.microsoft.com/office/drawing/2014/main" id="{82C0F8ED-1A5C-EADC-38AA-6A13EA1B8EC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143000" y="31242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551156-B408-ADC7-F549-1B9C67F2DF8F}"/>
              </a:ext>
            </a:extLst>
          </p:cNvPr>
          <p:cNvCxnSpPr/>
          <p:nvPr/>
        </p:nvCxnSpPr>
        <p:spPr>
          <a:xfrm>
            <a:off x="3200400" y="40370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04686E-C84F-5ED3-45F1-58C0622B70B1}"/>
              </a:ext>
            </a:extLst>
          </p:cNvPr>
          <p:cNvCxnSpPr/>
          <p:nvPr/>
        </p:nvCxnSpPr>
        <p:spPr>
          <a:xfrm>
            <a:off x="5029200" y="4038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0DE87B-17B8-1787-688C-AB4E123288B1}"/>
              </a:ext>
            </a:extLst>
          </p:cNvPr>
          <p:cNvCxnSpPr/>
          <p:nvPr/>
        </p:nvCxnSpPr>
        <p:spPr>
          <a:xfrm>
            <a:off x="6858000" y="4038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5E333A-990D-0CC7-CFB8-777B9B156E50}"/>
              </a:ext>
            </a:extLst>
          </p:cNvPr>
          <p:cNvSpPr txBox="1"/>
          <p:nvPr/>
        </p:nvSpPr>
        <p:spPr>
          <a:xfrm>
            <a:off x="8534400" y="38978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335B31-AE9D-5434-E4F8-356E4B0D1FC1}"/>
              </a:ext>
            </a:extLst>
          </p:cNvPr>
          <p:cNvSpPr txBox="1"/>
          <p:nvPr/>
        </p:nvSpPr>
        <p:spPr>
          <a:xfrm>
            <a:off x="304800" y="35814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0ECCEE-A488-FFBD-8B9B-3BDDAA36B1A2}"/>
              </a:ext>
            </a:extLst>
          </p:cNvPr>
          <p:cNvSpPr/>
          <p:nvPr/>
        </p:nvSpPr>
        <p:spPr>
          <a:xfrm>
            <a:off x="3886200" y="36576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96E1-D6BF-3E3B-F413-29FE9C1E2E90}"/>
              </a:ext>
            </a:extLst>
          </p:cNvPr>
          <p:cNvSpPr txBox="1"/>
          <p:nvPr/>
        </p:nvSpPr>
        <p:spPr>
          <a:xfrm>
            <a:off x="1828800" y="44958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</p:spTree>
    <p:extLst>
      <p:ext uri="{BB962C8B-B14F-4D97-AF65-F5344CB8AC3E}">
        <p14:creationId xmlns:p14="http://schemas.microsoft.com/office/powerpoint/2010/main" val="31708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Circular 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9D9FF8-CBB3-C6A4-3450-02F3925343DE}"/>
              </a:ext>
            </a:extLst>
          </p:cNvPr>
          <p:cNvSpPr/>
          <p:nvPr/>
        </p:nvSpPr>
        <p:spPr>
          <a:xfrm>
            <a:off x="381000" y="2589212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37E9E-0EFC-2C29-50D4-CC90383C1DCB}"/>
              </a:ext>
            </a:extLst>
          </p:cNvPr>
          <p:cNvSpPr/>
          <p:nvPr/>
        </p:nvSpPr>
        <p:spPr>
          <a:xfrm>
            <a:off x="2057400" y="3503612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03041-BF30-826E-241E-DD8236753B82}"/>
              </a:ext>
            </a:extLst>
          </p:cNvPr>
          <p:cNvSpPr/>
          <p:nvPr/>
        </p:nvSpPr>
        <p:spPr>
          <a:xfrm>
            <a:off x="2971800" y="3503612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9FD950-29CE-CE25-C808-1DE1A0A59CFD}"/>
              </a:ext>
            </a:extLst>
          </p:cNvPr>
          <p:cNvSpPr/>
          <p:nvPr/>
        </p:nvSpPr>
        <p:spPr>
          <a:xfrm>
            <a:off x="4800600" y="3503612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62BCD-3CAA-09BC-7E21-D00BD0906906}"/>
              </a:ext>
            </a:extLst>
          </p:cNvPr>
          <p:cNvSpPr/>
          <p:nvPr/>
        </p:nvSpPr>
        <p:spPr>
          <a:xfrm>
            <a:off x="5715000" y="3503612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2BBC35-EBF7-1704-EFAB-7BB74A14BDD7}"/>
              </a:ext>
            </a:extLst>
          </p:cNvPr>
          <p:cNvSpPr/>
          <p:nvPr/>
        </p:nvSpPr>
        <p:spPr>
          <a:xfrm>
            <a:off x="6629400" y="3503612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09114-170F-464A-2DFF-2559265D76BF}"/>
              </a:ext>
            </a:extLst>
          </p:cNvPr>
          <p:cNvSpPr/>
          <p:nvPr/>
        </p:nvSpPr>
        <p:spPr>
          <a:xfrm>
            <a:off x="7543800" y="3503612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41A149-A81C-84F4-7820-7A64A48372D1}"/>
              </a:ext>
            </a:extLst>
          </p:cNvPr>
          <p:cNvSpPr/>
          <p:nvPr/>
        </p:nvSpPr>
        <p:spPr>
          <a:xfrm>
            <a:off x="8458200" y="3503612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4">
            <a:extLst>
              <a:ext uri="{FF2B5EF4-FFF2-40B4-BE49-F238E27FC236}">
                <a16:creationId xmlns:a16="http://schemas.microsoft.com/office/drawing/2014/main" id="{069846DA-B8B9-2A26-77F0-6F4CEE05D1D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143000" y="2970212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972C32-385A-38BF-8025-6E8877165D2A}"/>
              </a:ext>
            </a:extLst>
          </p:cNvPr>
          <p:cNvCxnSpPr/>
          <p:nvPr/>
        </p:nvCxnSpPr>
        <p:spPr>
          <a:xfrm>
            <a:off x="3200400" y="3883024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D62B94-2BC4-7C41-2311-A3F50D229345}"/>
              </a:ext>
            </a:extLst>
          </p:cNvPr>
          <p:cNvCxnSpPr/>
          <p:nvPr/>
        </p:nvCxnSpPr>
        <p:spPr>
          <a:xfrm>
            <a:off x="5029200" y="3884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10B55-D338-4643-6622-DABC85F85EF7}"/>
              </a:ext>
            </a:extLst>
          </p:cNvPr>
          <p:cNvCxnSpPr/>
          <p:nvPr/>
        </p:nvCxnSpPr>
        <p:spPr>
          <a:xfrm>
            <a:off x="6858000" y="3884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6FC0A3-D711-D59C-D580-95D57A3742B5}"/>
              </a:ext>
            </a:extLst>
          </p:cNvPr>
          <p:cNvSpPr txBox="1"/>
          <p:nvPr/>
        </p:nvSpPr>
        <p:spPr>
          <a:xfrm>
            <a:off x="304800" y="3427412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EC41B9-EE3E-07B0-CF97-7B20315557E2}"/>
              </a:ext>
            </a:extLst>
          </p:cNvPr>
          <p:cNvSpPr/>
          <p:nvPr/>
        </p:nvSpPr>
        <p:spPr>
          <a:xfrm>
            <a:off x="3886200" y="3503612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024CFD-DE30-F45F-B541-47D535C4E816}"/>
              </a:ext>
            </a:extLst>
          </p:cNvPr>
          <p:cNvSpPr txBox="1"/>
          <p:nvPr/>
        </p:nvSpPr>
        <p:spPr>
          <a:xfrm>
            <a:off x="1828800" y="4341812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20D379-53FB-A6EC-65F9-CA0E89F1F553}"/>
              </a:ext>
            </a:extLst>
          </p:cNvPr>
          <p:cNvCxnSpPr/>
          <p:nvPr/>
        </p:nvCxnSpPr>
        <p:spPr>
          <a:xfrm>
            <a:off x="1676400" y="4113212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CC1CE2-B5F3-6C90-527F-A373041DDE28}"/>
              </a:ext>
            </a:extLst>
          </p:cNvPr>
          <p:cNvCxnSpPr/>
          <p:nvPr/>
        </p:nvCxnSpPr>
        <p:spPr>
          <a:xfrm rot="5400000">
            <a:off x="1257300" y="4532312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5E5FB5-3B23-5AB5-1C47-A7A5EF3C5723}"/>
              </a:ext>
            </a:extLst>
          </p:cNvPr>
          <p:cNvCxnSpPr/>
          <p:nvPr/>
        </p:nvCxnSpPr>
        <p:spPr>
          <a:xfrm>
            <a:off x="1676400" y="4951412"/>
            <a:ext cx="70866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104CE8-2854-C619-7280-D4DEA78E4F1B}"/>
              </a:ext>
            </a:extLst>
          </p:cNvPr>
          <p:cNvCxnSpPr/>
          <p:nvPr/>
        </p:nvCxnSpPr>
        <p:spPr>
          <a:xfrm rot="5400000">
            <a:off x="8343106" y="4531518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8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/>
      <p:bldP spid="19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Practice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Remove duplicates from a Sorted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8151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76200"/>
            <a:ext cx="6629400" cy="6019800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6260" y="990599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we need Linked List?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are the two different Fields in a node of linked list.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Linked lists are different from Arrays?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Binary search is not possible in Linked list?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difference between Circular Linked List and Doubly Linked List?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3224" y="47244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Linked List?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08660" y="1524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Arrays: pluses and minuses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38200" y="2438400"/>
            <a:ext cx="7772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+  Fast element access.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--  Impossible to resize.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Need of Linked List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Many applications require resizing!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Required size not always immediately available.</a:t>
            </a:r>
          </a:p>
        </p:txBody>
      </p:sp>
    </p:spTree>
    <p:extLst>
      <p:ext uri="{BB962C8B-B14F-4D97-AF65-F5344CB8AC3E}">
        <p14:creationId xmlns:p14="http://schemas.microsoft.com/office/powerpoint/2010/main" val="355522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5463" y="807721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Linked List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Sahu,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25463" y="1909051"/>
            <a:ext cx="4191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singly linked list is 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sequence of nodes.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25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next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620808" y="3438525"/>
            <a:ext cx="611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859146" y="3498761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5181600" y="1981200"/>
            <a:ext cx="2438400" cy="1981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914400" y="4343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058863" y="5486400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1219200" y="46482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V="1">
            <a:off x="182880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743200" y="4343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352800" y="4343400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365760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572000" y="4343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181600" y="4343400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 flipV="1">
            <a:off x="548640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6400800" y="4343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7010400" y="4343400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 flipV="1">
            <a:off x="731520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887663" y="5486400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3048000" y="46482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4716463" y="5486400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4876800" y="46482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6535738" y="5486400"/>
            <a:ext cx="370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6705600" y="46482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8202613" y="444976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8D33C-6696-F359-82A7-6E759BD3BD81}"/>
              </a:ext>
            </a:extLst>
          </p:cNvPr>
          <p:cNvSpPr txBox="1"/>
          <p:nvPr/>
        </p:nvSpPr>
        <p:spPr>
          <a:xfrm>
            <a:off x="914400" y="2667000"/>
            <a:ext cx="4114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data;</a:t>
            </a:r>
          </a:p>
          <a:p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Node* next;</a:t>
            </a:r>
          </a:p>
          <a:p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0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7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70" decel="100000"/>
                                        <p:tgtEl>
                                          <p:spTgt spid="1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/>
      <p:bldP spid="10" grpId="0"/>
      <p:bldP spid="11" grpId="0"/>
      <p:bldP spid="1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740267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Linked List Start pointer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Sahu,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83506" y="1896572"/>
            <a:ext cx="1014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914400" y="4343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058863" y="5486400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1219200" y="46482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V="1">
            <a:off x="182880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743200" y="4343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352800" y="4343400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365760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572000" y="4343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181600" y="4343400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 flipV="1">
            <a:off x="548640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6400800" y="4343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7010400" y="4343400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 flipV="1">
            <a:off x="731520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887663" y="5486400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3048000" y="46482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4716463" y="5486400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4876800" y="46482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6535738" y="5486400"/>
            <a:ext cx="370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6705600" y="46482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8202613" y="444976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7BB791-3EBC-C8D5-3DEE-E058F290A3D8}"/>
              </a:ext>
            </a:extLst>
          </p:cNvPr>
          <p:cNvSpPr/>
          <p:nvPr/>
        </p:nvSpPr>
        <p:spPr>
          <a:xfrm>
            <a:off x="381000" y="2438400"/>
            <a:ext cx="1219200" cy="990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3F27DE-6A71-7BD5-1574-5D6B617BDA61}"/>
              </a:ext>
            </a:extLst>
          </p:cNvPr>
          <p:cNvCxnSpPr>
            <a:stCxn id="2" idx="2"/>
          </p:cNvCxnSpPr>
          <p:nvPr/>
        </p:nvCxnSpPr>
        <p:spPr>
          <a:xfrm>
            <a:off x="990600" y="3429000"/>
            <a:ext cx="0" cy="91440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183557-98CD-27AC-6E10-84F2399AA113}"/>
              </a:ext>
            </a:extLst>
          </p:cNvPr>
          <p:cNvSpPr txBox="1"/>
          <p:nvPr/>
        </p:nvSpPr>
        <p:spPr>
          <a:xfrm>
            <a:off x="1676401" y="2438400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Node* START;</a:t>
            </a:r>
          </a:p>
        </p:txBody>
      </p:sp>
    </p:spTree>
    <p:extLst>
      <p:ext uri="{BB962C8B-B14F-4D97-AF65-F5344CB8AC3E}">
        <p14:creationId xmlns:p14="http://schemas.microsoft.com/office/powerpoint/2010/main" val="392986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944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6260" y="30480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 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Linked list 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Linear collection of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Connected by pointer links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Accessed via a pointer to the first node of the list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Link pointer in the last node is set to null to mark the list’s end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 contains a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Pointer Variable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called START or NAME or Head, which contains the address of the first node.</a:t>
            </a:r>
          </a:p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Sahu,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082675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 a linked list instead of an array when</a:t>
            </a:r>
          </a:p>
          <a:p>
            <a:pPr lvl="1">
              <a:lnSpc>
                <a:spcPct val="250000"/>
              </a:lnSpc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 have an unpredictable number of data elements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 want to insert and delete quickly.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15633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Difference between Singly Linked List and Array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314970"/>
              </p:ext>
            </p:extLst>
          </p:nvPr>
        </p:nvGraphicFramePr>
        <p:xfrm>
          <a:off x="1074738" y="2010813"/>
          <a:ext cx="8069262" cy="469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621590" imgH="5210144" progId="Word.Document.8">
                  <p:embed/>
                </p:oleObj>
              </mc:Choice>
              <mc:Fallback>
                <p:oleObj name="Document" r:id="rId2" imgW="8621590" imgH="5210144" progId="Word.Document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010813"/>
                        <a:ext cx="8069262" cy="4694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1079</Words>
  <Application>Microsoft Office PowerPoint</Application>
  <PresentationFormat>On-screen Show (4:3)</PresentationFormat>
  <Paragraphs>161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Gill Sans MT</vt:lpstr>
      <vt:lpstr>Times New Roman</vt:lpstr>
      <vt:lpstr>Wingdings</vt:lpstr>
      <vt:lpstr>Gallery</vt:lpstr>
      <vt:lpstr>Document</vt:lpstr>
      <vt:lpstr>Fundamentals of  Data Structures using C++</vt:lpstr>
      <vt:lpstr>Introduction</vt:lpstr>
      <vt:lpstr>Why Linked List?</vt:lpstr>
      <vt:lpstr>Linked List Node</vt:lpstr>
      <vt:lpstr>Linked List Start pointer</vt:lpstr>
      <vt:lpstr>PowerPoint Presentation</vt:lpstr>
      <vt:lpstr>Key Points</vt:lpstr>
      <vt:lpstr>PowerPoint Presentation</vt:lpstr>
      <vt:lpstr>Difference between Singly Linked List and Array</vt:lpstr>
      <vt:lpstr>Types of Linked Lists</vt:lpstr>
      <vt:lpstr>Traversing a Linked list</vt:lpstr>
      <vt:lpstr>Traversing using 2-Pointers</vt:lpstr>
      <vt:lpstr>Check whether the linked list contains Loop or not</vt:lpstr>
      <vt:lpstr>Insert in a linked LIst</vt:lpstr>
      <vt:lpstr>DELETE from a linked LIst</vt:lpstr>
      <vt:lpstr>Reverse a linked LIst</vt:lpstr>
      <vt:lpstr>Middle element of a linked List using single loop</vt:lpstr>
      <vt:lpstr>Detect the LOOP/ CYCLE  in a linked LIst</vt:lpstr>
      <vt:lpstr>Find INTERSECTION of 2 linked LIst</vt:lpstr>
      <vt:lpstr>Two-Way Linked list</vt:lpstr>
      <vt:lpstr>Header Linked list</vt:lpstr>
      <vt:lpstr>Header Linked list</vt:lpstr>
      <vt:lpstr>Types of Header Linked list</vt:lpstr>
      <vt:lpstr>Grounded Header Linked list</vt:lpstr>
      <vt:lpstr>Circular Header Linked list</vt:lpstr>
      <vt:lpstr>Practice problem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38</cp:revision>
  <dcterms:created xsi:type="dcterms:W3CDTF">2006-08-16T00:00:00Z</dcterms:created>
  <dcterms:modified xsi:type="dcterms:W3CDTF">2024-06-18T11:45:44Z</dcterms:modified>
</cp:coreProperties>
</file>