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9" r:id="rId8"/>
    <p:sldId id="277" r:id="rId9"/>
    <p:sldId id="262" r:id="rId10"/>
    <p:sldId id="263" r:id="rId11"/>
    <p:sldId id="268" r:id="rId12"/>
    <p:sldId id="270" r:id="rId13"/>
    <p:sldId id="271" r:id="rId14"/>
    <p:sldId id="278" r:id="rId15"/>
    <p:sldId id="272" r:id="rId16"/>
    <p:sldId id="273" r:id="rId17"/>
    <p:sldId id="279" r:id="rId18"/>
    <p:sldId id="264" r:id="rId19"/>
    <p:sldId id="265" r:id="rId20"/>
    <p:sldId id="266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ant Sahu" userId="be9a33c3e2dfa792" providerId="LiveId" clId="{2E0E1248-6D07-4E2D-BBB3-AB078FD62848}"/>
    <pc:docChg chg="undo redo custSel addSld delSld modSld sldOrd">
      <pc:chgData name="Ravi Kant Sahu" userId="be9a33c3e2dfa792" providerId="LiveId" clId="{2E0E1248-6D07-4E2D-BBB3-AB078FD62848}" dt="2024-06-13T12:35:24.215" v="3229" actId="478"/>
      <pc:docMkLst>
        <pc:docMk/>
      </pc:docMkLst>
      <pc:sldChg chg="modSp new del">
        <pc:chgData name="Ravi Kant Sahu" userId="be9a33c3e2dfa792" providerId="LiveId" clId="{2E0E1248-6D07-4E2D-BBB3-AB078FD62848}" dt="2023-06-09T08:16:18.530" v="4" actId="47"/>
        <pc:sldMkLst>
          <pc:docMk/>
          <pc:sldMk cId="1352156163" sldId="256"/>
        </pc:sldMkLst>
        <pc:spChg chg="mod">
          <ac:chgData name="Ravi Kant Sahu" userId="be9a33c3e2dfa792" providerId="LiveId" clId="{2E0E1248-6D07-4E2D-BBB3-AB078FD62848}" dt="2023-06-09T08:14:48.334" v="2"/>
          <ac:spMkLst>
            <pc:docMk/>
            <pc:sldMk cId="1352156163" sldId="256"/>
            <ac:spMk id="2" creationId="{A620FA33-6B46-08E7-AB35-1A6542F68350}"/>
          </ac:spMkLst>
        </pc:spChg>
        <pc:spChg chg="mod">
          <ac:chgData name="Ravi Kant Sahu" userId="be9a33c3e2dfa792" providerId="LiveId" clId="{2E0E1248-6D07-4E2D-BBB3-AB078FD62848}" dt="2023-06-09T08:14:48.334" v="2"/>
          <ac:spMkLst>
            <pc:docMk/>
            <pc:sldMk cId="1352156163" sldId="256"/>
            <ac:spMk id="3" creationId="{AE7F1F14-4FA7-1232-105C-2BC63E7581F3}"/>
          </ac:spMkLst>
        </pc:spChg>
      </pc:sldChg>
      <pc:sldChg chg="addSp delSp modSp new mod">
        <pc:chgData name="Ravi Kant Sahu" userId="be9a33c3e2dfa792" providerId="LiveId" clId="{2E0E1248-6D07-4E2D-BBB3-AB078FD62848}" dt="2023-06-09T08:28:15.861" v="257" actId="1036"/>
        <pc:sldMkLst>
          <pc:docMk/>
          <pc:sldMk cId="2700049028" sldId="257"/>
        </pc:sldMkLst>
        <pc:spChg chg="del mod">
          <ac:chgData name="Ravi Kant Sahu" userId="be9a33c3e2dfa792" providerId="LiveId" clId="{2E0E1248-6D07-4E2D-BBB3-AB078FD62848}" dt="2023-06-09T08:17:01.299" v="8" actId="478"/>
          <ac:spMkLst>
            <pc:docMk/>
            <pc:sldMk cId="2700049028" sldId="257"/>
            <ac:spMk id="2" creationId="{766B5113-E810-01E2-5CA7-9CB353BE5833}"/>
          </ac:spMkLst>
        </pc:spChg>
        <pc:spChg chg="del mod">
          <ac:chgData name="Ravi Kant Sahu" userId="be9a33c3e2dfa792" providerId="LiveId" clId="{2E0E1248-6D07-4E2D-BBB3-AB078FD62848}" dt="2023-06-09T08:17:03.055" v="9" actId="478"/>
          <ac:spMkLst>
            <pc:docMk/>
            <pc:sldMk cId="2700049028" sldId="257"/>
            <ac:spMk id="3" creationId="{C0A765A5-7248-AA8B-A0F3-E7FD28B71966}"/>
          </ac:spMkLst>
        </pc:spChg>
        <pc:spChg chg="add mod">
          <ac:chgData name="Ravi Kant Sahu" userId="be9a33c3e2dfa792" providerId="LiveId" clId="{2E0E1248-6D07-4E2D-BBB3-AB078FD62848}" dt="2023-06-09T08:27:58.984" v="233" actId="1036"/>
          <ac:spMkLst>
            <pc:docMk/>
            <pc:sldMk cId="2700049028" sldId="257"/>
            <ac:spMk id="4" creationId="{69AFD2CD-35AB-F428-7B7D-0C2829F29EA6}"/>
          </ac:spMkLst>
        </pc:spChg>
        <pc:spChg chg="add mod">
          <ac:chgData name="Ravi Kant Sahu" userId="be9a33c3e2dfa792" providerId="LiveId" clId="{2E0E1248-6D07-4E2D-BBB3-AB078FD62848}" dt="2023-06-09T08:18:24.900" v="33" actId="27636"/>
          <ac:spMkLst>
            <pc:docMk/>
            <pc:sldMk cId="2700049028" sldId="257"/>
            <ac:spMk id="5" creationId="{1D8BBBED-37CB-2B13-1DFD-BD2D94428C86}"/>
          </ac:spMkLst>
        </pc:spChg>
        <pc:spChg chg="add del mod">
          <ac:chgData name="Ravi Kant Sahu" userId="be9a33c3e2dfa792" providerId="LiveId" clId="{2E0E1248-6D07-4E2D-BBB3-AB078FD62848}" dt="2023-06-09T08:19:28.665" v="40" actId="478"/>
          <ac:spMkLst>
            <pc:docMk/>
            <pc:sldMk cId="2700049028" sldId="257"/>
            <ac:spMk id="7" creationId="{77907AF2-1044-E2C8-5B86-4FFD72F4FA68}"/>
          </ac:spMkLst>
        </pc:spChg>
        <pc:spChg chg="add mod">
          <ac:chgData name="Ravi Kant Sahu" userId="be9a33c3e2dfa792" providerId="LiveId" clId="{2E0E1248-6D07-4E2D-BBB3-AB078FD62848}" dt="2023-06-09T08:28:15.861" v="257" actId="1036"/>
          <ac:spMkLst>
            <pc:docMk/>
            <pc:sldMk cId="2700049028" sldId="257"/>
            <ac:spMk id="8" creationId="{F575E870-9D2C-84D3-659E-27EE4D9A888D}"/>
          </ac:spMkLst>
        </pc:spChg>
        <pc:picChg chg="add mod">
          <ac:chgData name="Ravi Kant Sahu" userId="be9a33c3e2dfa792" providerId="LiveId" clId="{2E0E1248-6D07-4E2D-BBB3-AB078FD62848}" dt="2023-06-09T08:28:08.464" v="248" actId="1038"/>
          <ac:picMkLst>
            <pc:docMk/>
            <pc:sldMk cId="2700049028" sldId="257"/>
            <ac:picMk id="6" creationId="{362B1642-6005-B896-06C0-96E8EE1CC361}"/>
          </ac:picMkLst>
        </pc:picChg>
      </pc:sldChg>
      <pc:sldChg chg="addSp modSp new mod">
        <pc:chgData name="Ravi Kant Sahu" userId="be9a33c3e2dfa792" providerId="LiveId" clId="{2E0E1248-6D07-4E2D-BBB3-AB078FD62848}" dt="2023-06-09T08:33:44.721" v="358" actId="20577"/>
        <pc:sldMkLst>
          <pc:docMk/>
          <pc:sldMk cId="4283252909" sldId="258"/>
        </pc:sldMkLst>
        <pc:spChg chg="mod">
          <ac:chgData name="Ravi Kant Sahu" userId="be9a33c3e2dfa792" providerId="LiveId" clId="{2E0E1248-6D07-4E2D-BBB3-AB078FD62848}" dt="2023-06-09T08:29:10.157" v="276" actId="207"/>
          <ac:spMkLst>
            <pc:docMk/>
            <pc:sldMk cId="4283252909" sldId="258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09T08:33:44.721" v="358" actId="20577"/>
          <ac:spMkLst>
            <pc:docMk/>
            <pc:sldMk cId="4283252909" sldId="258"/>
            <ac:spMk id="3" creationId="{A86A6E82-9C60-71E7-61F9-3BEE865123DB}"/>
          </ac:spMkLst>
        </pc:spChg>
        <pc:spChg chg="add mod">
          <ac:chgData name="Ravi Kant Sahu" userId="be9a33c3e2dfa792" providerId="LiveId" clId="{2E0E1248-6D07-4E2D-BBB3-AB078FD62848}" dt="2023-06-09T08:27:35.693" v="214" actId="20577"/>
          <ac:spMkLst>
            <pc:docMk/>
            <pc:sldMk cId="4283252909" sldId="258"/>
            <ac:spMk id="4" creationId="{D6E8B7B9-C1F0-E7C2-5E22-D121A43549DF}"/>
          </ac:spMkLst>
        </pc:spChg>
        <pc:picChg chg="add mod">
          <ac:chgData name="Ravi Kant Sahu" userId="be9a33c3e2dfa792" providerId="LiveId" clId="{2E0E1248-6D07-4E2D-BBB3-AB078FD62848}" dt="2023-06-09T08:26:34.174" v="208" actId="14100"/>
          <ac:picMkLst>
            <pc:docMk/>
            <pc:sldMk cId="4283252909" sldId="258"/>
            <ac:picMk id="5" creationId="{ACA6C539-35EB-ACD5-39A3-D426B5431F40}"/>
          </ac:picMkLst>
        </pc:picChg>
      </pc:sldChg>
      <pc:sldChg chg="addSp delSp modSp add mod modAnim">
        <pc:chgData name="Ravi Kant Sahu" userId="be9a33c3e2dfa792" providerId="LiveId" clId="{2E0E1248-6D07-4E2D-BBB3-AB078FD62848}" dt="2023-06-09T08:51:12.439" v="936" actId="692"/>
        <pc:sldMkLst>
          <pc:docMk/>
          <pc:sldMk cId="584182101" sldId="259"/>
        </pc:sldMkLst>
        <pc:spChg chg="del">
          <ac:chgData name="Ravi Kant Sahu" userId="be9a33c3e2dfa792" providerId="LiveId" clId="{2E0E1248-6D07-4E2D-BBB3-AB078FD62848}" dt="2023-06-09T08:33:56.016" v="359" actId="478"/>
          <ac:spMkLst>
            <pc:docMk/>
            <pc:sldMk cId="584182101" sldId="259"/>
            <ac:spMk id="2" creationId="{8C8ACF4A-40DF-77FF-86DB-8A1358A0560A}"/>
          </ac:spMkLst>
        </pc:spChg>
        <pc:spChg chg="del">
          <ac:chgData name="Ravi Kant Sahu" userId="be9a33c3e2dfa792" providerId="LiveId" clId="{2E0E1248-6D07-4E2D-BBB3-AB078FD62848}" dt="2023-06-09T08:33:58.320" v="360" actId="478"/>
          <ac:spMkLst>
            <pc:docMk/>
            <pc:sldMk cId="584182101" sldId="259"/>
            <ac:spMk id="3" creationId="{A86A6E82-9C60-71E7-61F9-3BEE865123DB}"/>
          </ac:spMkLst>
        </pc:spChg>
        <pc:spChg chg="add">
          <ac:chgData name="Ravi Kant Sahu" userId="be9a33c3e2dfa792" providerId="LiveId" clId="{2E0E1248-6D07-4E2D-BBB3-AB078FD62848}" dt="2023-06-09T08:34:15.308" v="361" actId="11529"/>
          <ac:spMkLst>
            <pc:docMk/>
            <pc:sldMk cId="584182101" sldId="259"/>
            <ac:spMk id="6" creationId="{9BCEF921-B1FF-4179-595D-7201D1D37F87}"/>
          </ac:spMkLst>
        </pc:spChg>
        <pc:spChg chg="add mod">
          <ac:chgData name="Ravi Kant Sahu" userId="be9a33c3e2dfa792" providerId="LiveId" clId="{2E0E1248-6D07-4E2D-BBB3-AB078FD62848}" dt="2023-06-09T08:34:45.665" v="363" actId="207"/>
          <ac:spMkLst>
            <pc:docMk/>
            <pc:sldMk cId="584182101" sldId="259"/>
            <ac:spMk id="7" creationId="{4DEE6FD2-DDC3-4AEA-117F-B898D71D01DA}"/>
          </ac:spMkLst>
        </pc:spChg>
        <pc:spChg chg="add mod">
          <ac:chgData name="Ravi Kant Sahu" userId="be9a33c3e2dfa792" providerId="LiveId" clId="{2E0E1248-6D07-4E2D-BBB3-AB078FD62848}" dt="2023-06-09T08:37:01.025" v="524" actId="20577"/>
          <ac:spMkLst>
            <pc:docMk/>
            <pc:sldMk cId="584182101" sldId="259"/>
            <ac:spMk id="9" creationId="{BA7080ED-7C01-D59C-F811-DEB5C57006F1}"/>
          </ac:spMkLst>
        </pc:spChg>
        <pc:spChg chg="add mod">
          <ac:chgData name="Ravi Kant Sahu" userId="be9a33c3e2dfa792" providerId="LiveId" clId="{2E0E1248-6D07-4E2D-BBB3-AB078FD62848}" dt="2023-06-09T08:38:30.771" v="557" actId="1076"/>
          <ac:spMkLst>
            <pc:docMk/>
            <pc:sldMk cId="584182101" sldId="259"/>
            <ac:spMk id="10" creationId="{0A147A96-2755-5AA9-500E-2D6742BF1C0B}"/>
          </ac:spMkLst>
        </pc:spChg>
        <pc:spChg chg="add mod">
          <ac:chgData name="Ravi Kant Sahu" userId="be9a33c3e2dfa792" providerId="LiveId" clId="{2E0E1248-6D07-4E2D-BBB3-AB078FD62848}" dt="2023-06-09T08:40:30.960" v="573" actId="1076"/>
          <ac:spMkLst>
            <pc:docMk/>
            <pc:sldMk cId="584182101" sldId="259"/>
            <ac:spMk id="13" creationId="{E3B2F26F-03B2-BD4C-7429-46C3614BD6BE}"/>
          </ac:spMkLst>
        </pc:spChg>
        <pc:spChg chg="add mod">
          <ac:chgData name="Ravi Kant Sahu" userId="be9a33c3e2dfa792" providerId="LiveId" clId="{2E0E1248-6D07-4E2D-BBB3-AB078FD62848}" dt="2023-06-09T08:41:17.710" v="690" actId="14100"/>
          <ac:spMkLst>
            <pc:docMk/>
            <pc:sldMk cId="584182101" sldId="259"/>
            <ac:spMk id="14" creationId="{CE81F1E6-0CEA-5A1A-0EF2-43D96482A680}"/>
          </ac:spMkLst>
        </pc:spChg>
        <pc:spChg chg="add mod">
          <ac:chgData name="Ravi Kant Sahu" userId="be9a33c3e2dfa792" providerId="LiveId" clId="{2E0E1248-6D07-4E2D-BBB3-AB078FD62848}" dt="2023-06-09T08:50:37.900" v="935" actId="20577"/>
          <ac:spMkLst>
            <pc:docMk/>
            <pc:sldMk cId="584182101" sldId="259"/>
            <ac:spMk id="15" creationId="{26608C64-F392-2CC4-6EF4-3D8FD6D63199}"/>
          </ac:spMkLst>
        </pc:spChg>
        <pc:spChg chg="add mod">
          <ac:chgData name="Ravi Kant Sahu" userId="be9a33c3e2dfa792" providerId="LiveId" clId="{2E0E1248-6D07-4E2D-BBB3-AB078FD62848}" dt="2023-06-09T08:43:25.006" v="893" actId="20577"/>
          <ac:spMkLst>
            <pc:docMk/>
            <pc:sldMk cId="584182101" sldId="259"/>
            <ac:spMk id="16" creationId="{6C78BE9D-F4B9-67DE-A0A5-81C68EC57483}"/>
          </ac:spMkLst>
        </pc:spChg>
        <pc:spChg chg="add mod">
          <ac:chgData name="Ravi Kant Sahu" userId="be9a33c3e2dfa792" providerId="LiveId" clId="{2E0E1248-6D07-4E2D-BBB3-AB078FD62848}" dt="2023-06-09T08:47:02.567" v="919" actId="207"/>
          <ac:spMkLst>
            <pc:docMk/>
            <pc:sldMk cId="584182101" sldId="259"/>
            <ac:spMk id="17" creationId="{97130FEF-8322-5962-2725-8C506A3419BF}"/>
          </ac:spMkLst>
        </pc:spChg>
        <pc:graphicFrameChg chg="add mod modGraphic">
          <ac:chgData name="Ravi Kant Sahu" userId="be9a33c3e2dfa792" providerId="LiveId" clId="{2E0E1248-6D07-4E2D-BBB3-AB078FD62848}" dt="2023-06-09T08:35:55.292" v="371" actId="14100"/>
          <ac:graphicFrameMkLst>
            <pc:docMk/>
            <pc:sldMk cId="584182101" sldId="259"/>
            <ac:graphicFrameMk id="8" creationId="{53B87499-E65C-8CB4-CE0C-83C3E88A1C5A}"/>
          </ac:graphicFrameMkLst>
        </pc:graphicFrameChg>
        <pc:cxnChg chg="add mod">
          <ac:chgData name="Ravi Kant Sahu" userId="be9a33c3e2dfa792" providerId="LiveId" clId="{2E0E1248-6D07-4E2D-BBB3-AB078FD62848}" dt="2023-06-09T08:39:38.084" v="560" actId="1582"/>
          <ac:cxnSpMkLst>
            <pc:docMk/>
            <pc:sldMk cId="584182101" sldId="259"/>
            <ac:cxnSpMk id="12" creationId="{6D5D99D7-2F9E-7760-64F1-1D1BC860C7C3}"/>
          </ac:cxnSpMkLst>
        </pc:cxnChg>
        <pc:cxnChg chg="add mod">
          <ac:chgData name="Ravi Kant Sahu" userId="be9a33c3e2dfa792" providerId="LiveId" clId="{2E0E1248-6D07-4E2D-BBB3-AB078FD62848}" dt="2023-06-09T08:51:12.439" v="936" actId="692"/>
          <ac:cxnSpMkLst>
            <pc:docMk/>
            <pc:sldMk cId="584182101" sldId="259"/>
            <ac:cxnSpMk id="19" creationId="{7C151A6A-8DC4-A475-9D94-4D345E70C829}"/>
          </ac:cxnSpMkLst>
        </pc:cxnChg>
      </pc:sldChg>
      <pc:sldChg chg="modSp add mod">
        <pc:chgData name="Ravi Kant Sahu" userId="be9a33c3e2dfa792" providerId="LiveId" clId="{2E0E1248-6D07-4E2D-BBB3-AB078FD62848}" dt="2023-06-09T08:54:35.351" v="1031" actId="20577"/>
        <pc:sldMkLst>
          <pc:docMk/>
          <pc:sldMk cId="1158525732" sldId="260"/>
        </pc:sldMkLst>
        <pc:spChg chg="mod">
          <ac:chgData name="Ravi Kant Sahu" userId="be9a33c3e2dfa792" providerId="LiveId" clId="{2E0E1248-6D07-4E2D-BBB3-AB078FD62848}" dt="2023-06-09T08:52:43.467" v="950" actId="207"/>
          <ac:spMkLst>
            <pc:docMk/>
            <pc:sldMk cId="1158525732" sldId="260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09T08:54:35.351" v="1031" actId="20577"/>
          <ac:spMkLst>
            <pc:docMk/>
            <pc:sldMk cId="1158525732" sldId="260"/>
            <ac:spMk id="3" creationId="{A86A6E82-9C60-71E7-61F9-3BEE865123DB}"/>
          </ac:spMkLst>
        </pc:spChg>
      </pc:sldChg>
      <pc:sldChg chg="modSp add mod">
        <pc:chgData name="Ravi Kant Sahu" userId="be9a33c3e2dfa792" providerId="LiveId" clId="{2E0E1248-6D07-4E2D-BBB3-AB078FD62848}" dt="2023-06-10T10:48:03.977" v="1478" actId="207"/>
        <pc:sldMkLst>
          <pc:docMk/>
          <pc:sldMk cId="1371805104" sldId="261"/>
        </pc:sldMkLst>
        <pc:spChg chg="mod">
          <ac:chgData name="Ravi Kant Sahu" userId="be9a33c3e2dfa792" providerId="LiveId" clId="{2E0E1248-6D07-4E2D-BBB3-AB078FD62848}" dt="2023-06-09T12:52:21.185" v="1045" actId="207"/>
          <ac:spMkLst>
            <pc:docMk/>
            <pc:sldMk cId="1371805104" sldId="261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0T10:48:03.977" v="1478" actId="207"/>
          <ac:spMkLst>
            <pc:docMk/>
            <pc:sldMk cId="1371805104" sldId="261"/>
            <ac:spMk id="3" creationId="{A86A6E82-9C60-71E7-61F9-3BEE865123DB}"/>
          </ac:spMkLst>
        </pc:spChg>
      </pc:sldChg>
      <pc:sldChg chg="modSp add mod">
        <pc:chgData name="Ravi Kant Sahu" userId="be9a33c3e2dfa792" providerId="LiveId" clId="{2E0E1248-6D07-4E2D-BBB3-AB078FD62848}" dt="2023-06-10T11:26:45.549" v="1993" actId="20577"/>
        <pc:sldMkLst>
          <pc:docMk/>
          <pc:sldMk cId="2099576310" sldId="262"/>
        </pc:sldMkLst>
        <pc:spChg chg="mod">
          <ac:chgData name="Ravi Kant Sahu" userId="be9a33c3e2dfa792" providerId="LiveId" clId="{2E0E1248-6D07-4E2D-BBB3-AB078FD62848}" dt="2023-06-10T11:26:45.549" v="1993" actId="20577"/>
          <ac:spMkLst>
            <pc:docMk/>
            <pc:sldMk cId="2099576310" sldId="262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0T11:01:08.469" v="1740" actId="20577"/>
          <ac:spMkLst>
            <pc:docMk/>
            <pc:sldMk cId="2099576310" sldId="262"/>
            <ac:spMk id="3" creationId="{A86A6E82-9C60-71E7-61F9-3BEE865123DB}"/>
          </ac:spMkLst>
        </pc:spChg>
      </pc:sldChg>
      <pc:sldChg chg="addSp delSp modSp add mod">
        <pc:chgData name="Ravi Kant Sahu" userId="be9a33c3e2dfa792" providerId="LiveId" clId="{2E0E1248-6D07-4E2D-BBB3-AB078FD62848}" dt="2023-06-10T11:31:17.518" v="2094" actId="1076"/>
        <pc:sldMkLst>
          <pc:docMk/>
          <pc:sldMk cId="4141054814" sldId="263"/>
        </pc:sldMkLst>
        <pc:spChg chg="del">
          <ac:chgData name="Ravi Kant Sahu" userId="be9a33c3e2dfa792" providerId="LiveId" clId="{2E0E1248-6D07-4E2D-BBB3-AB078FD62848}" dt="2023-06-10T11:27:01.755" v="1994" actId="478"/>
          <ac:spMkLst>
            <pc:docMk/>
            <pc:sldMk cId="4141054814" sldId="263"/>
            <ac:spMk id="2" creationId="{8C8ACF4A-40DF-77FF-86DB-8A1358A0560A}"/>
          </ac:spMkLst>
        </pc:spChg>
        <pc:spChg chg="del mod">
          <ac:chgData name="Ravi Kant Sahu" userId="be9a33c3e2dfa792" providerId="LiveId" clId="{2E0E1248-6D07-4E2D-BBB3-AB078FD62848}" dt="2023-06-10T11:27:44.557" v="2001" actId="478"/>
          <ac:spMkLst>
            <pc:docMk/>
            <pc:sldMk cId="4141054814" sldId="263"/>
            <ac:spMk id="3" creationId="{A86A6E82-9C60-71E7-61F9-3BEE865123DB}"/>
          </ac:spMkLst>
        </pc:spChg>
        <pc:spChg chg="add mod">
          <ac:chgData name="Ravi Kant Sahu" userId="be9a33c3e2dfa792" providerId="LiveId" clId="{2E0E1248-6D07-4E2D-BBB3-AB078FD62848}" dt="2023-06-10T11:31:17.518" v="2094" actId="1076"/>
          <ac:spMkLst>
            <pc:docMk/>
            <pc:sldMk cId="4141054814" sldId="263"/>
            <ac:spMk id="7" creationId="{058CBF72-CFCE-C001-6348-8B70CFDF467A}"/>
          </ac:spMkLst>
        </pc:spChg>
      </pc:sldChg>
      <pc:sldChg chg="delSp modSp add mod">
        <pc:chgData name="Ravi Kant Sahu" userId="be9a33c3e2dfa792" providerId="LiveId" clId="{2E0E1248-6D07-4E2D-BBB3-AB078FD62848}" dt="2023-06-12T12:51:02.743" v="3108" actId="207"/>
        <pc:sldMkLst>
          <pc:docMk/>
          <pc:sldMk cId="887971307" sldId="264"/>
        </pc:sldMkLst>
        <pc:spChg chg="del">
          <ac:chgData name="Ravi Kant Sahu" userId="be9a33c3e2dfa792" providerId="LiveId" clId="{2E0E1248-6D07-4E2D-BBB3-AB078FD62848}" dt="2023-06-12T12:50:41.225" v="3102" actId="478"/>
          <ac:spMkLst>
            <pc:docMk/>
            <pc:sldMk cId="887971307" sldId="264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2T12:51:02.743" v="3108" actId="207"/>
          <ac:spMkLst>
            <pc:docMk/>
            <pc:sldMk cId="887971307" sldId="264"/>
            <ac:spMk id="3" creationId="{A86A6E82-9C60-71E7-61F9-3BEE865123DB}"/>
          </ac:spMkLst>
        </pc:spChg>
      </pc:sldChg>
      <pc:sldChg chg="addSp delSp modSp add mod">
        <pc:chgData name="Ravi Kant Sahu" userId="be9a33c3e2dfa792" providerId="LiveId" clId="{2E0E1248-6D07-4E2D-BBB3-AB078FD62848}" dt="2023-06-13T12:54:25.972" v="3124" actId="14100"/>
        <pc:sldMkLst>
          <pc:docMk/>
          <pc:sldMk cId="1971927029" sldId="265"/>
        </pc:sldMkLst>
        <pc:spChg chg="mod">
          <ac:chgData name="Ravi Kant Sahu" userId="be9a33c3e2dfa792" providerId="LiveId" clId="{2E0E1248-6D07-4E2D-BBB3-AB078FD62848}" dt="2023-06-13T12:53:11.262" v="3115" actId="122"/>
          <ac:spMkLst>
            <pc:docMk/>
            <pc:sldMk cId="1971927029" sldId="265"/>
            <ac:spMk id="2" creationId="{8C8ACF4A-40DF-77FF-86DB-8A1358A0560A}"/>
          </ac:spMkLst>
        </pc:spChg>
        <pc:spChg chg="del">
          <ac:chgData name="Ravi Kant Sahu" userId="be9a33c3e2dfa792" providerId="LiveId" clId="{2E0E1248-6D07-4E2D-BBB3-AB078FD62848}" dt="2023-06-13T12:53:44" v="3116" actId="22"/>
          <ac:spMkLst>
            <pc:docMk/>
            <pc:sldMk cId="1971927029" sldId="265"/>
            <ac:spMk id="3" creationId="{A86A6E82-9C60-71E7-61F9-3BEE865123DB}"/>
          </ac:spMkLst>
        </pc:spChg>
        <pc:picChg chg="add mod ord">
          <ac:chgData name="Ravi Kant Sahu" userId="be9a33c3e2dfa792" providerId="LiveId" clId="{2E0E1248-6D07-4E2D-BBB3-AB078FD62848}" dt="2023-06-13T12:54:25.972" v="3124" actId="14100"/>
          <ac:picMkLst>
            <pc:docMk/>
            <pc:sldMk cId="1971927029" sldId="265"/>
            <ac:picMk id="7" creationId="{0431FE25-21C7-7D00-36F7-06B567252692}"/>
          </ac:picMkLst>
        </pc:picChg>
      </pc:sldChg>
      <pc:sldChg chg="addSp delSp modSp add mod">
        <pc:chgData name="Ravi Kant Sahu" userId="be9a33c3e2dfa792" providerId="LiveId" clId="{2E0E1248-6D07-4E2D-BBB3-AB078FD62848}" dt="2023-06-13T12:57:06.185" v="3131" actId="2085"/>
        <pc:sldMkLst>
          <pc:docMk/>
          <pc:sldMk cId="475678974" sldId="266"/>
        </pc:sldMkLst>
        <pc:spChg chg="del">
          <ac:chgData name="Ravi Kant Sahu" userId="be9a33c3e2dfa792" providerId="LiveId" clId="{2E0E1248-6D07-4E2D-BBB3-AB078FD62848}" dt="2023-06-13T12:56:09.048" v="3128" actId="478"/>
          <ac:spMkLst>
            <pc:docMk/>
            <pc:sldMk cId="475678974" sldId="266"/>
            <ac:spMk id="2" creationId="{8C8ACF4A-40DF-77FF-86DB-8A1358A0560A}"/>
          </ac:spMkLst>
        </pc:spChg>
        <pc:spChg chg="del">
          <ac:chgData name="Ravi Kant Sahu" userId="be9a33c3e2dfa792" providerId="LiveId" clId="{2E0E1248-6D07-4E2D-BBB3-AB078FD62848}" dt="2023-06-13T12:56:07.164" v="3127" actId="478"/>
          <ac:spMkLst>
            <pc:docMk/>
            <pc:sldMk cId="475678974" sldId="266"/>
            <ac:spMk id="3" creationId="{A86A6E82-9C60-71E7-61F9-3BEE865123DB}"/>
          </ac:spMkLst>
        </pc:spChg>
        <pc:spChg chg="add mod">
          <ac:chgData name="Ravi Kant Sahu" userId="be9a33c3e2dfa792" providerId="LiveId" clId="{2E0E1248-6D07-4E2D-BBB3-AB078FD62848}" dt="2023-06-13T12:57:06.185" v="3131" actId="2085"/>
          <ac:spMkLst>
            <pc:docMk/>
            <pc:sldMk cId="475678974" sldId="266"/>
            <ac:spMk id="8" creationId="{7D6125FC-1E19-7D0A-444B-84F651C59606}"/>
          </ac:spMkLst>
        </pc:spChg>
        <pc:picChg chg="add mod">
          <ac:chgData name="Ravi Kant Sahu" userId="be9a33c3e2dfa792" providerId="LiveId" clId="{2E0E1248-6D07-4E2D-BBB3-AB078FD62848}" dt="2023-06-13T12:56:02.312" v="3126" actId="14100"/>
          <ac:picMkLst>
            <pc:docMk/>
            <pc:sldMk cId="475678974" sldId="266"/>
            <ac:picMk id="7" creationId="{4001B7A8-4142-B2CF-E9B8-E9ACE14185AA}"/>
          </ac:picMkLst>
        </pc:picChg>
      </pc:sldChg>
      <pc:sldChg chg="modSp add mod">
        <pc:chgData name="Ravi Kant Sahu" userId="be9a33c3e2dfa792" providerId="LiveId" clId="{2E0E1248-6D07-4E2D-BBB3-AB078FD62848}" dt="2023-06-10T10:45:05.745" v="1312" actId="27636"/>
        <pc:sldMkLst>
          <pc:docMk/>
          <pc:sldMk cId="2824237098" sldId="267"/>
        </pc:sldMkLst>
        <pc:spChg chg="mod">
          <ac:chgData name="Ravi Kant Sahu" userId="be9a33c3e2dfa792" providerId="LiveId" clId="{2E0E1248-6D07-4E2D-BBB3-AB078FD62848}" dt="2023-06-09T12:53:54.024" v="1103" actId="20577"/>
          <ac:spMkLst>
            <pc:docMk/>
            <pc:sldMk cId="2824237098" sldId="267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0T10:45:05.745" v="1312" actId="27636"/>
          <ac:spMkLst>
            <pc:docMk/>
            <pc:sldMk cId="2824237098" sldId="267"/>
            <ac:spMk id="3" creationId="{A86A6E82-9C60-71E7-61F9-3BEE865123DB}"/>
          </ac:spMkLst>
        </pc:spChg>
      </pc:sldChg>
      <pc:sldChg chg="addSp modSp add mod ord">
        <pc:chgData name="Ravi Kant Sahu" userId="be9a33c3e2dfa792" providerId="LiveId" clId="{2E0E1248-6D07-4E2D-BBB3-AB078FD62848}" dt="2023-06-12T05:12:35.367" v="2261"/>
        <pc:sldMkLst>
          <pc:docMk/>
          <pc:sldMk cId="1417404987" sldId="268"/>
        </pc:sldMkLst>
        <pc:spChg chg="mod">
          <ac:chgData name="Ravi Kant Sahu" userId="be9a33c3e2dfa792" providerId="LiveId" clId="{2E0E1248-6D07-4E2D-BBB3-AB078FD62848}" dt="2023-06-10T10:53:39.241" v="1608" actId="20577"/>
          <ac:spMkLst>
            <pc:docMk/>
            <pc:sldMk cId="1417404987" sldId="268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2T05:12:22.448" v="2259" actId="27636"/>
          <ac:spMkLst>
            <pc:docMk/>
            <pc:sldMk cId="1417404987" sldId="268"/>
            <ac:spMk id="3" creationId="{A86A6E82-9C60-71E7-61F9-3BEE865123DB}"/>
          </ac:spMkLst>
        </pc:spChg>
        <pc:picChg chg="add mod">
          <ac:chgData name="Ravi Kant Sahu" userId="be9a33c3e2dfa792" providerId="LiveId" clId="{2E0E1248-6D07-4E2D-BBB3-AB078FD62848}" dt="2023-06-10T10:50:23.679" v="1480" actId="1076"/>
          <ac:picMkLst>
            <pc:docMk/>
            <pc:sldMk cId="1417404987" sldId="268"/>
            <ac:picMk id="7" creationId="{9C2672CF-CA4A-D95A-487A-288A89EAEADA}"/>
          </ac:picMkLst>
        </pc:picChg>
      </pc:sldChg>
      <pc:sldChg chg="modSp add mod">
        <pc:chgData name="Ravi Kant Sahu" userId="be9a33c3e2dfa792" providerId="LiveId" clId="{2E0E1248-6D07-4E2D-BBB3-AB078FD62848}" dt="2023-06-10T11:14:23.177" v="1975" actId="20577"/>
        <pc:sldMkLst>
          <pc:docMk/>
          <pc:sldMk cId="2953881421" sldId="269"/>
        </pc:sldMkLst>
        <pc:spChg chg="mod">
          <ac:chgData name="Ravi Kant Sahu" userId="be9a33c3e2dfa792" providerId="LiveId" clId="{2E0E1248-6D07-4E2D-BBB3-AB078FD62848}" dt="2023-06-10T11:14:23.177" v="1975" actId="20577"/>
          <ac:spMkLst>
            <pc:docMk/>
            <pc:sldMk cId="2953881421" sldId="269"/>
            <ac:spMk id="3" creationId="{A86A6E82-9C60-71E7-61F9-3BEE865123DB}"/>
          </ac:spMkLst>
        </pc:spChg>
      </pc:sldChg>
      <pc:sldChg chg="addSp delSp modSp add mod">
        <pc:chgData name="Ravi Kant Sahu" userId="be9a33c3e2dfa792" providerId="LiveId" clId="{2E0E1248-6D07-4E2D-BBB3-AB078FD62848}" dt="2023-06-12T05:08:52.301" v="2244" actId="20577"/>
        <pc:sldMkLst>
          <pc:docMk/>
          <pc:sldMk cId="838942967" sldId="270"/>
        </pc:sldMkLst>
        <pc:spChg chg="mod">
          <ac:chgData name="Ravi Kant Sahu" userId="be9a33c3e2dfa792" providerId="LiveId" clId="{2E0E1248-6D07-4E2D-BBB3-AB078FD62848}" dt="2023-06-12T05:03:16.541" v="2112" actId="20577"/>
          <ac:spMkLst>
            <pc:docMk/>
            <pc:sldMk cId="838942967" sldId="270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2T05:08:52.301" v="2244" actId="20577"/>
          <ac:spMkLst>
            <pc:docMk/>
            <pc:sldMk cId="838942967" sldId="270"/>
            <ac:spMk id="3" creationId="{A86A6E82-9C60-71E7-61F9-3BEE865123DB}"/>
          </ac:spMkLst>
        </pc:spChg>
        <pc:picChg chg="del">
          <ac:chgData name="Ravi Kant Sahu" userId="be9a33c3e2dfa792" providerId="LiveId" clId="{2E0E1248-6D07-4E2D-BBB3-AB078FD62848}" dt="2023-06-12T05:06:21.956" v="2113" actId="478"/>
          <ac:picMkLst>
            <pc:docMk/>
            <pc:sldMk cId="838942967" sldId="270"/>
            <ac:picMk id="7" creationId="{9C2672CF-CA4A-D95A-487A-288A89EAEADA}"/>
          </ac:picMkLst>
        </pc:picChg>
        <pc:picChg chg="add mod">
          <ac:chgData name="Ravi Kant Sahu" userId="be9a33c3e2dfa792" providerId="LiveId" clId="{2E0E1248-6D07-4E2D-BBB3-AB078FD62848}" dt="2023-06-12T05:07:37.246" v="2203" actId="14100"/>
          <ac:picMkLst>
            <pc:docMk/>
            <pc:sldMk cId="838942967" sldId="270"/>
            <ac:picMk id="8" creationId="{F2A44AFD-5D6B-D192-81C5-E940DFA1AEF0}"/>
          </ac:picMkLst>
        </pc:picChg>
      </pc:sldChg>
      <pc:sldChg chg="addSp delSp modSp add mod">
        <pc:chgData name="Ravi Kant Sahu" userId="be9a33c3e2dfa792" providerId="LiveId" clId="{2E0E1248-6D07-4E2D-BBB3-AB078FD62848}" dt="2023-06-12T05:28:00.951" v="2671" actId="207"/>
        <pc:sldMkLst>
          <pc:docMk/>
          <pc:sldMk cId="1649549194" sldId="271"/>
        </pc:sldMkLst>
        <pc:spChg chg="mod">
          <ac:chgData name="Ravi Kant Sahu" userId="be9a33c3e2dfa792" providerId="LiveId" clId="{2E0E1248-6D07-4E2D-BBB3-AB078FD62848}" dt="2023-06-12T05:19:33.006" v="2306" actId="20577"/>
          <ac:spMkLst>
            <pc:docMk/>
            <pc:sldMk cId="1649549194" sldId="271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2T05:28:00.951" v="2671" actId="207"/>
          <ac:spMkLst>
            <pc:docMk/>
            <pc:sldMk cId="1649549194" sldId="271"/>
            <ac:spMk id="3" creationId="{A86A6E82-9C60-71E7-61F9-3BEE865123DB}"/>
          </ac:spMkLst>
        </pc:spChg>
        <pc:picChg chg="add mod">
          <ac:chgData name="Ravi Kant Sahu" userId="be9a33c3e2dfa792" providerId="LiveId" clId="{2E0E1248-6D07-4E2D-BBB3-AB078FD62848}" dt="2023-06-12T05:24:55.588" v="2395" actId="14100"/>
          <ac:picMkLst>
            <pc:docMk/>
            <pc:sldMk cId="1649549194" sldId="271"/>
            <ac:picMk id="7" creationId="{EFA9FAC0-F1D5-0C5C-8E04-BB6542AABB6E}"/>
          </ac:picMkLst>
        </pc:picChg>
        <pc:picChg chg="del">
          <ac:chgData name="Ravi Kant Sahu" userId="be9a33c3e2dfa792" providerId="LiveId" clId="{2E0E1248-6D07-4E2D-BBB3-AB078FD62848}" dt="2023-06-12T05:24:27.258" v="2307" actId="478"/>
          <ac:picMkLst>
            <pc:docMk/>
            <pc:sldMk cId="1649549194" sldId="271"/>
            <ac:picMk id="8" creationId="{F2A44AFD-5D6B-D192-81C5-E940DFA1AEF0}"/>
          </ac:picMkLst>
        </pc:picChg>
      </pc:sldChg>
      <pc:sldChg chg="addSp delSp modSp add mod">
        <pc:chgData name="Ravi Kant Sahu" userId="be9a33c3e2dfa792" providerId="LiveId" clId="{2E0E1248-6D07-4E2D-BBB3-AB078FD62848}" dt="2023-06-12T05:36:16.334" v="2754" actId="1037"/>
        <pc:sldMkLst>
          <pc:docMk/>
          <pc:sldMk cId="2174345207" sldId="272"/>
        </pc:sldMkLst>
        <pc:spChg chg="del mod">
          <ac:chgData name="Ravi Kant Sahu" userId="be9a33c3e2dfa792" providerId="LiveId" clId="{2E0E1248-6D07-4E2D-BBB3-AB078FD62848}" dt="2023-06-12T05:35:51.470" v="2739" actId="478"/>
          <ac:spMkLst>
            <pc:docMk/>
            <pc:sldMk cId="2174345207" sldId="272"/>
            <ac:spMk id="2" creationId="{8C8ACF4A-40DF-77FF-86DB-8A1358A0560A}"/>
          </ac:spMkLst>
        </pc:spChg>
        <pc:spChg chg="del">
          <ac:chgData name="Ravi Kant Sahu" userId="be9a33c3e2dfa792" providerId="LiveId" clId="{2E0E1248-6D07-4E2D-BBB3-AB078FD62848}" dt="2023-06-12T05:35:40.448" v="2736" actId="478"/>
          <ac:spMkLst>
            <pc:docMk/>
            <pc:sldMk cId="2174345207" sldId="272"/>
            <ac:spMk id="3" creationId="{A86A6E82-9C60-71E7-61F9-3BEE865123DB}"/>
          </ac:spMkLst>
        </pc:spChg>
        <pc:spChg chg="add del mod">
          <ac:chgData name="Ravi Kant Sahu" userId="be9a33c3e2dfa792" providerId="LiveId" clId="{2E0E1248-6D07-4E2D-BBB3-AB078FD62848}" dt="2023-06-12T05:35:44.200" v="2737" actId="478"/>
          <ac:spMkLst>
            <pc:docMk/>
            <pc:sldMk cId="2174345207" sldId="272"/>
            <ac:spMk id="10" creationId="{2C9DBCFE-08A2-C52A-BDBF-7000A3400282}"/>
          </ac:spMkLst>
        </pc:spChg>
        <pc:spChg chg="add del mod">
          <ac:chgData name="Ravi Kant Sahu" userId="be9a33c3e2dfa792" providerId="LiveId" clId="{2E0E1248-6D07-4E2D-BBB3-AB078FD62848}" dt="2023-06-12T05:35:54.205" v="2741" actId="478"/>
          <ac:spMkLst>
            <pc:docMk/>
            <pc:sldMk cId="2174345207" sldId="272"/>
            <ac:spMk id="12" creationId="{B567D839-3562-8726-317E-D1F6E42FBFBA}"/>
          </ac:spMkLst>
        </pc:spChg>
        <pc:picChg chg="del">
          <ac:chgData name="Ravi Kant Sahu" userId="be9a33c3e2dfa792" providerId="LiveId" clId="{2E0E1248-6D07-4E2D-BBB3-AB078FD62848}" dt="2023-06-12T05:33:46.964" v="2722" actId="478"/>
          <ac:picMkLst>
            <pc:docMk/>
            <pc:sldMk cId="2174345207" sldId="272"/>
            <ac:picMk id="7" creationId="{EFA9FAC0-F1D5-0C5C-8E04-BB6542AABB6E}"/>
          </ac:picMkLst>
        </pc:picChg>
        <pc:picChg chg="add mod">
          <ac:chgData name="Ravi Kant Sahu" userId="be9a33c3e2dfa792" providerId="LiveId" clId="{2E0E1248-6D07-4E2D-BBB3-AB078FD62848}" dt="2023-06-12T05:36:16.334" v="2754" actId="1037"/>
          <ac:picMkLst>
            <pc:docMk/>
            <pc:sldMk cId="2174345207" sldId="272"/>
            <ac:picMk id="8" creationId="{E94565A9-1672-0762-9792-62B1B970DA6E}"/>
          </ac:picMkLst>
        </pc:picChg>
      </pc:sldChg>
      <pc:sldChg chg="delSp modSp add mod">
        <pc:chgData name="Ravi Kant Sahu" userId="be9a33c3e2dfa792" providerId="LiveId" clId="{2E0E1248-6D07-4E2D-BBB3-AB078FD62848}" dt="2023-06-12T05:39:05.001" v="2845" actId="2711"/>
        <pc:sldMkLst>
          <pc:docMk/>
          <pc:sldMk cId="3612212499" sldId="273"/>
        </pc:sldMkLst>
        <pc:spChg chg="mod">
          <ac:chgData name="Ravi Kant Sahu" userId="be9a33c3e2dfa792" providerId="LiveId" clId="{2E0E1248-6D07-4E2D-BBB3-AB078FD62848}" dt="2023-06-12T05:37:55.011" v="2790" actId="20577"/>
          <ac:spMkLst>
            <pc:docMk/>
            <pc:sldMk cId="3612212499" sldId="273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2T05:39:05.001" v="2845" actId="2711"/>
          <ac:spMkLst>
            <pc:docMk/>
            <pc:sldMk cId="3612212499" sldId="273"/>
            <ac:spMk id="3" creationId="{A86A6E82-9C60-71E7-61F9-3BEE865123DB}"/>
          </ac:spMkLst>
        </pc:spChg>
        <pc:picChg chg="del">
          <ac:chgData name="Ravi Kant Sahu" userId="be9a33c3e2dfa792" providerId="LiveId" clId="{2E0E1248-6D07-4E2D-BBB3-AB078FD62848}" dt="2023-06-12T05:37:57.872" v="2791" actId="478"/>
          <ac:picMkLst>
            <pc:docMk/>
            <pc:sldMk cId="3612212499" sldId="273"/>
            <ac:picMk id="7" creationId="{EFA9FAC0-F1D5-0C5C-8E04-BB6542AABB6E}"/>
          </ac:picMkLst>
        </pc:picChg>
      </pc:sldChg>
      <pc:sldChg chg="modSp add mod">
        <pc:chgData name="Ravi Kant Sahu" userId="be9a33c3e2dfa792" providerId="LiveId" clId="{2E0E1248-6D07-4E2D-BBB3-AB078FD62848}" dt="2023-06-16T12:50:22.059" v="3181" actId="20577"/>
        <pc:sldMkLst>
          <pc:docMk/>
          <pc:sldMk cId="3371223849" sldId="274"/>
        </pc:sldMkLst>
        <pc:spChg chg="mod">
          <ac:chgData name="Ravi Kant Sahu" userId="be9a33c3e2dfa792" providerId="LiveId" clId="{2E0E1248-6D07-4E2D-BBB3-AB078FD62848}" dt="2023-06-16T12:49:40.992" v="3151" actId="20577"/>
          <ac:spMkLst>
            <pc:docMk/>
            <pc:sldMk cId="3371223849" sldId="274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6T12:50:22.059" v="3181" actId="20577"/>
          <ac:spMkLst>
            <pc:docMk/>
            <pc:sldMk cId="3371223849" sldId="274"/>
            <ac:spMk id="3" creationId="{A86A6E82-9C60-71E7-61F9-3BEE865123DB}"/>
          </ac:spMkLst>
        </pc:spChg>
      </pc:sldChg>
      <pc:sldChg chg="modSp add mod">
        <pc:chgData name="Ravi Kant Sahu" userId="be9a33c3e2dfa792" providerId="LiveId" clId="{2E0E1248-6D07-4E2D-BBB3-AB078FD62848}" dt="2023-06-16T12:55:35.752" v="3206" actId="20577"/>
        <pc:sldMkLst>
          <pc:docMk/>
          <pc:sldMk cId="1374075621" sldId="275"/>
        </pc:sldMkLst>
        <pc:spChg chg="mod">
          <ac:chgData name="Ravi Kant Sahu" userId="be9a33c3e2dfa792" providerId="LiveId" clId="{2E0E1248-6D07-4E2D-BBB3-AB078FD62848}" dt="2023-06-16T12:55:26.744" v="3194" actId="20577"/>
          <ac:spMkLst>
            <pc:docMk/>
            <pc:sldMk cId="1374075621" sldId="275"/>
            <ac:spMk id="2" creationId="{8C8ACF4A-40DF-77FF-86DB-8A1358A0560A}"/>
          </ac:spMkLst>
        </pc:spChg>
        <pc:spChg chg="mod">
          <ac:chgData name="Ravi Kant Sahu" userId="be9a33c3e2dfa792" providerId="LiveId" clId="{2E0E1248-6D07-4E2D-BBB3-AB078FD62848}" dt="2023-06-16T12:55:35.752" v="3206" actId="20577"/>
          <ac:spMkLst>
            <pc:docMk/>
            <pc:sldMk cId="1374075621" sldId="275"/>
            <ac:spMk id="3" creationId="{A86A6E82-9C60-71E7-61F9-3BEE865123DB}"/>
          </ac:spMkLst>
        </pc:spChg>
      </pc:sldChg>
      <pc:sldChg chg="modSp add mod">
        <pc:chgData name="Ravi Kant Sahu" userId="be9a33c3e2dfa792" providerId="LiveId" clId="{2E0E1248-6D07-4E2D-BBB3-AB078FD62848}" dt="2023-06-16T12:55:51.413" v="3217" actId="20577"/>
        <pc:sldMkLst>
          <pc:docMk/>
          <pc:sldMk cId="850543210" sldId="276"/>
        </pc:sldMkLst>
        <pc:spChg chg="mod">
          <ac:chgData name="Ravi Kant Sahu" userId="be9a33c3e2dfa792" providerId="LiveId" clId="{2E0E1248-6D07-4E2D-BBB3-AB078FD62848}" dt="2023-06-16T12:55:51.413" v="3217" actId="20577"/>
          <ac:spMkLst>
            <pc:docMk/>
            <pc:sldMk cId="850543210" sldId="276"/>
            <ac:spMk id="2" creationId="{8C8ACF4A-40DF-77FF-86DB-8A1358A0560A}"/>
          </ac:spMkLst>
        </pc:spChg>
      </pc:sldChg>
      <pc:sldChg chg="addSp delSp modSp add mod ord">
        <pc:chgData name="Ravi Kant Sahu" userId="be9a33c3e2dfa792" providerId="LiveId" clId="{2E0E1248-6D07-4E2D-BBB3-AB078FD62848}" dt="2024-06-11T12:21:55.964" v="3225"/>
        <pc:sldMkLst>
          <pc:docMk/>
          <pc:sldMk cId="1080471846" sldId="277"/>
        </pc:sldMkLst>
        <pc:spChg chg="del">
          <ac:chgData name="Ravi Kant Sahu" userId="be9a33c3e2dfa792" providerId="LiveId" clId="{2E0E1248-6D07-4E2D-BBB3-AB078FD62848}" dt="2024-06-11T12:21:24.888" v="3221" actId="478"/>
          <ac:spMkLst>
            <pc:docMk/>
            <pc:sldMk cId="1080471846" sldId="277"/>
            <ac:spMk id="2" creationId="{8C8ACF4A-40DF-77FF-86DB-8A1358A0560A}"/>
          </ac:spMkLst>
        </pc:spChg>
        <pc:spChg chg="del mod">
          <ac:chgData name="Ravi Kant Sahu" userId="be9a33c3e2dfa792" providerId="LiveId" clId="{2E0E1248-6D07-4E2D-BBB3-AB078FD62848}" dt="2024-06-11T12:21:30.884" v="3223" actId="478"/>
          <ac:spMkLst>
            <pc:docMk/>
            <pc:sldMk cId="1080471846" sldId="277"/>
            <ac:spMk id="3" creationId="{A86A6E82-9C60-71E7-61F9-3BEE865123DB}"/>
          </ac:spMkLst>
        </pc:spChg>
        <pc:spChg chg="add del mod">
          <ac:chgData name="Ravi Kant Sahu" userId="be9a33c3e2dfa792" providerId="LiveId" clId="{2E0E1248-6D07-4E2D-BBB3-AB078FD62848}" dt="2024-06-11T12:21:28.454" v="3222" actId="478"/>
          <ac:spMkLst>
            <pc:docMk/>
            <pc:sldMk cId="1080471846" sldId="277"/>
            <ac:spMk id="7" creationId="{E9798BAF-03E8-3157-224B-629920377ACE}"/>
          </ac:spMkLst>
        </pc:spChg>
      </pc:sldChg>
      <pc:sldChg chg="add">
        <pc:chgData name="Ravi Kant Sahu" userId="be9a33c3e2dfa792" providerId="LiveId" clId="{2E0E1248-6D07-4E2D-BBB3-AB078FD62848}" dt="2024-06-11T12:22:07.786" v="3226"/>
        <pc:sldMkLst>
          <pc:docMk/>
          <pc:sldMk cId="2308148223" sldId="278"/>
        </pc:sldMkLst>
      </pc:sldChg>
      <pc:sldChg chg="delSp modSp add mod">
        <pc:chgData name="Ravi Kant Sahu" userId="be9a33c3e2dfa792" providerId="LiveId" clId="{2E0E1248-6D07-4E2D-BBB3-AB078FD62848}" dt="2024-06-13T12:35:24.215" v="3229" actId="478"/>
        <pc:sldMkLst>
          <pc:docMk/>
          <pc:sldMk cId="2384916931" sldId="279"/>
        </pc:sldMkLst>
        <pc:spChg chg="del mod">
          <ac:chgData name="Ravi Kant Sahu" userId="be9a33c3e2dfa792" providerId="LiveId" clId="{2E0E1248-6D07-4E2D-BBB3-AB078FD62848}" dt="2024-06-13T12:35:24.215" v="3229" actId="478"/>
          <ac:spMkLst>
            <pc:docMk/>
            <pc:sldMk cId="2384916931" sldId="279"/>
            <ac:spMk id="2" creationId="{8C8ACF4A-40DF-77FF-86DB-8A1358A0560A}"/>
          </ac:spMkLst>
        </pc:spChg>
      </pc:sldChg>
      <pc:sldMasterChg chg="addSldLayout">
        <pc:chgData name="Ravi Kant Sahu" userId="be9a33c3e2dfa792" providerId="LiveId" clId="{2E0E1248-6D07-4E2D-BBB3-AB078FD62848}" dt="2023-06-09T08:14:12.470" v="0" actId="680"/>
        <pc:sldMasterMkLst>
          <pc:docMk/>
          <pc:sldMasterMk cId="4019407343" sldId="2147483648"/>
        </pc:sldMasterMkLst>
        <pc:sldLayoutChg chg="add">
          <pc:chgData name="Ravi Kant Sahu" userId="be9a33c3e2dfa792" providerId="LiveId" clId="{2E0E1248-6D07-4E2D-BBB3-AB078FD62848}" dt="2023-06-09T08:14:12.470" v="0" actId="680"/>
          <pc:sldLayoutMkLst>
            <pc:docMk/>
            <pc:sldMasterMk cId="4019407343" sldId="2147483648"/>
            <pc:sldLayoutMk cId="237030159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1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5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0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3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7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7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AFD2CD-35AB-F428-7B7D-0C2829F29EA6}"/>
              </a:ext>
            </a:extLst>
          </p:cNvPr>
          <p:cNvSpPr txBox="1">
            <a:spLocks/>
          </p:cNvSpPr>
          <p:nvPr/>
        </p:nvSpPr>
        <p:spPr>
          <a:xfrm>
            <a:off x="-1" y="346475"/>
            <a:ext cx="12120465" cy="21945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Solving Competitive Problems using </a:t>
            </a:r>
          </a:p>
          <a:p>
            <a:pPr algn="ctr"/>
            <a:endParaRPr lang="en-US" sz="5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6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Structures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D8BBBED-37CB-2B13-1DFD-BD2D94428C86}"/>
              </a:ext>
            </a:extLst>
          </p:cNvPr>
          <p:cNvSpPr txBox="1">
            <a:spLocks/>
          </p:cNvSpPr>
          <p:nvPr/>
        </p:nvSpPr>
        <p:spPr>
          <a:xfrm>
            <a:off x="2057400" y="2533256"/>
            <a:ext cx="80772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i="1" cap="none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Assistant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600" cap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</a:t>
            </a:r>
            <a:r>
              <a:rPr lang="en-US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</a:t>
            </a:r>
            <a:r>
              <a:rPr lang="en-US" sz="2600" cap="none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Punjab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5" descr="lpu.png">
            <a:extLst>
              <a:ext uri="{FF2B5EF4-FFF2-40B4-BE49-F238E27FC236}">
                <a16:creationId xmlns:a16="http://schemas.microsoft.com/office/drawing/2014/main" id="{362B1642-6005-B896-06C0-96E8EE1C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78" y="2954847"/>
            <a:ext cx="1408948" cy="139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5E870-9D2C-84D3-659E-27EE4D9A888D}"/>
              </a:ext>
            </a:extLst>
          </p:cNvPr>
          <p:cNvSpPr txBox="1"/>
          <p:nvPr/>
        </p:nvSpPr>
        <p:spPr>
          <a:xfrm>
            <a:off x="4595428" y="1909349"/>
            <a:ext cx="3001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Topic: Array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70004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CBF72-CFCE-C001-6348-8B70CFDF467A}"/>
              </a:ext>
            </a:extLst>
          </p:cNvPr>
          <p:cNvSpPr txBox="1"/>
          <p:nvPr/>
        </p:nvSpPr>
        <p:spPr>
          <a:xfrm>
            <a:off x="1369267" y="194277"/>
            <a:ext cx="96408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int search(int 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[], int beg, int end, int key) {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while (beg &lt;= end)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{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int mid = (beg + end) /2;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if (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[mid] == key)  return mid; </a:t>
            </a:r>
          </a:p>
          <a:p>
            <a:endParaRPr lang="en-IN" sz="2200" dirty="0">
              <a:solidFill>
                <a:srgbClr val="002060"/>
              </a:solidFill>
              <a:latin typeface="+mj-lt"/>
            </a:endParaRP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if (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[beg] &lt;= 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[mid])     </a:t>
            </a:r>
            <a:r>
              <a:rPr lang="en-IN" sz="2200" dirty="0">
                <a:solidFill>
                  <a:srgbClr val="C00000"/>
                </a:solidFill>
                <a:latin typeface="+mj-lt"/>
              </a:rPr>
              <a:t>//Left portion is sorted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{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     if (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[beg] &lt;= key &amp;&amp; 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[mid] &gt;= key)    end = mid - 1; 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     else  beg = mid + 1;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}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else {                                 </a:t>
            </a:r>
            <a:r>
              <a:rPr lang="en-IN" sz="2200" dirty="0">
                <a:solidFill>
                  <a:srgbClr val="C00000"/>
                </a:solidFill>
                <a:latin typeface="+mj-lt"/>
              </a:rPr>
              <a:t>//Right portion is sorted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     if (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[mid] &lt;= key &amp;&amp; key &lt;= </a:t>
            </a:r>
            <a:r>
              <a:rPr lang="en-IN" sz="22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200" dirty="0">
                <a:solidFill>
                  <a:srgbClr val="002060"/>
                </a:solidFill>
                <a:latin typeface="+mj-lt"/>
              </a:rPr>
              <a:t>[end])    beg = mid + 1;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     else  end = mid - 1;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      }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       }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  return -1; </a:t>
            </a:r>
          </a:p>
          <a:p>
            <a:r>
              <a:rPr lang="en-IN" sz="2200" dirty="0">
                <a:solidFill>
                  <a:srgbClr val="002060"/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05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Insertion at a given index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2600" dirty="0">
                <a:solidFill>
                  <a:srgbClr val="002060"/>
                </a:solidFill>
                <a:latin typeface="+mj-lt"/>
              </a:rPr>
              <a:t>Requires shifting of elements to right</a:t>
            </a:r>
          </a:p>
          <a:p>
            <a:r>
              <a:rPr lang="en-IN" sz="2600" dirty="0">
                <a:solidFill>
                  <a:srgbClr val="002060"/>
                </a:solidFill>
                <a:latin typeface="+mj-lt"/>
              </a:rPr>
              <a:t>from last index till index k.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sz="2600" dirty="0">
                <a:solidFill>
                  <a:srgbClr val="0070C0"/>
                </a:solidFill>
                <a:latin typeface="+mj-lt"/>
              </a:rPr>
              <a:t>for(int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=n;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&gt;k;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--)         //shifting logic</a:t>
            </a:r>
          </a:p>
          <a:p>
            <a:r>
              <a:rPr lang="en-IN" sz="2600" dirty="0">
                <a:solidFill>
                  <a:srgbClr val="0070C0"/>
                </a:solidFill>
                <a:latin typeface="+mj-lt"/>
              </a:rPr>
              <a:t>for(int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=n-1;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&gt;=k;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--)   //shifting logic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Worst Case Complexity: O(n)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Best Case Complexity: </a:t>
            </a:r>
            <a:r>
              <a:rPr lang="el-GR" dirty="0">
                <a:solidFill>
                  <a:srgbClr val="C00000"/>
                </a:solidFill>
                <a:latin typeface="+mj-lt"/>
              </a:rPr>
              <a:t>Ω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(1)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672CF-CA4A-D95A-487A-288A89EA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992" y="2053168"/>
            <a:ext cx="4686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0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Deletion at a given index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2600" dirty="0">
                <a:solidFill>
                  <a:srgbClr val="002060"/>
                </a:solidFill>
                <a:latin typeface="+mj-lt"/>
              </a:rPr>
              <a:t>Requires shifting of elements to the left</a:t>
            </a:r>
          </a:p>
          <a:p>
            <a:r>
              <a:rPr lang="en-IN" sz="2600" dirty="0">
                <a:solidFill>
                  <a:srgbClr val="002060"/>
                </a:solidFill>
                <a:latin typeface="+mj-lt"/>
              </a:rPr>
              <a:t>from Index k till the end.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sz="2600" dirty="0">
                <a:solidFill>
                  <a:srgbClr val="0070C0"/>
                </a:solidFill>
                <a:latin typeface="+mj-lt"/>
              </a:rPr>
              <a:t>for(int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=k;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&lt;n-1 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++)     //shifting logic</a:t>
            </a:r>
          </a:p>
          <a:p>
            <a:r>
              <a:rPr lang="en-IN" sz="2600" dirty="0">
                <a:solidFill>
                  <a:srgbClr val="0070C0"/>
                </a:solidFill>
                <a:latin typeface="+mj-lt"/>
              </a:rPr>
              <a:t>for(int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=k+1;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&lt;n; </a:t>
            </a:r>
            <a:r>
              <a:rPr lang="en-IN" sz="2600" dirty="0" err="1">
                <a:solidFill>
                  <a:srgbClr val="0070C0"/>
                </a:solidFill>
                <a:latin typeface="+mj-lt"/>
              </a:rPr>
              <a:t>i</a:t>
            </a:r>
            <a:r>
              <a:rPr lang="en-IN" sz="2600" dirty="0">
                <a:solidFill>
                  <a:srgbClr val="0070C0"/>
                </a:solidFill>
                <a:latin typeface="+mj-lt"/>
              </a:rPr>
              <a:t>++)     //shifting logic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Worst Case Complexity: O(n)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Best Case Complexity: </a:t>
            </a:r>
            <a:r>
              <a:rPr lang="el-GR" dirty="0">
                <a:solidFill>
                  <a:srgbClr val="C00000"/>
                </a:solidFill>
                <a:latin typeface="+mj-lt"/>
              </a:rPr>
              <a:t>Ω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(1)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44AFD-5D6B-D192-81C5-E940DFA1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02" y="1751339"/>
            <a:ext cx="4879289" cy="45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42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Merging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2060"/>
                </a:solidFill>
                <a:latin typeface="+mj-lt"/>
              </a:rPr>
              <a:t> Both the arrays must be sorted in the </a:t>
            </a:r>
          </a:p>
          <a:p>
            <a:r>
              <a:rPr lang="en-IN" sz="2600" dirty="0">
                <a:solidFill>
                  <a:srgbClr val="002060"/>
                </a:solidFill>
                <a:latin typeface="+mj-lt"/>
              </a:rPr>
              <a:t>same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02060"/>
                </a:solidFill>
                <a:latin typeface="+mj-lt"/>
              </a:rPr>
              <a:t> Number of elements may be different in 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2060"/>
                </a:solidFill>
                <a:latin typeface="+mj-lt"/>
              </a:rPr>
              <a:t>both the arrays.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C00000"/>
                </a:solidFill>
                <a:latin typeface="+mj-lt"/>
              </a:rPr>
              <a:t>Complexity: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 O(m + n)</a:t>
            </a:r>
          </a:p>
          <a:p>
            <a:r>
              <a:rPr lang="en-IN" dirty="0">
                <a:solidFill>
                  <a:srgbClr val="002060"/>
                </a:solidFill>
                <a:latin typeface="+mj-lt"/>
              </a:rPr>
              <a:t>Where m and n are the number of elements in 2</a:t>
            </a:r>
          </a:p>
          <a:p>
            <a:r>
              <a:rPr lang="en-IN" dirty="0">
                <a:solidFill>
                  <a:srgbClr val="002060"/>
                </a:solidFill>
                <a:latin typeface="+mj-lt"/>
              </a:rPr>
              <a:t>arrays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A9FAC0-F1D5-0C5C-8E04-BB6542AA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91" y="1845734"/>
            <a:ext cx="5200650" cy="44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4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814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565A9-1672-0762-9792-62B1B970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3" y="406017"/>
            <a:ext cx="10319113" cy="573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4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Bubble Sort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Selection Sort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Insertion Sort</a:t>
            </a:r>
            <a:endParaRPr lang="en-IN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21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4916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65111"/>
            <a:ext cx="10058400" cy="510398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+mj-lt"/>
              </a:rPr>
              <a:t>Which of the following operation in an unsorted array with n elements requires minimum time in Worst Case?</a:t>
            </a:r>
          </a:p>
          <a:p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r>
              <a:rPr lang="en-IN" sz="2400" dirty="0">
                <a:solidFill>
                  <a:srgbClr val="002060"/>
                </a:solidFill>
                <a:latin typeface="+mj-lt"/>
              </a:rPr>
              <a:t>A. Finding the Largest element</a:t>
            </a:r>
          </a:p>
          <a:p>
            <a:r>
              <a:rPr lang="en-IN" sz="2400" dirty="0">
                <a:solidFill>
                  <a:srgbClr val="002060"/>
                </a:solidFill>
                <a:latin typeface="+mj-lt"/>
              </a:rPr>
              <a:t>B. Inserting in the beginning of Array</a:t>
            </a:r>
          </a:p>
          <a:p>
            <a:r>
              <a:rPr lang="en-IN" sz="2400" dirty="0">
                <a:solidFill>
                  <a:srgbClr val="002060"/>
                </a:solidFill>
                <a:latin typeface="+mj-lt"/>
              </a:rPr>
              <a:t>C. Deleting the Last element of Array</a:t>
            </a:r>
          </a:p>
          <a:p>
            <a:r>
              <a:rPr lang="en-IN" sz="2400" dirty="0">
                <a:solidFill>
                  <a:srgbClr val="002060"/>
                </a:solidFill>
                <a:latin typeface="+mj-lt"/>
              </a:rPr>
              <a:t>D. Both B and C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797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Sub-array with Given Sum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31FE25-21C7-7D00-36F7-06B567252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065" y="830424"/>
            <a:ext cx="7324531" cy="5484156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192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>
              <a:solidFill>
                <a:srgbClr val="002060"/>
              </a:solidFill>
              <a:latin typeface="+mj-lt"/>
            </a:endParaRPr>
          </a:p>
          <a:p>
            <a:r>
              <a:rPr lang="en-IN" sz="2800" dirty="0">
                <a:solidFill>
                  <a:srgbClr val="002060"/>
                </a:solidFill>
                <a:latin typeface="+mj-lt"/>
              </a:rPr>
              <a:t>An Array </a:t>
            </a:r>
            <a:r>
              <a:rPr lang="en-US" sz="2800" dirty="0">
                <a:solidFill>
                  <a:srgbClr val="002060"/>
                </a:solidFill>
                <a:latin typeface="+mj-lt"/>
              </a:rPr>
              <a:t>is a list of a finite number (n) of homogeneous data elements such that the elements of the array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 referenced by an index set consisting of n consecutive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+mj-lt"/>
              </a:rPr>
              <a:t> stored respectively in successive memory locations.</a:t>
            </a:r>
            <a:br>
              <a:rPr lang="en-US" sz="2800" dirty="0">
                <a:solidFill>
                  <a:srgbClr val="002060"/>
                </a:solidFill>
                <a:latin typeface="+mj-lt"/>
              </a:rPr>
            </a:br>
            <a:r>
              <a:rPr lang="en-IN" sz="2800" dirty="0">
                <a:solidFill>
                  <a:srgbClr val="002060"/>
                </a:solidFill>
                <a:latin typeface="+mj-lt"/>
              </a:rPr>
              <a:t>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25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1B7A8-4142-B2CF-E9B8-E9ACE141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837" y="157065"/>
            <a:ext cx="6096098" cy="60960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6125FC-1E19-7D0A-444B-84F651C59606}"/>
              </a:ext>
            </a:extLst>
          </p:cNvPr>
          <p:cNvSpPr/>
          <p:nvPr/>
        </p:nvSpPr>
        <p:spPr>
          <a:xfrm>
            <a:off x="5579706" y="5617029"/>
            <a:ext cx="1427584" cy="4292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7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Sorting Algorithms (Divide &amp; Conquer)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Quick Sort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Merge Sort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1223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07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44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054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CEF921-B1FF-4179-595D-7201D1D37F87}"/>
              </a:ext>
            </a:extLst>
          </p:cNvPr>
          <p:cNvSpPr/>
          <p:nvPr/>
        </p:nvSpPr>
        <p:spPr>
          <a:xfrm>
            <a:off x="1866122" y="2174033"/>
            <a:ext cx="1054360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E6FD2-DDC3-4AEA-117F-B898D71D01DA}"/>
              </a:ext>
            </a:extLst>
          </p:cNvPr>
          <p:cNvSpPr/>
          <p:nvPr/>
        </p:nvSpPr>
        <p:spPr>
          <a:xfrm>
            <a:off x="3862873" y="3191069"/>
            <a:ext cx="6802017" cy="123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3B87499-E65C-8CB4-CE0C-83C3E88A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35176"/>
              </p:ext>
            </p:extLst>
          </p:nvPr>
        </p:nvGraphicFramePr>
        <p:xfrm>
          <a:off x="4086808" y="3556154"/>
          <a:ext cx="6372810" cy="465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562">
                  <a:extLst>
                    <a:ext uri="{9D8B030D-6E8A-4147-A177-3AD203B41FA5}">
                      <a16:colId xmlns:a16="http://schemas.microsoft.com/office/drawing/2014/main" val="1051008205"/>
                    </a:ext>
                  </a:extLst>
                </a:gridCol>
                <a:gridCol w="1274562">
                  <a:extLst>
                    <a:ext uri="{9D8B030D-6E8A-4147-A177-3AD203B41FA5}">
                      <a16:colId xmlns:a16="http://schemas.microsoft.com/office/drawing/2014/main" val="3779350468"/>
                    </a:ext>
                  </a:extLst>
                </a:gridCol>
                <a:gridCol w="1274562">
                  <a:extLst>
                    <a:ext uri="{9D8B030D-6E8A-4147-A177-3AD203B41FA5}">
                      <a16:colId xmlns:a16="http://schemas.microsoft.com/office/drawing/2014/main" val="3680986281"/>
                    </a:ext>
                  </a:extLst>
                </a:gridCol>
                <a:gridCol w="1274562">
                  <a:extLst>
                    <a:ext uri="{9D8B030D-6E8A-4147-A177-3AD203B41FA5}">
                      <a16:colId xmlns:a16="http://schemas.microsoft.com/office/drawing/2014/main" val="432621814"/>
                    </a:ext>
                  </a:extLst>
                </a:gridCol>
                <a:gridCol w="1274562">
                  <a:extLst>
                    <a:ext uri="{9D8B030D-6E8A-4147-A177-3AD203B41FA5}">
                      <a16:colId xmlns:a16="http://schemas.microsoft.com/office/drawing/2014/main" val="348931863"/>
                    </a:ext>
                  </a:extLst>
                </a:gridCol>
              </a:tblGrid>
              <a:tr h="4653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661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7080ED-7C01-D59C-F811-DEB5C57006F1}"/>
              </a:ext>
            </a:extLst>
          </p:cNvPr>
          <p:cNvSpPr txBox="1"/>
          <p:nvPr/>
        </p:nvSpPr>
        <p:spPr>
          <a:xfrm>
            <a:off x="4086808" y="3219054"/>
            <a:ext cx="6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0                   1                  2                  3                 4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47A96-2755-5AA9-500E-2D6742BF1C0B}"/>
              </a:ext>
            </a:extLst>
          </p:cNvPr>
          <p:cNvSpPr txBox="1"/>
          <p:nvPr/>
        </p:nvSpPr>
        <p:spPr>
          <a:xfrm>
            <a:off x="877077" y="1751440"/>
            <a:ext cx="340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Reference Variable or Pointer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D5D99D7-2F9E-7760-64F1-1D1BC860C7C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920482" y="2570584"/>
            <a:ext cx="1166326" cy="121823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B2F26F-03B2-BD4C-7429-46C3614BD6BE}"/>
              </a:ext>
            </a:extLst>
          </p:cNvPr>
          <p:cNvSpPr txBox="1"/>
          <p:nvPr/>
        </p:nvSpPr>
        <p:spPr>
          <a:xfrm>
            <a:off x="3989531" y="40588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2040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1F1E6-0CEA-5A1A-0EF2-43D96482A680}"/>
              </a:ext>
            </a:extLst>
          </p:cNvPr>
          <p:cNvSpPr txBox="1"/>
          <p:nvPr/>
        </p:nvSpPr>
        <p:spPr>
          <a:xfrm>
            <a:off x="2006081" y="2360645"/>
            <a:ext cx="83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2040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08C64-F392-2CC4-6EF4-3D8FD6D63199}"/>
              </a:ext>
            </a:extLst>
          </p:cNvPr>
          <p:cNvSpPr txBox="1"/>
          <p:nvPr/>
        </p:nvSpPr>
        <p:spPr>
          <a:xfrm>
            <a:off x="1761684" y="3208256"/>
            <a:ext cx="1116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j-lt"/>
              </a:rPr>
              <a:t>int* </a:t>
            </a:r>
            <a:r>
              <a:rPr lang="en-IN" b="1" dirty="0" err="1">
                <a:latin typeface="+mj-lt"/>
              </a:rPr>
              <a:t>arr</a:t>
            </a:r>
            <a:r>
              <a:rPr lang="en-IN" b="1" dirty="0">
                <a:latin typeface="+mj-lt"/>
              </a:rPr>
              <a:t>;</a:t>
            </a:r>
          </a:p>
          <a:p>
            <a:r>
              <a:rPr lang="en-IN" b="1" dirty="0">
                <a:latin typeface="+mj-lt"/>
              </a:rPr>
              <a:t>     or</a:t>
            </a:r>
          </a:p>
          <a:p>
            <a:r>
              <a:rPr lang="en-IN" b="1" dirty="0">
                <a:latin typeface="+mj-lt"/>
              </a:rPr>
              <a:t>int </a:t>
            </a:r>
            <a:r>
              <a:rPr lang="en-IN" b="1" dirty="0" err="1">
                <a:latin typeface="+mj-lt"/>
              </a:rPr>
              <a:t>arr</a:t>
            </a:r>
            <a:r>
              <a:rPr lang="en-IN" b="1" dirty="0">
                <a:latin typeface="+mj-lt"/>
              </a:rPr>
              <a:t> [];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BE9D-F4B9-67DE-A0A5-81C68EC57483}"/>
              </a:ext>
            </a:extLst>
          </p:cNvPr>
          <p:cNvSpPr txBox="1"/>
          <p:nvPr/>
        </p:nvSpPr>
        <p:spPr>
          <a:xfrm>
            <a:off x="5542384" y="4649746"/>
            <a:ext cx="217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+mj-lt"/>
              </a:rPr>
              <a:t>new int[size];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30FEF-8322-5962-2725-8C506A3419BF}"/>
              </a:ext>
            </a:extLst>
          </p:cNvPr>
          <p:cNvSpPr txBox="1"/>
          <p:nvPr/>
        </p:nvSpPr>
        <p:spPr>
          <a:xfrm>
            <a:off x="8126963" y="18941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  <a:latin typeface="+mj-lt"/>
              </a:rPr>
              <a:t>arr</a:t>
            </a:r>
            <a:r>
              <a:rPr lang="en-IN" b="1" dirty="0">
                <a:solidFill>
                  <a:srgbClr val="C00000"/>
                </a:solidFill>
                <a:latin typeface="+mj-lt"/>
              </a:rPr>
              <a:t>[2]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51A6A-8DC4-A475-9D94-4D345E70C829}"/>
              </a:ext>
            </a:extLst>
          </p:cNvPr>
          <p:cNvCxnSpPr/>
          <p:nvPr/>
        </p:nvCxnSpPr>
        <p:spPr>
          <a:xfrm flipH="1">
            <a:off x="7296539" y="2360645"/>
            <a:ext cx="1045028" cy="133427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1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>
              <a:solidFill>
                <a:srgbClr val="C00000"/>
              </a:solidFill>
              <a:latin typeface="+mj-lt"/>
            </a:endParaRPr>
          </a:p>
          <a:p>
            <a:r>
              <a:rPr lang="en-IN" sz="2800" dirty="0">
                <a:solidFill>
                  <a:srgbClr val="C00000"/>
                </a:solidFill>
                <a:latin typeface="+mj-lt"/>
              </a:rPr>
              <a:t>++ </a:t>
            </a:r>
            <a:r>
              <a:rPr lang="en-IN" sz="2800" dirty="0">
                <a:latin typeface="+mj-lt"/>
              </a:rPr>
              <a:t>Fast Access through indexes</a:t>
            </a:r>
          </a:p>
          <a:p>
            <a:endParaRPr lang="en-IN" sz="2800" dirty="0">
              <a:latin typeface="+mj-lt"/>
            </a:endParaRPr>
          </a:p>
          <a:p>
            <a:r>
              <a:rPr lang="en-IN" sz="2800" dirty="0">
                <a:solidFill>
                  <a:srgbClr val="C00000"/>
                </a:solidFill>
                <a:latin typeface="+mj-lt"/>
              </a:rPr>
              <a:t>-- </a:t>
            </a:r>
            <a:r>
              <a:rPr lang="en-IN" sz="2800" dirty="0">
                <a:latin typeface="+mj-lt"/>
              </a:rPr>
              <a:t>Fixed Size</a:t>
            </a:r>
          </a:p>
          <a:p>
            <a:endParaRPr lang="en-IN" sz="2800" dirty="0"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852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int 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linear_Search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(int 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[], int 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   for(int 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=0; 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&lt;n; 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            if(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] == key) return </a:t>
            </a:r>
            <a:r>
              <a:rPr lang="en-IN" sz="2400" dirty="0" err="1">
                <a:solidFill>
                  <a:srgbClr val="002060"/>
                </a:solidFill>
                <a:latin typeface="+mj-lt"/>
              </a:rPr>
              <a:t>i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     return -1;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C00000"/>
                </a:solidFill>
                <a:latin typeface="+mj-lt"/>
              </a:rPr>
              <a:t>Worst Case Complexity: O(n)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C00000"/>
                </a:solidFill>
                <a:latin typeface="+mj-lt"/>
              </a:rPr>
              <a:t>Best Case Complexity: </a:t>
            </a:r>
            <a:r>
              <a:rPr lang="el-GR" sz="2400" dirty="0">
                <a:solidFill>
                  <a:srgbClr val="C00000"/>
                </a:solidFill>
                <a:latin typeface="+mj-lt"/>
              </a:rPr>
              <a:t>Ω</a:t>
            </a:r>
            <a:r>
              <a:rPr lang="en-IN" sz="2400" dirty="0">
                <a:solidFill>
                  <a:srgbClr val="C00000"/>
                </a:solidFill>
                <a:latin typeface="+mj-lt"/>
              </a:rPr>
              <a:t>(1)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180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84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600" dirty="0">
                <a:solidFill>
                  <a:srgbClr val="002060"/>
                </a:solidFill>
                <a:latin typeface="+mj-lt"/>
              </a:rPr>
              <a:t>int </a:t>
            </a:r>
            <a:r>
              <a:rPr lang="en-US" sz="2600" dirty="0" err="1">
                <a:solidFill>
                  <a:srgbClr val="002060"/>
                </a:solidFill>
                <a:latin typeface="+mj-lt"/>
              </a:rPr>
              <a:t>binary_search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(int beg, int end, int key)</a:t>
            </a:r>
            <a:br>
              <a:rPr lang="en-US" sz="2600" dirty="0">
                <a:solidFill>
                  <a:srgbClr val="002060"/>
                </a:solidFill>
                <a:latin typeface="+mj-lt"/>
              </a:rPr>
            </a:br>
            <a:r>
              <a:rPr lang="en-US" sz="2600" dirty="0">
                <a:solidFill>
                  <a:srgbClr val="002060"/>
                </a:solidFill>
                <a:latin typeface="+mj-lt"/>
              </a:rPr>
              <a:t>{     if(beg &gt; end) return -1;    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+mj-lt"/>
              </a:rPr>
              <a:t>      int mid = (</a:t>
            </a:r>
            <a:r>
              <a:rPr lang="en-US" sz="2600" dirty="0" err="1">
                <a:solidFill>
                  <a:srgbClr val="002060"/>
                </a:solidFill>
                <a:latin typeface="+mj-lt"/>
              </a:rPr>
              <a:t>beg+end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)/2;    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+mj-lt"/>
              </a:rPr>
              <a:t>      if(</a:t>
            </a:r>
            <a:r>
              <a:rPr lang="en-US" sz="26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[mid] == key) return mid;        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+mj-lt"/>
              </a:rPr>
              <a:t>      if(key &lt; </a:t>
            </a:r>
            <a:r>
              <a:rPr lang="en-US" sz="26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[mid]) return </a:t>
            </a:r>
            <a:r>
              <a:rPr lang="en-US" sz="2600" dirty="0" err="1">
                <a:solidFill>
                  <a:srgbClr val="002060"/>
                </a:solidFill>
                <a:latin typeface="+mj-lt"/>
              </a:rPr>
              <a:t>binary_search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(beg, mid-1, key);        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+mj-lt"/>
              </a:rPr>
              <a:t>      return </a:t>
            </a:r>
            <a:r>
              <a:rPr lang="en-US" sz="2600" dirty="0" err="1">
                <a:solidFill>
                  <a:srgbClr val="002060"/>
                </a:solidFill>
                <a:latin typeface="+mj-lt"/>
              </a:rPr>
              <a:t>binary_search</a:t>
            </a:r>
            <a:r>
              <a:rPr lang="en-US" sz="2600" dirty="0">
                <a:solidFill>
                  <a:srgbClr val="002060"/>
                </a:solidFill>
                <a:latin typeface="+mj-lt"/>
              </a:rPr>
              <a:t>(mid+1, end, key);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+mj-lt"/>
              </a:rPr>
              <a:t>}</a:t>
            </a:r>
            <a:endParaRPr lang="en-IN" sz="2600" dirty="0">
              <a:solidFill>
                <a:srgbClr val="002060"/>
              </a:solidFill>
              <a:latin typeface="+mj-lt"/>
            </a:endParaRPr>
          </a:p>
          <a:p>
            <a:r>
              <a:rPr lang="en-IN" sz="2600" dirty="0">
                <a:solidFill>
                  <a:srgbClr val="C00000"/>
                </a:solidFill>
                <a:latin typeface="+mj-lt"/>
              </a:rPr>
              <a:t>Worst Case Complexity: O(log n)                                                  </a:t>
            </a:r>
          </a:p>
          <a:p>
            <a:r>
              <a:rPr lang="en-IN" sz="2600" dirty="0">
                <a:solidFill>
                  <a:srgbClr val="C00000"/>
                </a:solidFill>
                <a:latin typeface="+mj-lt"/>
              </a:rPr>
              <a:t>Best Case Complexity: </a:t>
            </a:r>
            <a:r>
              <a:rPr lang="el-GR" sz="2600" dirty="0">
                <a:solidFill>
                  <a:srgbClr val="C00000"/>
                </a:solidFill>
                <a:latin typeface="+mj-lt"/>
              </a:rPr>
              <a:t>Ω</a:t>
            </a:r>
            <a:r>
              <a:rPr lang="en-IN" sz="2600" dirty="0">
                <a:solidFill>
                  <a:srgbClr val="C00000"/>
                </a:solidFill>
                <a:latin typeface="+mj-lt"/>
              </a:rPr>
              <a:t>(1) 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23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176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int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binary_search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(int beg, int end, int key){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while(beg &lt;= end){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	int mid = (beg + end)/2;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	If(key ==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[mid]) return mid;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	else if (key &lt;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[mid]) end = mid-1;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	else beg = mid+1;</a:t>
            </a:r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  <a:latin typeface="+mj-lt"/>
              </a:rPr>
              <a:t>    return -1; }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38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47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CF4A-40DF-77FF-86DB-8A1358A0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Search an element in a Rotated-Sorted Array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E82-9C60-71E7-61F9-3BEE8651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Input  : </a:t>
            </a:r>
            <a:r>
              <a:rPr lang="en-US" sz="2400" dirty="0" err="1">
                <a:solidFill>
                  <a:srgbClr val="002060"/>
                </a:solidFill>
                <a:latin typeface="+mj-lt"/>
              </a:rPr>
              <a:t>arr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[] = {4, 5, 6, 7, 8, </a:t>
            </a:r>
            <a:r>
              <a:rPr lang="en-US" sz="2400" dirty="0">
                <a:solidFill>
                  <a:srgbClr val="C00000"/>
                </a:solidFill>
                <a:latin typeface="+mj-lt"/>
              </a:rPr>
              <a:t>1, 2, 3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}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key = 2</a:t>
            </a:r>
          </a:p>
          <a:p>
            <a:r>
              <a:rPr lang="en-US" sz="2400" dirty="0">
                <a:solidFill>
                  <a:srgbClr val="002060"/>
                </a:solidFill>
                <a:latin typeface="+mj-lt"/>
              </a:rPr>
              <a:t>Output : 6</a:t>
            </a:r>
            <a:endParaRPr lang="en-IN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E8B7B9-C1F0-E7C2-5E22-D121A43549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90600" y="6380586"/>
            <a:ext cx="10165080" cy="457200"/>
          </a:xfrm>
        </p:spPr>
        <p:txBody>
          <a:bodyPr/>
          <a:lstStyle/>
          <a:p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Ravi Kant Sahu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  <a:r>
              <a:rPr lang="en-US" sz="16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@ LPU, </a:t>
            </a:r>
            <a:r>
              <a:rPr lang="en-US" sz="1600" cap="none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Phagwara (Punjab) India</a:t>
            </a:r>
            <a:endParaRPr lang="en-US" sz="1600" dirty="0">
              <a:solidFill>
                <a:srgbClr val="CCFF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pu.png">
            <a:extLst>
              <a:ext uri="{FF2B5EF4-FFF2-40B4-BE49-F238E27FC236}">
                <a16:creationId xmlns:a16="http://schemas.microsoft.com/office/drawing/2014/main" id="{ACA6C539-35EB-ACD5-39A3-D426B54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2718" y="54652"/>
            <a:ext cx="867747" cy="861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95763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</TotalTime>
  <Words>1116</Words>
  <Application>Microsoft Office PowerPoint</Application>
  <PresentationFormat>Widescreen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Retrospect</vt:lpstr>
      <vt:lpstr>PowerPoint Presentation</vt:lpstr>
      <vt:lpstr>What is an Array?</vt:lpstr>
      <vt:lpstr>PowerPoint Presentation</vt:lpstr>
      <vt:lpstr>Pros and Cons</vt:lpstr>
      <vt:lpstr>Linear Search</vt:lpstr>
      <vt:lpstr>Binary Search</vt:lpstr>
      <vt:lpstr>Binary Search</vt:lpstr>
      <vt:lpstr>PowerPoint Presentation</vt:lpstr>
      <vt:lpstr>Search an element in a Rotated-Sorted Array</vt:lpstr>
      <vt:lpstr>PowerPoint Presentation</vt:lpstr>
      <vt:lpstr>Insertion at a given index k</vt:lpstr>
      <vt:lpstr>Deletion at a given index k</vt:lpstr>
      <vt:lpstr>Merging of Arrays</vt:lpstr>
      <vt:lpstr>PowerPoint Presentation</vt:lpstr>
      <vt:lpstr>PowerPoint Presentation</vt:lpstr>
      <vt:lpstr>Sorting Algorithms</vt:lpstr>
      <vt:lpstr>PowerPoint Presentation</vt:lpstr>
      <vt:lpstr>PowerPoint Presentation</vt:lpstr>
      <vt:lpstr>Sub-array with Given Sum</vt:lpstr>
      <vt:lpstr>PowerPoint Presentation</vt:lpstr>
      <vt:lpstr>Sorting Algorithms (Divide &amp; Conquer)</vt:lpstr>
      <vt:lpstr>Quick Sort</vt:lpstr>
      <vt:lpstr>Merge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Kant Sahu</dc:creator>
  <cp:lastModifiedBy>Ravi Kant Sahu</cp:lastModifiedBy>
  <cp:revision>1</cp:revision>
  <dcterms:created xsi:type="dcterms:W3CDTF">2023-06-09T08:14:07Z</dcterms:created>
  <dcterms:modified xsi:type="dcterms:W3CDTF">2024-06-13T12:35:28Z</dcterms:modified>
</cp:coreProperties>
</file>