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5" r:id="rId2"/>
    <p:sldId id="329" r:id="rId3"/>
    <p:sldId id="436" r:id="rId4"/>
    <p:sldId id="430" r:id="rId5"/>
    <p:sldId id="417" r:id="rId6"/>
    <p:sldId id="432" r:id="rId7"/>
    <p:sldId id="433" r:id="rId8"/>
    <p:sldId id="434" r:id="rId9"/>
    <p:sldId id="435" r:id="rId10"/>
    <p:sldId id="391" r:id="rId11"/>
    <p:sldId id="405" r:id="rId12"/>
  </p:sldIdLst>
  <p:sldSz cx="12192000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415"/>
            <p14:sldId id="329"/>
            <p14:sldId id="436"/>
            <p14:sldId id="430"/>
            <p14:sldId id="417"/>
            <p14:sldId id="432"/>
            <p14:sldId id="433"/>
            <p14:sldId id="434"/>
            <p14:sldId id="435"/>
          </p14:sldIdLst>
        </p14:section>
        <p14:section name="SLIDE STARTERS" id="{ACC24B29-0CC7-491A-A98A-CF7CBDBE501E}">
          <p14:sldIdLst>
            <p14:sldId id="391"/>
          </p14:sldIdLst>
        </p14:section>
        <p14:section name="THANK YOU" id="{6CD91DAB-8EC3-4802-89E9-0F1C7022FB28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571B3"/>
    <a:srgbClr val="E9092E"/>
    <a:srgbClr val="E6E6E6"/>
    <a:srgbClr val="DC5924"/>
    <a:srgbClr val="B7472A"/>
    <a:srgbClr val="000000"/>
    <a:srgbClr val="FFFFFF"/>
    <a:srgbClr val="75D1FF"/>
    <a:srgbClr val="111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238" autoAdjust="0"/>
  </p:normalViewPr>
  <p:slideViewPr>
    <p:cSldViewPr snapToGrid="0">
      <p:cViewPr varScale="1">
        <p:scale>
          <a:sx n="78" d="100"/>
          <a:sy n="78" d="100"/>
        </p:scale>
        <p:origin x="82" y="149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06462-A645-4123-A6FE-5B026109B97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DAC51EE7-7EE1-4FB8-91B8-C952AF578F85}">
      <dgm:prSet phldrT="[Text]" custT="1"/>
      <dgm:spPr/>
      <dgm:t>
        <a:bodyPr/>
        <a:lstStyle/>
        <a:p>
          <a:r>
            <a:rPr lang="en-US" sz="1800" dirty="0" err="1"/>
            <a:t>MapMy</a:t>
          </a:r>
          <a:endParaRPr lang="en-US" sz="1800" dirty="0"/>
        </a:p>
        <a:p>
          <a:r>
            <a:rPr lang="en-US" sz="1800" dirty="0"/>
            <a:t>India APIs</a:t>
          </a:r>
          <a:endParaRPr lang="en-IN" sz="1800" dirty="0"/>
        </a:p>
      </dgm:t>
    </dgm:pt>
    <dgm:pt modelId="{1C6BFC4D-1D7F-41A5-8945-0246118F8C36}" type="parTrans" cxnId="{94B530D7-2E15-44DB-BCC8-EEF03A6A55B0}">
      <dgm:prSet/>
      <dgm:spPr/>
      <dgm:t>
        <a:bodyPr/>
        <a:lstStyle/>
        <a:p>
          <a:endParaRPr lang="en-IN"/>
        </a:p>
      </dgm:t>
    </dgm:pt>
    <dgm:pt modelId="{57E076D9-C892-4CAE-8F22-F2A463CEC44A}" type="sibTrans" cxnId="{94B530D7-2E15-44DB-BCC8-EEF03A6A55B0}">
      <dgm:prSet/>
      <dgm:spPr/>
      <dgm:t>
        <a:bodyPr/>
        <a:lstStyle/>
        <a:p>
          <a:endParaRPr lang="en-IN"/>
        </a:p>
      </dgm:t>
    </dgm:pt>
    <dgm:pt modelId="{FBAEC6C3-9524-47F3-BADD-222AA2525689}">
      <dgm:prSet phldrT="[Text]" custT="1"/>
      <dgm:spPr/>
      <dgm:t>
        <a:bodyPr/>
        <a:lstStyle/>
        <a:p>
          <a:r>
            <a:rPr lang="en-US" sz="1800" dirty="0"/>
            <a:t>Azure Computer Vision API </a:t>
          </a:r>
          <a:endParaRPr lang="en-IN" sz="1800" dirty="0"/>
        </a:p>
      </dgm:t>
    </dgm:pt>
    <dgm:pt modelId="{E201C0DA-6DBD-463A-88F2-B789B7FC709C}" type="parTrans" cxnId="{28EC33D1-B5D3-49E6-9342-473AEDFA34B0}">
      <dgm:prSet/>
      <dgm:spPr/>
      <dgm:t>
        <a:bodyPr/>
        <a:lstStyle/>
        <a:p>
          <a:endParaRPr lang="en-IN"/>
        </a:p>
      </dgm:t>
    </dgm:pt>
    <dgm:pt modelId="{39A176C8-68FC-4B37-AED1-4C8E29E84F65}" type="sibTrans" cxnId="{28EC33D1-B5D3-49E6-9342-473AEDFA34B0}">
      <dgm:prSet/>
      <dgm:spPr/>
      <dgm:t>
        <a:bodyPr/>
        <a:lstStyle/>
        <a:p>
          <a:endParaRPr lang="en-IN"/>
        </a:p>
      </dgm:t>
    </dgm:pt>
    <dgm:pt modelId="{7E6049D4-1A9A-4EEB-A06E-A20F297665F0}">
      <dgm:prSet phldrT="[Text]" custT="1"/>
      <dgm:spPr/>
      <dgm:t>
        <a:bodyPr/>
        <a:lstStyle/>
        <a:p>
          <a:r>
            <a:rPr lang="en-US" sz="1800" dirty="0"/>
            <a:t>Azure Traffic Incident API</a:t>
          </a:r>
          <a:endParaRPr lang="en-IN" sz="1800" dirty="0"/>
        </a:p>
      </dgm:t>
    </dgm:pt>
    <dgm:pt modelId="{AE794877-2A2F-4366-82EC-3656143312C4}" type="parTrans" cxnId="{EC2C2E28-04B5-4F95-8CB9-350084FDDC6E}">
      <dgm:prSet/>
      <dgm:spPr/>
      <dgm:t>
        <a:bodyPr/>
        <a:lstStyle/>
        <a:p>
          <a:endParaRPr lang="en-IN"/>
        </a:p>
      </dgm:t>
    </dgm:pt>
    <dgm:pt modelId="{D265C252-6232-4FB4-97F1-C4BF21066A41}" type="sibTrans" cxnId="{EC2C2E28-04B5-4F95-8CB9-350084FDDC6E}">
      <dgm:prSet/>
      <dgm:spPr/>
      <dgm:t>
        <a:bodyPr/>
        <a:lstStyle/>
        <a:p>
          <a:endParaRPr lang="en-IN"/>
        </a:p>
      </dgm:t>
    </dgm:pt>
    <dgm:pt modelId="{D92533C0-429C-42A0-88BC-00AA874D4D94}" type="pres">
      <dgm:prSet presAssocID="{70706462-A645-4123-A6FE-5B026109B97C}" presName="Name0" presStyleCnt="0">
        <dgm:presLayoutVars>
          <dgm:chMax/>
          <dgm:chPref/>
          <dgm:dir/>
          <dgm:animLvl val="lvl"/>
        </dgm:presLayoutVars>
      </dgm:prSet>
      <dgm:spPr/>
    </dgm:pt>
    <dgm:pt modelId="{C46828CD-09AE-45F5-9C08-7A9DB50D1559}" type="pres">
      <dgm:prSet presAssocID="{DAC51EE7-7EE1-4FB8-91B8-C952AF578F85}" presName="composite" presStyleCnt="0"/>
      <dgm:spPr/>
    </dgm:pt>
    <dgm:pt modelId="{435F61AD-F200-48F9-AD1E-8E887A6FB8DF}" type="pres">
      <dgm:prSet presAssocID="{DAC51EE7-7EE1-4FB8-91B8-C952AF578F8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B9657C6-7866-4D30-B0E5-AF63C29708B7}" type="pres">
      <dgm:prSet presAssocID="{DAC51EE7-7EE1-4FB8-91B8-C952AF578F8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D2AA729-F85C-4482-A147-C6ACEE95193D}" type="pres">
      <dgm:prSet presAssocID="{DAC51EE7-7EE1-4FB8-91B8-C952AF578F85}" presName="BalanceSpacing" presStyleCnt="0"/>
      <dgm:spPr/>
    </dgm:pt>
    <dgm:pt modelId="{271DE376-DD98-4710-B749-ED9A1678ED3F}" type="pres">
      <dgm:prSet presAssocID="{DAC51EE7-7EE1-4FB8-91B8-C952AF578F85}" presName="BalanceSpacing1" presStyleCnt="0"/>
      <dgm:spPr/>
    </dgm:pt>
    <dgm:pt modelId="{A0AAB6F4-53C3-4A61-B984-2B669A3081C1}" type="pres">
      <dgm:prSet presAssocID="{57E076D9-C892-4CAE-8F22-F2A463CEC44A}" presName="Accent1Text" presStyleLbl="node1" presStyleIdx="1" presStyleCnt="6"/>
      <dgm:spPr/>
    </dgm:pt>
    <dgm:pt modelId="{AA16588D-D95B-4D63-8F92-BEAB95451D0E}" type="pres">
      <dgm:prSet presAssocID="{57E076D9-C892-4CAE-8F22-F2A463CEC44A}" presName="spaceBetweenRectangles" presStyleCnt="0"/>
      <dgm:spPr/>
    </dgm:pt>
    <dgm:pt modelId="{6255E850-5FFC-4E12-AFD2-C70C5E8CFC02}" type="pres">
      <dgm:prSet presAssocID="{FBAEC6C3-9524-47F3-BADD-222AA2525689}" presName="composite" presStyleCnt="0"/>
      <dgm:spPr/>
    </dgm:pt>
    <dgm:pt modelId="{624DE2DC-2E75-4BB2-AF53-E7F3F92D2A6F}" type="pres">
      <dgm:prSet presAssocID="{FBAEC6C3-9524-47F3-BADD-222AA252568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39FF6FE-5883-487D-8459-B4BD2220B41E}" type="pres">
      <dgm:prSet presAssocID="{FBAEC6C3-9524-47F3-BADD-222AA252568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2A1EF41-6BAD-47D6-BA09-63E60393FFFD}" type="pres">
      <dgm:prSet presAssocID="{FBAEC6C3-9524-47F3-BADD-222AA2525689}" presName="BalanceSpacing" presStyleCnt="0"/>
      <dgm:spPr/>
    </dgm:pt>
    <dgm:pt modelId="{31F94D4B-A63F-44F2-83BA-7E81F3077CA7}" type="pres">
      <dgm:prSet presAssocID="{FBAEC6C3-9524-47F3-BADD-222AA2525689}" presName="BalanceSpacing1" presStyleCnt="0"/>
      <dgm:spPr/>
    </dgm:pt>
    <dgm:pt modelId="{F86A5990-89AB-45F1-8204-2DD2A461D9AD}" type="pres">
      <dgm:prSet presAssocID="{39A176C8-68FC-4B37-AED1-4C8E29E84F65}" presName="Accent1Text" presStyleLbl="node1" presStyleIdx="3" presStyleCnt="6"/>
      <dgm:spPr/>
    </dgm:pt>
    <dgm:pt modelId="{065D0EDE-15AE-4572-9BB7-45E5C4E20098}" type="pres">
      <dgm:prSet presAssocID="{39A176C8-68FC-4B37-AED1-4C8E29E84F65}" presName="spaceBetweenRectangles" presStyleCnt="0"/>
      <dgm:spPr/>
    </dgm:pt>
    <dgm:pt modelId="{EF9180E9-C37E-4E4B-B97C-CD2AB39D3B01}" type="pres">
      <dgm:prSet presAssocID="{7E6049D4-1A9A-4EEB-A06E-A20F297665F0}" presName="composite" presStyleCnt="0"/>
      <dgm:spPr/>
    </dgm:pt>
    <dgm:pt modelId="{90AB951A-8A72-4901-BF1C-D0A1814DA2C2}" type="pres">
      <dgm:prSet presAssocID="{7E6049D4-1A9A-4EEB-A06E-A20F297665F0}" presName="Parent1" presStyleLbl="node1" presStyleIdx="4" presStyleCnt="6" custScaleX="105667">
        <dgm:presLayoutVars>
          <dgm:chMax val="1"/>
          <dgm:chPref val="1"/>
          <dgm:bulletEnabled val="1"/>
        </dgm:presLayoutVars>
      </dgm:prSet>
      <dgm:spPr/>
    </dgm:pt>
    <dgm:pt modelId="{85728B29-3E0F-42F5-977D-7B3ECB58BB81}" type="pres">
      <dgm:prSet presAssocID="{7E6049D4-1A9A-4EEB-A06E-A20F297665F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5B6EB4B-F668-4B08-A384-6E43333D572E}" type="pres">
      <dgm:prSet presAssocID="{7E6049D4-1A9A-4EEB-A06E-A20F297665F0}" presName="BalanceSpacing" presStyleCnt="0"/>
      <dgm:spPr/>
    </dgm:pt>
    <dgm:pt modelId="{AC6C8041-9043-4538-8FE1-E1A365926272}" type="pres">
      <dgm:prSet presAssocID="{7E6049D4-1A9A-4EEB-A06E-A20F297665F0}" presName="BalanceSpacing1" presStyleCnt="0"/>
      <dgm:spPr/>
    </dgm:pt>
    <dgm:pt modelId="{44E78898-B7FE-487D-A5E9-4E995E3C1FCC}" type="pres">
      <dgm:prSet presAssocID="{D265C252-6232-4FB4-97F1-C4BF21066A41}" presName="Accent1Text" presStyleLbl="node1" presStyleIdx="5" presStyleCnt="6"/>
      <dgm:spPr/>
    </dgm:pt>
  </dgm:ptLst>
  <dgm:cxnLst>
    <dgm:cxn modelId="{EC2C2E28-04B5-4F95-8CB9-350084FDDC6E}" srcId="{70706462-A645-4123-A6FE-5B026109B97C}" destId="{7E6049D4-1A9A-4EEB-A06E-A20F297665F0}" srcOrd="2" destOrd="0" parTransId="{AE794877-2A2F-4366-82EC-3656143312C4}" sibTransId="{D265C252-6232-4FB4-97F1-C4BF21066A41}"/>
    <dgm:cxn modelId="{1826EA38-E5C8-4D3C-B568-1C4526906E14}" type="presOf" srcId="{70706462-A645-4123-A6FE-5B026109B97C}" destId="{D92533C0-429C-42A0-88BC-00AA874D4D94}" srcOrd="0" destOrd="0" presId="urn:microsoft.com/office/officeart/2008/layout/AlternatingHexagons"/>
    <dgm:cxn modelId="{4546C960-81C6-4789-951D-6895F808EE86}" type="presOf" srcId="{7E6049D4-1A9A-4EEB-A06E-A20F297665F0}" destId="{90AB951A-8A72-4901-BF1C-D0A1814DA2C2}" srcOrd="0" destOrd="0" presId="urn:microsoft.com/office/officeart/2008/layout/AlternatingHexagons"/>
    <dgm:cxn modelId="{A82CCA6D-6A06-4AA8-AC27-2670B4D54A3C}" type="presOf" srcId="{FBAEC6C3-9524-47F3-BADD-222AA2525689}" destId="{624DE2DC-2E75-4BB2-AF53-E7F3F92D2A6F}" srcOrd="0" destOrd="0" presId="urn:microsoft.com/office/officeart/2008/layout/AlternatingHexagons"/>
    <dgm:cxn modelId="{6DCA1B8D-3082-4DC1-8728-709D798047C8}" type="presOf" srcId="{39A176C8-68FC-4B37-AED1-4C8E29E84F65}" destId="{F86A5990-89AB-45F1-8204-2DD2A461D9AD}" srcOrd="0" destOrd="0" presId="urn:microsoft.com/office/officeart/2008/layout/AlternatingHexagons"/>
    <dgm:cxn modelId="{5953CEAE-3C74-40C5-9EA5-B58122EA3535}" type="presOf" srcId="{57E076D9-C892-4CAE-8F22-F2A463CEC44A}" destId="{A0AAB6F4-53C3-4A61-B984-2B669A3081C1}" srcOrd="0" destOrd="0" presId="urn:microsoft.com/office/officeart/2008/layout/AlternatingHexagons"/>
    <dgm:cxn modelId="{0B14B6BB-6149-4DAD-B97A-62EB77404F92}" type="presOf" srcId="{DAC51EE7-7EE1-4FB8-91B8-C952AF578F85}" destId="{435F61AD-F200-48F9-AD1E-8E887A6FB8DF}" srcOrd="0" destOrd="0" presId="urn:microsoft.com/office/officeart/2008/layout/AlternatingHexagons"/>
    <dgm:cxn modelId="{D29A6ACD-22D1-483D-9F20-274C5CF24A69}" type="presOf" srcId="{D265C252-6232-4FB4-97F1-C4BF21066A41}" destId="{44E78898-B7FE-487D-A5E9-4E995E3C1FCC}" srcOrd="0" destOrd="0" presId="urn:microsoft.com/office/officeart/2008/layout/AlternatingHexagons"/>
    <dgm:cxn modelId="{28EC33D1-B5D3-49E6-9342-473AEDFA34B0}" srcId="{70706462-A645-4123-A6FE-5B026109B97C}" destId="{FBAEC6C3-9524-47F3-BADD-222AA2525689}" srcOrd="1" destOrd="0" parTransId="{E201C0DA-6DBD-463A-88F2-B789B7FC709C}" sibTransId="{39A176C8-68FC-4B37-AED1-4C8E29E84F65}"/>
    <dgm:cxn modelId="{94B530D7-2E15-44DB-BCC8-EEF03A6A55B0}" srcId="{70706462-A645-4123-A6FE-5B026109B97C}" destId="{DAC51EE7-7EE1-4FB8-91B8-C952AF578F85}" srcOrd="0" destOrd="0" parTransId="{1C6BFC4D-1D7F-41A5-8945-0246118F8C36}" sibTransId="{57E076D9-C892-4CAE-8F22-F2A463CEC44A}"/>
    <dgm:cxn modelId="{983A502E-99E4-41E0-8BF1-EA7074132440}" type="presParOf" srcId="{D92533C0-429C-42A0-88BC-00AA874D4D94}" destId="{C46828CD-09AE-45F5-9C08-7A9DB50D1559}" srcOrd="0" destOrd="0" presId="urn:microsoft.com/office/officeart/2008/layout/AlternatingHexagons"/>
    <dgm:cxn modelId="{2702D8EA-E18C-4539-BCFC-2EA99906AC17}" type="presParOf" srcId="{C46828CD-09AE-45F5-9C08-7A9DB50D1559}" destId="{435F61AD-F200-48F9-AD1E-8E887A6FB8DF}" srcOrd="0" destOrd="0" presId="urn:microsoft.com/office/officeart/2008/layout/AlternatingHexagons"/>
    <dgm:cxn modelId="{1C1A87D0-1400-4847-B0E1-D189F49664DC}" type="presParOf" srcId="{C46828CD-09AE-45F5-9C08-7A9DB50D1559}" destId="{6B9657C6-7866-4D30-B0E5-AF63C29708B7}" srcOrd="1" destOrd="0" presId="urn:microsoft.com/office/officeart/2008/layout/AlternatingHexagons"/>
    <dgm:cxn modelId="{E4F2FB50-E5BB-43C6-BC81-B86B6FC03C75}" type="presParOf" srcId="{C46828CD-09AE-45F5-9C08-7A9DB50D1559}" destId="{7D2AA729-F85C-4482-A147-C6ACEE95193D}" srcOrd="2" destOrd="0" presId="urn:microsoft.com/office/officeart/2008/layout/AlternatingHexagons"/>
    <dgm:cxn modelId="{72634274-EDE7-4E6C-A7F8-44EC2D0FB1FD}" type="presParOf" srcId="{C46828CD-09AE-45F5-9C08-7A9DB50D1559}" destId="{271DE376-DD98-4710-B749-ED9A1678ED3F}" srcOrd="3" destOrd="0" presId="urn:microsoft.com/office/officeart/2008/layout/AlternatingHexagons"/>
    <dgm:cxn modelId="{D2103CF6-7ED5-4E0E-B866-10BA4FF50D38}" type="presParOf" srcId="{C46828CD-09AE-45F5-9C08-7A9DB50D1559}" destId="{A0AAB6F4-53C3-4A61-B984-2B669A3081C1}" srcOrd="4" destOrd="0" presId="urn:microsoft.com/office/officeart/2008/layout/AlternatingHexagons"/>
    <dgm:cxn modelId="{386806AF-02AB-4096-9122-4E6BD39C673E}" type="presParOf" srcId="{D92533C0-429C-42A0-88BC-00AA874D4D94}" destId="{AA16588D-D95B-4D63-8F92-BEAB95451D0E}" srcOrd="1" destOrd="0" presId="urn:microsoft.com/office/officeart/2008/layout/AlternatingHexagons"/>
    <dgm:cxn modelId="{3FA6C654-CE72-4DDA-853D-F75F29B7C9EB}" type="presParOf" srcId="{D92533C0-429C-42A0-88BC-00AA874D4D94}" destId="{6255E850-5FFC-4E12-AFD2-C70C5E8CFC02}" srcOrd="2" destOrd="0" presId="urn:microsoft.com/office/officeart/2008/layout/AlternatingHexagons"/>
    <dgm:cxn modelId="{EC19B82F-6985-404B-88C5-49D3905AB67A}" type="presParOf" srcId="{6255E850-5FFC-4E12-AFD2-C70C5E8CFC02}" destId="{624DE2DC-2E75-4BB2-AF53-E7F3F92D2A6F}" srcOrd="0" destOrd="0" presId="urn:microsoft.com/office/officeart/2008/layout/AlternatingHexagons"/>
    <dgm:cxn modelId="{458EDEDD-4D3A-4959-9625-7AF83A96842C}" type="presParOf" srcId="{6255E850-5FFC-4E12-AFD2-C70C5E8CFC02}" destId="{C39FF6FE-5883-487D-8459-B4BD2220B41E}" srcOrd="1" destOrd="0" presId="urn:microsoft.com/office/officeart/2008/layout/AlternatingHexagons"/>
    <dgm:cxn modelId="{9F00C213-95B2-4CD3-AF57-68107E9361AA}" type="presParOf" srcId="{6255E850-5FFC-4E12-AFD2-C70C5E8CFC02}" destId="{C2A1EF41-6BAD-47D6-BA09-63E60393FFFD}" srcOrd="2" destOrd="0" presId="urn:microsoft.com/office/officeart/2008/layout/AlternatingHexagons"/>
    <dgm:cxn modelId="{ABF493F8-A103-4871-9C8B-A99BBC17D7FA}" type="presParOf" srcId="{6255E850-5FFC-4E12-AFD2-C70C5E8CFC02}" destId="{31F94D4B-A63F-44F2-83BA-7E81F3077CA7}" srcOrd="3" destOrd="0" presId="urn:microsoft.com/office/officeart/2008/layout/AlternatingHexagons"/>
    <dgm:cxn modelId="{1F2175E5-79EB-48F9-AF12-BEEDF701335F}" type="presParOf" srcId="{6255E850-5FFC-4E12-AFD2-C70C5E8CFC02}" destId="{F86A5990-89AB-45F1-8204-2DD2A461D9AD}" srcOrd="4" destOrd="0" presId="urn:microsoft.com/office/officeart/2008/layout/AlternatingHexagons"/>
    <dgm:cxn modelId="{B5F0E5BF-9E0B-4BC3-AEC3-27B4AEE8D061}" type="presParOf" srcId="{D92533C0-429C-42A0-88BC-00AA874D4D94}" destId="{065D0EDE-15AE-4572-9BB7-45E5C4E20098}" srcOrd="3" destOrd="0" presId="urn:microsoft.com/office/officeart/2008/layout/AlternatingHexagons"/>
    <dgm:cxn modelId="{EC7E7CBA-FA47-4E7D-969C-30E865E3B210}" type="presParOf" srcId="{D92533C0-429C-42A0-88BC-00AA874D4D94}" destId="{EF9180E9-C37E-4E4B-B97C-CD2AB39D3B01}" srcOrd="4" destOrd="0" presId="urn:microsoft.com/office/officeart/2008/layout/AlternatingHexagons"/>
    <dgm:cxn modelId="{AAD97270-5106-4A3C-9A80-2DB44DB4877A}" type="presParOf" srcId="{EF9180E9-C37E-4E4B-B97C-CD2AB39D3B01}" destId="{90AB951A-8A72-4901-BF1C-D0A1814DA2C2}" srcOrd="0" destOrd="0" presId="urn:microsoft.com/office/officeart/2008/layout/AlternatingHexagons"/>
    <dgm:cxn modelId="{660A7A4B-3565-4181-BD8B-82C675F36FA2}" type="presParOf" srcId="{EF9180E9-C37E-4E4B-B97C-CD2AB39D3B01}" destId="{85728B29-3E0F-42F5-977D-7B3ECB58BB81}" srcOrd="1" destOrd="0" presId="urn:microsoft.com/office/officeart/2008/layout/AlternatingHexagons"/>
    <dgm:cxn modelId="{2C872629-3153-471E-B6B9-E6B835CA9800}" type="presParOf" srcId="{EF9180E9-C37E-4E4B-B97C-CD2AB39D3B01}" destId="{25B6EB4B-F668-4B08-A384-6E43333D572E}" srcOrd="2" destOrd="0" presId="urn:microsoft.com/office/officeart/2008/layout/AlternatingHexagons"/>
    <dgm:cxn modelId="{FBA98080-CBB5-4427-92A9-33D850DF3BA2}" type="presParOf" srcId="{EF9180E9-C37E-4E4B-B97C-CD2AB39D3B01}" destId="{AC6C8041-9043-4538-8FE1-E1A365926272}" srcOrd="3" destOrd="0" presId="urn:microsoft.com/office/officeart/2008/layout/AlternatingHexagons"/>
    <dgm:cxn modelId="{919F2A77-7F16-49E5-B9AB-2B097AF03FEB}" type="presParOf" srcId="{EF9180E9-C37E-4E4B-B97C-CD2AB39D3B01}" destId="{44E78898-B7FE-487D-A5E9-4E995E3C1FC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4D3AFA-8C6E-40A8-87B0-08F32AE9257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A99FC72-11A8-4967-889B-04FFEE779D13}">
      <dgm:prSet phldrT="[Text]"/>
      <dgm:spPr/>
      <dgm:t>
        <a:bodyPr/>
        <a:lstStyle/>
        <a:p>
          <a:r>
            <a:rPr lang="en-US" dirty="0"/>
            <a:t>Image Freshness</a:t>
          </a:r>
          <a:endParaRPr lang="en-IN" dirty="0"/>
        </a:p>
      </dgm:t>
    </dgm:pt>
    <dgm:pt modelId="{98B2B9A4-FEE4-4486-B5C1-3528F4153A57}" type="parTrans" cxnId="{714156B7-5C30-4569-B39E-34ACA9D1CC33}">
      <dgm:prSet/>
      <dgm:spPr/>
      <dgm:t>
        <a:bodyPr/>
        <a:lstStyle/>
        <a:p>
          <a:endParaRPr lang="en-IN"/>
        </a:p>
      </dgm:t>
    </dgm:pt>
    <dgm:pt modelId="{758FB774-E9DC-45A7-82C0-77A04D8689C5}" type="sibTrans" cxnId="{714156B7-5C30-4569-B39E-34ACA9D1CC33}">
      <dgm:prSet/>
      <dgm:spPr/>
      <dgm:t>
        <a:bodyPr/>
        <a:lstStyle/>
        <a:p>
          <a:endParaRPr lang="en-IN"/>
        </a:p>
      </dgm:t>
    </dgm:pt>
    <dgm:pt modelId="{223C6720-D688-4D36-A51D-E3E01704855A}">
      <dgm:prSet phldrT="[Text]"/>
      <dgm:spPr/>
      <dgm:t>
        <a:bodyPr/>
        <a:lstStyle/>
        <a:p>
          <a:r>
            <a:rPr lang="en-US" dirty="0"/>
            <a:t>Geotagging Algorithm</a:t>
          </a:r>
          <a:endParaRPr lang="en-IN" dirty="0"/>
        </a:p>
      </dgm:t>
    </dgm:pt>
    <dgm:pt modelId="{4FE3B82C-4BDF-4986-B82C-DA7E3EAAC67F}" type="parTrans" cxnId="{3C74D166-B83F-4409-8A7D-D72EA9509270}">
      <dgm:prSet/>
      <dgm:spPr/>
      <dgm:t>
        <a:bodyPr/>
        <a:lstStyle/>
        <a:p>
          <a:endParaRPr lang="en-IN"/>
        </a:p>
      </dgm:t>
    </dgm:pt>
    <dgm:pt modelId="{F5949A15-19E1-44A1-A511-89C464E20961}" type="sibTrans" cxnId="{3C74D166-B83F-4409-8A7D-D72EA9509270}">
      <dgm:prSet/>
      <dgm:spPr/>
      <dgm:t>
        <a:bodyPr/>
        <a:lstStyle/>
        <a:p>
          <a:endParaRPr lang="en-IN"/>
        </a:p>
      </dgm:t>
    </dgm:pt>
    <dgm:pt modelId="{78FCD4A5-D3AA-4184-94F9-6C9AD43BAE24}">
      <dgm:prSet phldrT="[Text]"/>
      <dgm:spPr/>
      <dgm:t>
        <a:bodyPr/>
        <a:lstStyle/>
        <a:p>
          <a:r>
            <a:rPr lang="en-US" dirty="0"/>
            <a:t>Timestamp Algorithm</a:t>
          </a:r>
          <a:endParaRPr lang="en-IN" dirty="0"/>
        </a:p>
      </dgm:t>
    </dgm:pt>
    <dgm:pt modelId="{66A8CB2B-B872-4B42-BFBE-49DC8A93B5B9}" type="parTrans" cxnId="{387D91CF-AC6A-4CB4-B864-EE9C50800C6A}">
      <dgm:prSet/>
      <dgm:spPr/>
      <dgm:t>
        <a:bodyPr/>
        <a:lstStyle/>
        <a:p>
          <a:endParaRPr lang="en-IN"/>
        </a:p>
      </dgm:t>
    </dgm:pt>
    <dgm:pt modelId="{01CF8C9F-7E22-4399-9BD7-B1DB2407EE9D}" type="sibTrans" cxnId="{387D91CF-AC6A-4CB4-B864-EE9C50800C6A}">
      <dgm:prSet/>
      <dgm:spPr/>
      <dgm:t>
        <a:bodyPr/>
        <a:lstStyle/>
        <a:p>
          <a:endParaRPr lang="en-IN"/>
        </a:p>
      </dgm:t>
    </dgm:pt>
    <dgm:pt modelId="{419B9AF7-CA33-4E06-B8A7-747C7A683F8D}" type="pres">
      <dgm:prSet presAssocID="{A94D3AFA-8C6E-40A8-87B0-08F32AE925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9CFD5B-2BF7-4E48-8A2D-C5C9645812FE}" type="pres">
      <dgm:prSet presAssocID="{8A99FC72-11A8-4967-889B-04FFEE779D13}" presName="hierRoot1" presStyleCnt="0">
        <dgm:presLayoutVars>
          <dgm:hierBranch val="init"/>
        </dgm:presLayoutVars>
      </dgm:prSet>
      <dgm:spPr/>
    </dgm:pt>
    <dgm:pt modelId="{1365195C-8400-49AD-99D7-E1A9DB832964}" type="pres">
      <dgm:prSet presAssocID="{8A99FC72-11A8-4967-889B-04FFEE779D13}" presName="rootComposite1" presStyleCnt="0"/>
      <dgm:spPr/>
    </dgm:pt>
    <dgm:pt modelId="{CF243A46-7501-4D1B-B88A-6C68C8CF0687}" type="pres">
      <dgm:prSet presAssocID="{8A99FC72-11A8-4967-889B-04FFEE779D13}" presName="rootText1" presStyleLbl="node0" presStyleIdx="0" presStyleCnt="1">
        <dgm:presLayoutVars>
          <dgm:chPref val="3"/>
        </dgm:presLayoutVars>
      </dgm:prSet>
      <dgm:spPr/>
    </dgm:pt>
    <dgm:pt modelId="{8D622295-A43C-4D31-A798-6FA5184AA9AC}" type="pres">
      <dgm:prSet presAssocID="{8A99FC72-11A8-4967-889B-04FFEE779D13}" presName="rootConnector1" presStyleLbl="node1" presStyleIdx="0" presStyleCnt="0"/>
      <dgm:spPr/>
    </dgm:pt>
    <dgm:pt modelId="{E60767AD-3AD3-41C3-A53A-286E29BC17D0}" type="pres">
      <dgm:prSet presAssocID="{8A99FC72-11A8-4967-889B-04FFEE779D13}" presName="hierChild2" presStyleCnt="0"/>
      <dgm:spPr/>
    </dgm:pt>
    <dgm:pt modelId="{76D9E3EB-6468-4A74-8869-F50E5C2E55C7}" type="pres">
      <dgm:prSet presAssocID="{4FE3B82C-4BDF-4986-B82C-DA7E3EAAC67F}" presName="Name64" presStyleLbl="parChTrans1D2" presStyleIdx="0" presStyleCnt="2"/>
      <dgm:spPr/>
    </dgm:pt>
    <dgm:pt modelId="{B54EFADF-B31C-4A8D-8522-445B59C7CC4F}" type="pres">
      <dgm:prSet presAssocID="{223C6720-D688-4D36-A51D-E3E01704855A}" presName="hierRoot2" presStyleCnt="0">
        <dgm:presLayoutVars>
          <dgm:hierBranch val="init"/>
        </dgm:presLayoutVars>
      </dgm:prSet>
      <dgm:spPr/>
    </dgm:pt>
    <dgm:pt modelId="{C53D43D6-2801-47B8-B303-7C8829DB180B}" type="pres">
      <dgm:prSet presAssocID="{223C6720-D688-4D36-A51D-E3E01704855A}" presName="rootComposite" presStyleCnt="0"/>
      <dgm:spPr/>
    </dgm:pt>
    <dgm:pt modelId="{E703C49C-78FE-4651-AF40-666E4F6188CA}" type="pres">
      <dgm:prSet presAssocID="{223C6720-D688-4D36-A51D-E3E01704855A}" presName="rootText" presStyleLbl="node2" presStyleIdx="0" presStyleCnt="2">
        <dgm:presLayoutVars>
          <dgm:chPref val="3"/>
        </dgm:presLayoutVars>
      </dgm:prSet>
      <dgm:spPr/>
    </dgm:pt>
    <dgm:pt modelId="{D04A2376-CFD7-443A-BDB5-7B53524F2454}" type="pres">
      <dgm:prSet presAssocID="{223C6720-D688-4D36-A51D-E3E01704855A}" presName="rootConnector" presStyleLbl="node2" presStyleIdx="0" presStyleCnt="2"/>
      <dgm:spPr/>
    </dgm:pt>
    <dgm:pt modelId="{05F09E9C-DAF4-437B-8C94-44138642D07B}" type="pres">
      <dgm:prSet presAssocID="{223C6720-D688-4D36-A51D-E3E01704855A}" presName="hierChild4" presStyleCnt="0"/>
      <dgm:spPr/>
    </dgm:pt>
    <dgm:pt modelId="{16854927-C2D0-4BFD-B800-4430FCB8DE83}" type="pres">
      <dgm:prSet presAssocID="{223C6720-D688-4D36-A51D-E3E01704855A}" presName="hierChild5" presStyleCnt="0"/>
      <dgm:spPr/>
    </dgm:pt>
    <dgm:pt modelId="{54D5DE7D-0FC7-4B6E-A867-09AA7E2CCE0A}" type="pres">
      <dgm:prSet presAssocID="{66A8CB2B-B872-4B42-BFBE-49DC8A93B5B9}" presName="Name64" presStyleLbl="parChTrans1D2" presStyleIdx="1" presStyleCnt="2"/>
      <dgm:spPr/>
    </dgm:pt>
    <dgm:pt modelId="{59F94BE3-E8AA-424A-8E19-895F9A21208B}" type="pres">
      <dgm:prSet presAssocID="{78FCD4A5-D3AA-4184-94F9-6C9AD43BAE24}" presName="hierRoot2" presStyleCnt="0">
        <dgm:presLayoutVars>
          <dgm:hierBranch val="init"/>
        </dgm:presLayoutVars>
      </dgm:prSet>
      <dgm:spPr/>
    </dgm:pt>
    <dgm:pt modelId="{C96CF0CC-E353-4148-95D8-8FA0992A76E1}" type="pres">
      <dgm:prSet presAssocID="{78FCD4A5-D3AA-4184-94F9-6C9AD43BAE24}" presName="rootComposite" presStyleCnt="0"/>
      <dgm:spPr/>
    </dgm:pt>
    <dgm:pt modelId="{B5C1B1E8-B42D-43AA-81D8-BD2E12A763D0}" type="pres">
      <dgm:prSet presAssocID="{78FCD4A5-D3AA-4184-94F9-6C9AD43BAE24}" presName="rootText" presStyleLbl="node2" presStyleIdx="1" presStyleCnt="2">
        <dgm:presLayoutVars>
          <dgm:chPref val="3"/>
        </dgm:presLayoutVars>
      </dgm:prSet>
      <dgm:spPr/>
    </dgm:pt>
    <dgm:pt modelId="{6CB9B4EA-BA59-438C-82B9-795109D39CCB}" type="pres">
      <dgm:prSet presAssocID="{78FCD4A5-D3AA-4184-94F9-6C9AD43BAE24}" presName="rootConnector" presStyleLbl="node2" presStyleIdx="1" presStyleCnt="2"/>
      <dgm:spPr/>
    </dgm:pt>
    <dgm:pt modelId="{7781270A-8A9C-4E0B-AEBE-D7120C8CD0B3}" type="pres">
      <dgm:prSet presAssocID="{78FCD4A5-D3AA-4184-94F9-6C9AD43BAE24}" presName="hierChild4" presStyleCnt="0"/>
      <dgm:spPr/>
    </dgm:pt>
    <dgm:pt modelId="{7C89BAAC-C564-4075-A812-3D111AE2D023}" type="pres">
      <dgm:prSet presAssocID="{78FCD4A5-D3AA-4184-94F9-6C9AD43BAE24}" presName="hierChild5" presStyleCnt="0"/>
      <dgm:spPr/>
    </dgm:pt>
    <dgm:pt modelId="{D55DF78C-E397-4D72-B8DC-69A894FA3934}" type="pres">
      <dgm:prSet presAssocID="{8A99FC72-11A8-4967-889B-04FFEE779D13}" presName="hierChild3" presStyleCnt="0"/>
      <dgm:spPr/>
    </dgm:pt>
  </dgm:ptLst>
  <dgm:cxnLst>
    <dgm:cxn modelId="{68348E18-15C1-45A0-9FB8-4D25DDE48166}" type="presOf" srcId="{8A99FC72-11A8-4967-889B-04FFEE779D13}" destId="{8D622295-A43C-4D31-A798-6FA5184AA9AC}" srcOrd="1" destOrd="0" presId="urn:microsoft.com/office/officeart/2009/3/layout/HorizontalOrganizationChart"/>
    <dgm:cxn modelId="{D71D1141-315E-43B4-9036-FD8B6FDE49CC}" type="presOf" srcId="{66A8CB2B-B872-4B42-BFBE-49DC8A93B5B9}" destId="{54D5DE7D-0FC7-4B6E-A867-09AA7E2CCE0A}" srcOrd="0" destOrd="0" presId="urn:microsoft.com/office/officeart/2009/3/layout/HorizontalOrganizationChart"/>
    <dgm:cxn modelId="{3C74D166-B83F-4409-8A7D-D72EA9509270}" srcId="{8A99FC72-11A8-4967-889B-04FFEE779D13}" destId="{223C6720-D688-4D36-A51D-E3E01704855A}" srcOrd="0" destOrd="0" parTransId="{4FE3B82C-4BDF-4986-B82C-DA7E3EAAC67F}" sibTransId="{F5949A15-19E1-44A1-A511-89C464E20961}"/>
    <dgm:cxn modelId="{AD8F138E-BD27-4412-BB86-7D8A6292B807}" type="presOf" srcId="{78FCD4A5-D3AA-4184-94F9-6C9AD43BAE24}" destId="{B5C1B1E8-B42D-43AA-81D8-BD2E12A763D0}" srcOrd="0" destOrd="0" presId="urn:microsoft.com/office/officeart/2009/3/layout/HorizontalOrganizationChart"/>
    <dgm:cxn modelId="{C17AE496-9594-4503-8903-E46534A2080C}" type="presOf" srcId="{A94D3AFA-8C6E-40A8-87B0-08F32AE92576}" destId="{419B9AF7-CA33-4E06-B8A7-747C7A683F8D}" srcOrd="0" destOrd="0" presId="urn:microsoft.com/office/officeart/2009/3/layout/HorizontalOrganizationChart"/>
    <dgm:cxn modelId="{74A83FA2-836C-4BD2-B479-7A603A44F044}" type="presOf" srcId="{223C6720-D688-4D36-A51D-E3E01704855A}" destId="{D04A2376-CFD7-443A-BDB5-7B53524F2454}" srcOrd="1" destOrd="0" presId="urn:microsoft.com/office/officeart/2009/3/layout/HorizontalOrganizationChart"/>
    <dgm:cxn modelId="{714156B7-5C30-4569-B39E-34ACA9D1CC33}" srcId="{A94D3AFA-8C6E-40A8-87B0-08F32AE92576}" destId="{8A99FC72-11A8-4967-889B-04FFEE779D13}" srcOrd="0" destOrd="0" parTransId="{98B2B9A4-FEE4-4486-B5C1-3528F4153A57}" sibTransId="{758FB774-E9DC-45A7-82C0-77A04D8689C5}"/>
    <dgm:cxn modelId="{694D52BC-4E23-412D-B311-053B3F2206CE}" type="presOf" srcId="{4FE3B82C-4BDF-4986-B82C-DA7E3EAAC67F}" destId="{76D9E3EB-6468-4A74-8869-F50E5C2E55C7}" srcOrd="0" destOrd="0" presId="urn:microsoft.com/office/officeart/2009/3/layout/HorizontalOrganizationChart"/>
    <dgm:cxn modelId="{9C9731C0-F9A8-4E58-AF8E-A17A24313425}" type="presOf" srcId="{223C6720-D688-4D36-A51D-E3E01704855A}" destId="{E703C49C-78FE-4651-AF40-666E4F6188CA}" srcOrd="0" destOrd="0" presId="urn:microsoft.com/office/officeart/2009/3/layout/HorizontalOrganizationChart"/>
    <dgm:cxn modelId="{D845FBCE-AB4F-4F53-84EF-2746975E8583}" type="presOf" srcId="{8A99FC72-11A8-4967-889B-04FFEE779D13}" destId="{CF243A46-7501-4D1B-B88A-6C68C8CF0687}" srcOrd="0" destOrd="0" presId="urn:microsoft.com/office/officeart/2009/3/layout/HorizontalOrganizationChart"/>
    <dgm:cxn modelId="{387D91CF-AC6A-4CB4-B864-EE9C50800C6A}" srcId="{8A99FC72-11A8-4967-889B-04FFEE779D13}" destId="{78FCD4A5-D3AA-4184-94F9-6C9AD43BAE24}" srcOrd="1" destOrd="0" parTransId="{66A8CB2B-B872-4B42-BFBE-49DC8A93B5B9}" sibTransId="{01CF8C9F-7E22-4399-9BD7-B1DB2407EE9D}"/>
    <dgm:cxn modelId="{5526DDE5-4746-4CDF-BA39-BFA165A352A4}" type="presOf" srcId="{78FCD4A5-D3AA-4184-94F9-6C9AD43BAE24}" destId="{6CB9B4EA-BA59-438C-82B9-795109D39CCB}" srcOrd="1" destOrd="0" presId="urn:microsoft.com/office/officeart/2009/3/layout/HorizontalOrganizationChart"/>
    <dgm:cxn modelId="{0E8C1CAB-0984-46E8-9E7E-4B937A30649D}" type="presParOf" srcId="{419B9AF7-CA33-4E06-B8A7-747C7A683F8D}" destId="{8C9CFD5B-2BF7-4E48-8A2D-C5C9645812FE}" srcOrd="0" destOrd="0" presId="urn:microsoft.com/office/officeart/2009/3/layout/HorizontalOrganizationChart"/>
    <dgm:cxn modelId="{C4635812-F2A3-4AF7-8AC4-683DA3586402}" type="presParOf" srcId="{8C9CFD5B-2BF7-4E48-8A2D-C5C9645812FE}" destId="{1365195C-8400-49AD-99D7-E1A9DB832964}" srcOrd="0" destOrd="0" presId="urn:microsoft.com/office/officeart/2009/3/layout/HorizontalOrganizationChart"/>
    <dgm:cxn modelId="{AFC2FAF1-3923-4BB4-91FA-491A0C43EA62}" type="presParOf" srcId="{1365195C-8400-49AD-99D7-E1A9DB832964}" destId="{CF243A46-7501-4D1B-B88A-6C68C8CF0687}" srcOrd="0" destOrd="0" presId="urn:microsoft.com/office/officeart/2009/3/layout/HorizontalOrganizationChart"/>
    <dgm:cxn modelId="{ACCF897A-5CD7-483E-A312-9A5FA9783A92}" type="presParOf" srcId="{1365195C-8400-49AD-99D7-E1A9DB832964}" destId="{8D622295-A43C-4D31-A798-6FA5184AA9AC}" srcOrd="1" destOrd="0" presId="urn:microsoft.com/office/officeart/2009/3/layout/HorizontalOrganizationChart"/>
    <dgm:cxn modelId="{073C0E29-42F7-4F55-BFD1-9003FD93193A}" type="presParOf" srcId="{8C9CFD5B-2BF7-4E48-8A2D-C5C9645812FE}" destId="{E60767AD-3AD3-41C3-A53A-286E29BC17D0}" srcOrd="1" destOrd="0" presId="urn:microsoft.com/office/officeart/2009/3/layout/HorizontalOrganizationChart"/>
    <dgm:cxn modelId="{C7F3E790-7143-4565-ABD0-D36DE9847D0E}" type="presParOf" srcId="{E60767AD-3AD3-41C3-A53A-286E29BC17D0}" destId="{76D9E3EB-6468-4A74-8869-F50E5C2E55C7}" srcOrd="0" destOrd="0" presId="urn:microsoft.com/office/officeart/2009/3/layout/HorizontalOrganizationChart"/>
    <dgm:cxn modelId="{51E32435-50EB-4770-8F49-7938E8AE8970}" type="presParOf" srcId="{E60767AD-3AD3-41C3-A53A-286E29BC17D0}" destId="{B54EFADF-B31C-4A8D-8522-445B59C7CC4F}" srcOrd="1" destOrd="0" presId="urn:microsoft.com/office/officeart/2009/3/layout/HorizontalOrganizationChart"/>
    <dgm:cxn modelId="{D744133B-8ABB-45FA-BCBE-580F066ED66F}" type="presParOf" srcId="{B54EFADF-B31C-4A8D-8522-445B59C7CC4F}" destId="{C53D43D6-2801-47B8-B303-7C8829DB180B}" srcOrd="0" destOrd="0" presId="urn:microsoft.com/office/officeart/2009/3/layout/HorizontalOrganizationChart"/>
    <dgm:cxn modelId="{3C4F5BB9-A0F3-4CBB-B95A-CDE787565CC2}" type="presParOf" srcId="{C53D43D6-2801-47B8-B303-7C8829DB180B}" destId="{E703C49C-78FE-4651-AF40-666E4F6188CA}" srcOrd="0" destOrd="0" presId="urn:microsoft.com/office/officeart/2009/3/layout/HorizontalOrganizationChart"/>
    <dgm:cxn modelId="{230A0AEF-BCA3-48AE-B1DB-39BDC45C5CD4}" type="presParOf" srcId="{C53D43D6-2801-47B8-B303-7C8829DB180B}" destId="{D04A2376-CFD7-443A-BDB5-7B53524F2454}" srcOrd="1" destOrd="0" presId="urn:microsoft.com/office/officeart/2009/3/layout/HorizontalOrganizationChart"/>
    <dgm:cxn modelId="{5E259D35-108A-485B-90F2-241161F34EA0}" type="presParOf" srcId="{B54EFADF-B31C-4A8D-8522-445B59C7CC4F}" destId="{05F09E9C-DAF4-437B-8C94-44138642D07B}" srcOrd="1" destOrd="0" presId="urn:microsoft.com/office/officeart/2009/3/layout/HorizontalOrganizationChart"/>
    <dgm:cxn modelId="{1A4D295A-4A2B-4EB3-9615-D1DC49D4EE1B}" type="presParOf" srcId="{B54EFADF-B31C-4A8D-8522-445B59C7CC4F}" destId="{16854927-C2D0-4BFD-B800-4430FCB8DE83}" srcOrd="2" destOrd="0" presId="urn:microsoft.com/office/officeart/2009/3/layout/HorizontalOrganizationChart"/>
    <dgm:cxn modelId="{0A0F5C21-B617-4181-8239-E7893D205857}" type="presParOf" srcId="{E60767AD-3AD3-41C3-A53A-286E29BC17D0}" destId="{54D5DE7D-0FC7-4B6E-A867-09AA7E2CCE0A}" srcOrd="2" destOrd="0" presId="urn:microsoft.com/office/officeart/2009/3/layout/HorizontalOrganizationChart"/>
    <dgm:cxn modelId="{2E93AB6E-6243-4855-82E0-FC1645499DEE}" type="presParOf" srcId="{E60767AD-3AD3-41C3-A53A-286E29BC17D0}" destId="{59F94BE3-E8AA-424A-8E19-895F9A21208B}" srcOrd="3" destOrd="0" presId="urn:microsoft.com/office/officeart/2009/3/layout/HorizontalOrganizationChart"/>
    <dgm:cxn modelId="{410519A7-E560-4A54-A953-D0D1EC7E1416}" type="presParOf" srcId="{59F94BE3-E8AA-424A-8E19-895F9A21208B}" destId="{C96CF0CC-E353-4148-95D8-8FA0992A76E1}" srcOrd="0" destOrd="0" presId="urn:microsoft.com/office/officeart/2009/3/layout/HorizontalOrganizationChart"/>
    <dgm:cxn modelId="{87778CEC-1D1C-4641-9C0C-850D3DE56235}" type="presParOf" srcId="{C96CF0CC-E353-4148-95D8-8FA0992A76E1}" destId="{B5C1B1E8-B42D-43AA-81D8-BD2E12A763D0}" srcOrd="0" destOrd="0" presId="urn:microsoft.com/office/officeart/2009/3/layout/HorizontalOrganizationChart"/>
    <dgm:cxn modelId="{A281D6C8-9A56-4037-BC20-958771E9EB4D}" type="presParOf" srcId="{C96CF0CC-E353-4148-95D8-8FA0992A76E1}" destId="{6CB9B4EA-BA59-438C-82B9-795109D39CCB}" srcOrd="1" destOrd="0" presId="urn:microsoft.com/office/officeart/2009/3/layout/HorizontalOrganizationChart"/>
    <dgm:cxn modelId="{0AB943AB-4B44-4B46-A3DF-6A914D9169EA}" type="presParOf" srcId="{59F94BE3-E8AA-424A-8E19-895F9A21208B}" destId="{7781270A-8A9C-4E0B-AEBE-D7120C8CD0B3}" srcOrd="1" destOrd="0" presId="urn:microsoft.com/office/officeart/2009/3/layout/HorizontalOrganizationChart"/>
    <dgm:cxn modelId="{A8DE06A0-3349-4B2B-BAC6-8FB12C9BAC79}" type="presParOf" srcId="{59F94BE3-E8AA-424A-8E19-895F9A21208B}" destId="{7C89BAAC-C564-4075-A812-3D111AE2D023}" srcOrd="2" destOrd="0" presId="urn:microsoft.com/office/officeart/2009/3/layout/HorizontalOrganizationChart"/>
    <dgm:cxn modelId="{18D3A471-6BAB-40B8-81C3-F78EC4C38A51}" type="presParOf" srcId="{8C9CFD5B-2BF7-4E48-8A2D-C5C9645812FE}" destId="{D55DF78C-E397-4D72-B8DC-69A894FA393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D3AFA-8C6E-40A8-87B0-08F32AE9257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A99FC72-11A8-4967-889B-04FFEE779D13}">
      <dgm:prSet phldrT="[Text]"/>
      <dgm:spPr/>
      <dgm:t>
        <a:bodyPr/>
        <a:lstStyle/>
        <a:p>
          <a:r>
            <a:rPr lang="en-US" dirty="0"/>
            <a:t>Image Freshness</a:t>
          </a:r>
          <a:endParaRPr lang="en-IN" dirty="0"/>
        </a:p>
      </dgm:t>
    </dgm:pt>
    <dgm:pt modelId="{98B2B9A4-FEE4-4486-B5C1-3528F4153A57}" type="parTrans" cxnId="{714156B7-5C30-4569-B39E-34ACA9D1CC33}">
      <dgm:prSet/>
      <dgm:spPr/>
      <dgm:t>
        <a:bodyPr/>
        <a:lstStyle/>
        <a:p>
          <a:endParaRPr lang="en-IN"/>
        </a:p>
      </dgm:t>
    </dgm:pt>
    <dgm:pt modelId="{758FB774-E9DC-45A7-82C0-77A04D8689C5}" type="sibTrans" cxnId="{714156B7-5C30-4569-B39E-34ACA9D1CC33}">
      <dgm:prSet/>
      <dgm:spPr/>
      <dgm:t>
        <a:bodyPr/>
        <a:lstStyle/>
        <a:p>
          <a:endParaRPr lang="en-IN"/>
        </a:p>
      </dgm:t>
    </dgm:pt>
    <dgm:pt modelId="{223C6720-D688-4D36-A51D-E3E01704855A}">
      <dgm:prSet phldrT="[Text]"/>
      <dgm:spPr/>
      <dgm:t>
        <a:bodyPr/>
        <a:lstStyle/>
        <a:p>
          <a:r>
            <a:rPr lang="en-US" dirty="0"/>
            <a:t>Geotagging Algorithm</a:t>
          </a:r>
          <a:endParaRPr lang="en-IN" dirty="0"/>
        </a:p>
      </dgm:t>
    </dgm:pt>
    <dgm:pt modelId="{4FE3B82C-4BDF-4986-B82C-DA7E3EAAC67F}" type="parTrans" cxnId="{3C74D166-B83F-4409-8A7D-D72EA9509270}">
      <dgm:prSet/>
      <dgm:spPr/>
      <dgm:t>
        <a:bodyPr/>
        <a:lstStyle/>
        <a:p>
          <a:endParaRPr lang="en-IN"/>
        </a:p>
      </dgm:t>
    </dgm:pt>
    <dgm:pt modelId="{F5949A15-19E1-44A1-A511-89C464E20961}" type="sibTrans" cxnId="{3C74D166-B83F-4409-8A7D-D72EA9509270}">
      <dgm:prSet/>
      <dgm:spPr/>
      <dgm:t>
        <a:bodyPr/>
        <a:lstStyle/>
        <a:p>
          <a:endParaRPr lang="en-IN"/>
        </a:p>
      </dgm:t>
    </dgm:pt>
    <dgm:pt modelId="{78FCD4A5-D3AA-4184-94F9-6C9AD43BAE24}">
      <dgm:prSet phldrT="[Text]"/>
      <dgm:spPr/>
      <dgm:t>
        <a:bodyPr/>
        <a:lstStyle/>
        <a:p>
          <a:r>
            <a:rPr lang="en-US" dirty="0"/>
            <a:t>Timestamp Algorithm</a:t>
          </a:r>
          <a:endParaRPr lang="en-IN" dirty="0"/>
        </a:p>
      </dgm:t>
    </dgm:pt>
    <dgm:pt modelId="{66A8CB2B-B872-4B42-BFBE-49DC8A93B5B9}" type="parTrans" cxnId="{387D91CF-AC6A-4CB4-B864-EE9C50800C6A}">
      <dgm:prSet/>
      <dgm:spPr/>
      <dgm:t>
        <a:bodyPr/>
        <a:lstStyle/>
        <a:p>
          <a:endParaRPr lang="en-IN"/>
        </a:p>
      </dgm:t>
    </dgm:pt>
    <dgm:pt modelId="{01CF8C9F-7E22-4399-9BD7-B1DB2407EE9D}" type="sibTrans" cxnId="{387D91CF-AC6A-4CB4-B864-EE9C50800C6A}">
      <dgm:prSet/>
      <dgm:spPr/>
      <dgm:t>
        <a:bodyPr/>
        <a:lstStyle/>
        <a:p>
          <a:endParaRPr lang="en-IN"/>
        </a:p>
      </dgm:t>
    </dgm:pt>
    <dgm:pt modelId="{419B9AF7-CA33-4E06-B8A7-747C7A683F8D}" type="pres">
      <dgm:prSet presAssocID="{A94D3AFA-8C6E-40A8-87B0-08F32AE925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9CFD5B-2BF7-4E48-8A2D-C5C9645812FE}" type="pres">
      <dgm:prSet presAssocID="{8A99FC72-11A8-4967-889B-04FFEE779D13}" presName="hierRoot1" presStyleCnt="0">
        <dgm:presLayoutVars>
          <dgm:hierBranch val="init"/>
        </dgm:presLayoutVars>
      </dgm:prSet>
      <dgm:spPr/>
    </dgm:pt>
    <dgm:pt modelId="{1365195C-8400-49AD-99D7-E1A9DB832964}" type="pres">
      <dgm:prSet presAssocID="{8A99FC72-11A8-4967-889B-04FFEE779D13}" presName="rootComposite1" presStyleCnt="0"/>
      <dgm:spPr/>
    </dgm:pt>
    <dgm:pt modelId="{CF243A46-7501-4D1B-B88A-6C68C8CF0687}" type="pres">
      <dgm:prSet presAssocID="{8A99FC72-11A8-4967-889B-04FFEE779D13}" presName="rootText1" presStyleLbl="node0" presStyleIdx="0" presStyleCnt="1">
        <dgm:presLayoutVars>
          <dgm:chPref val="3"/>
        </dgm:presLayoutVars>
      </dgm:prSet>
      <dgm:spPr/>
    </dgm:pt>
    <dgm:pt modelId="{8D622295-A43C-4D31-A798-6FA5184AA9AC}" type="pres">
      <dgm:prSet presAssocID="{8A99FC72-11A8-4967-889B-04FFEE779D13}" presName="rootConnector1" presStyleLbl="node1" presStyleIdx="0" presStyleCnt="0"/>
      <dgm:spPr/>
    </dgm:pt>
    <dgm:pt modelId="{E60767AD-3AD3-41C3-A53A-286E29BC17D0}" type="pres">
      <dgm:prSet presAssocID="{8A99FC72-11A8-4967-889B-04FFEE779D13}" presName="hierChild2" presStyleCnt="0"/>
      <dgm:spPr/>
    </dgm:pt>
    <dgm:pt modelId="{76D9E3EB-6468-4A74-8869-F50E5C2E55C7}" type="pres">
      <dgm:prSet presAssocID="{4FE3B82C-4BDF-4986-B82C-DA7E3EAAC67F}" presName="Name64" presStyleLbl="parChTrans1D2" presStyleIdx="0" presStyleCnt="2"/>
      <dgm:spPr/>
    </dgm:pt>
    <dgm:pt modelId="{B54EFADF-B31C-4A8D-8522-445B59C7CC4F}" type="pres">
      <dgm:prSet presAssocID="{223C6720-D688-4D36-A51D-E3E01704855A}" presName="hierRoot2" presStyleCnt="0">
        <dgm:presLayoutVars>
          <dgm:hierBranch val="init"/>
        </dgm:presLayoutVars>
      </dgm:prSet>
      <dgm:spPr/>
    </dgm:pt>
    <dgm:pt modelId="{C53D43D6-2801-47B8-B303-7C8829DB180B}" type="pres">
      <dgm:prSet presAssocID="{223C6720-D688-4D36-A51D-E3E01704855A}" presName="rootComposite" presStyleCnt="0"/>
      <dgm:spPr/>
    </dgm:pt>
    <dgm:pt modelId="{E703C49C-78FE-4651-AF40-666E4F6188CA}" type="pres">
      <dgm:prSet presAssocID="{223C6720-D688-4D36-A51D-E3E01704855A}" presName="rootText" presStyleLbl="node2" presStyleIdx="0" presStyleCnt="2">
        <dgm:presLayoutVars>
          <dgm:chPref val="3"/>
        </dgm:presLayoutVars>
      </dgm:prSet>
      <dgm:spPr/>
    </dgm:pt>
    <dgm:pt modelId="{D04A2376-CFD7-443A-BDB5-7B53524F2454}" type="pres">
      <dgm:prSet presAssocID="{223C6720-D688-4D36-A51D-E3E01704855A}" presName="rootConnector" presStyleLbl="node2" presStyleIdx="0" presStyleCnt="2"/>
      <dgm:spPr/>
    </dgm:pt>
    <dgm:pt modelId="{05F09E9C-DAF4-437B-8C94-44138642D07B}" type="pres">
      <dgm:prSet presAssocID="{223C6720-D688-4D36-A51D-E3E01704855A}" presName="hierChild4" presStyleCnt="0"/>
      <dgm:spPr/>
    </dgm:pt>
    <dgm:pt modelId="{16854927-C2D0-4BFD-B800-4430FCB8DE83}" type="pres">
      <dgm:prSet presAssocID="{223C6720-D688-4D36-A51D-E3E01704855A}" presName="hierChild5" presStyleCnt="0"/>
      <dgm:spPr/>
    </dgm:pt>
    <dgm:pt modelId="{54D5DE7D-0FC7-4B6E-A867-09AA7E2CCE0A}" type="pres">
      <dgm:prSet presAssocID="{66A8CB2B-B872-4B42-BFBE-49DC8A93B5B9}" presName="Name64" presStyleLbl="parChTrans1D2" presStyleIdx="1" presStyleCnt="2"/>
      <dgm:spPr/>
    </dgm:pt>
    <dgm:pt modelId="{59F94BE3-E8AA-424A-8E19-895F9A21208B}" type="pres">
      <dgm:prSet presAssocID="{78FCD4A5-D3AA-4184-94F9-6C9AD43BAE24}" presName="hierRoot2" presStyleCnt="0">
        <dgm:presLayoutVars>
          <dgm:hierBranch val="init"/>
        </dgm:presLayoutVars>
      </dgm:prSet>
      <dgm:spPr/>
    </dgm:pt>
    <dgm:pt modelId="{C96CF0CC-E353-4148-95D8-8FA0992A76E1}" type="pres">
      <dgm:prSet presAssocID="{78FCD4A5-D3AA-4184-94F9-6C9AD43BAE24}" presName="rootComposite" presStyleCnt="0"/>
      <dgm:spPr/>
    </dgm:pt>
    <dgm:pt modelId="{B5C1B1E8-B42D-43AA-81D8-BD2E12A763D0}" type="pres">
      <dgm:prSet presAssocID="{78FCD4A5-D3AA-4184-94F9-6C9AD43BAE24}" presName="rootText" presStyleLbl="node2" presStyleIdx="1" presStyleCnt="2">
        <dgm:presLayoutVars>
          <dgm:chPref val="3"/>
        </dgm:presLayoutVars>
      </dgm:prSet>
      <dgm:spPr/>
    </dgm:pt>
    <dgm:pt modelId="{6CB9B4EA-BA59-438C-82B9-795109D39CCB}" type="pres">
      <dgm:prSet presAssocID="{78FCD4A5-D3AA-4184-94F9-6C9AD43BAE24}" presName="rootConnector" presStyleLbl="node2" presStyleIdx="1" presStyleCnt="2"/>
      <dgm:spPr/>
    </dgm:pt>
    <dgm:pt modelId="{7781270A-8A9C-4E0B-AEBE-D7120C8CD0B3}" type="pres">
      <dgm:prSet presAssocID="{78FCD4A5-D3AA-4184-94F9-6C9AD43BAE24}" presName="hierChild4" presStyleCnt="0"/>
      <dgm:spPr/>
    </dgm:pt>
    <dgm:pt modelId="{7C89BAAC-C564-4075-A812-3D111AE2D023}" type="pres">
      <dgm:prSet presAssocID="{78FCD4A5-D3AA-4184-94F9-6C9AD43BAE24}" presName="hierChild5" presStyleCnt="0"/>
      <dgm:spPr/>
    </dgm:pt>
    <dgm:pt modelId="{D55DF78C-E397-4D72-B8DC-69A894FA3934}" type="pres">
      <dgm:prSet presAssocID="{8A99FC72-11A8-4967-889B-04FFEE779D13}" presName="hierChild3" presStyleCnt="0"/>
      <dgm:spPr/>
    </dgm:pt>
  </dgm:ptLst>
  <dgm:cxnLst>
    <dgm:cxn modelId="{68348E18-15C1-45A0-9FB8-4D25DDE48166}" type="presOf" srcId="{8A99FC72-11A8-4967-889B-04FFEE779D13}" destId="{8D622295-A43C-4D31-A798-6FA5184AA9AC}" srcOrd="1" destOrd="0" presId="urn:microsoft.com/office/officeart/2009/3/layout/HorizontalOrganizationChart"/>
    <dgm:cxn modelId="{D71D1141-315E-43B4-9036-FD8B6FDE49CC}" type="presOf" srcId="{66A8CB2B-B872-4B42-BFBE-49DC8A93B5B9}" destId="{54D5DE7D-0FC7-4B6E-A867-09AA7E2CCE0A}" srcOrd="0" destOrd="0" presId="urn:microsoft.com/office/officeart/2009/3/layout/HorizontalOrganizationChart"/>
    <dgm:cxn modelId="{3C74D166-B83F-4409-8A7D-D72EA9509270}" srcId="{8A99FC72-11A8-4967-889B-04FFEE779D13}" destId="{223C6720-D688-4D36-A51D-E3E01704855A}" srcOrd="0" destOrd="0" parTransId="{4FE3B82C-4BDF-4986-B82C-DA7E3EAAC67F}" sibTransId="{F5949A15-19E1-44A1-A511-89C464E20961}"/>
    <dgm:cxn modelId="{AD8F138E-BD27-4412-BB86-7D8A6292B807}" type="presOf" srcId="{78FCD4A5-D3AA-4184-94F9-6C9AD43BAE24}" destId="{B5C1B1E8-B42D-43AA-81D8-BD2E12A763D0}" srcOrd="0" destOrd="0" presId="urn:microsoft.com/office/officeart/2009/3/layout/HorizontalOrganizationChart"/>
    <dgm:cxn modelId="{C17AE496-9594-4503-8903-E46534A2080C}" type="presOf" srcId="{A94D3AFA-8C6E-40A8-87B0-08F32AE92576}" destId="{419B9AF7-CA33-4E06-B8A7-747C7A683F8D}" srcOrd="0" destOrd="0" presId="urn:microsoft.com/office/officeart/2009/3/layout/HorizontalOrganizationChart"/>
    <dgm:cxn modelId="{74A83FA2-836C-4BD2-B479-7A603A44F044}" type="presOf" srcId="{223C6720-D688-4D36-A51D-E3E01704855A}" destId="{D04A2376-CFD7-443A-BDB5-7B53524F2454}" srcOrd="1" destOrd="0" presId="urn:microsoft.com/office/officeart/2009/3/layout/HorizontalOrganizationChart"/>
    <dgm:cxn modelId="{714156B7-5C30-4569-B39E-34ACA9D1CC33}" srcId="{A94D3AFA-8C6E-40A8-87B0-08F32AE92576}" destId="{8A99FC72-11A8-4967-889B-04FFEE779D13}" srcOrd="0" destOrd="0" parTransId="{98B2B9A4-FEE4-4486-B5C1-3528F4153A57}" sibTransId="{758FB774-E9DC-45A7-82C0-77A04D8689C5}"/>
    <dgm:cxn modelId="{694D52BC-4E23-412D-B311-053B3F2206CE}" type="presOf" srcId="{4FE3B82C-4BDF-4986-B82C-DA7E3EAAC67F}" destId="{76D9E3EB-6468-4A74-8869-F50E5C2E55C7}" srcOrd="0" destOrd="0" presId="urn:microsoft.com/office/officeart/2009/3/layout/HorizontalOrganizationChart"/>
    <dgm:cxn modelId="{9C9731C0-F9A8-4E58-AF8E-A17A24313425}" type="presOf" srcId="{223C6720-D688-4D36-A51D-E3E01704855A}" destId="{E703C49C-78FE-4651-AF40-666E4F6188CA}" srcOrd="0" destOrd="0" presId="urn:microsoft.com/office/officeart/2009/3/layout/HorizontalOrganizationChart"/>
    <dgm:cxn modelId="{D845FBCE-AB4F-4F53-84EF-2746975E8583}" type="presOf" srcId="{8A99FC72-11A8-4967-889B-04FFEE779D13}" destId="{CF243A46-7501-4D1B-B88A-6C68C8CF0687}" srcOrd="0" destOrd="0" presId="urn:microsoft.com/office/officeart/2009/3/layout/HorizontalOrganizationChart"/>
    <dgm:cxn modelId="{387D91CF-AC6A-4CB4-B864-EE9C50800C6A}" srcId="{8A99FC72-11A8-4967-889B-04FFEE779D13}" destId="{78FCD4A5-D3AA-4184-94F9-6C9AD43BAE24}" srcOrd="1" destOrd="0" parTransId="{66A8CB2B-B872-4B42-BFBE-49DC8A93B5B9}" sibTransId="{01CF8C9F-7E22-4399-9BD7-B1DB2407EE9D}"/>
    <dgm:cxn modelId="{5526DDE5-4746-4CDF-BA39-BFA165A352A4}" type="presOf" srcId="{78FCD4A5-D3AA-4184-94F9-6C9AD43BAE24}" destId="{6CB9B4EA-BA59-438C-82B9-795109D39CCB}" srcOrd="1" destOrd="0" presId="urn:microsoft.com/office/officeart/2009/3/layout/HorizontalOrganizationChart"/>
    <dgm:cxn modelId="{0E8C1CAB-0984-46E8-9E7E-4B937A30649D}" type="presParOf" srcId="{419B9AF7-CA33-4E06-B8A7-747C7A683F8D}" destId="{8C9CFD5B-2BF7-4E48-8A2D-C5C9645812FE}" srcOrd="0" destOrd="0" presId="urn:microsoft.com/office/officeart/2009/3/layout/HorizontalOrganizationChart"/>
    <dgm:cxn modelId="{C4635812-F2A3-4AF7-8AC4-683DA3586402}" type="presParOf" srcId="{8C9CFD5B-2BF7-4E48-8A2D-C5C9645812FE}" destId="{1365195C-8400-49AD-99D7-E1A9DB832964}" srcOrd="0" destOrd="0" presId="urn:microsoft.com/office/officeart/2009/3/layout/HorizontalOrganizationChart"/>
    <dgm:cxn modelId="{AFC2FAF1-3923-4BB4-91FA-491A0C43EA62}" type="presParOf" srcId="{1365195C-8400-49AD-99D7-E1A9DB832964}" destId="{CF243A46-7501-4D1B-B88A-6C68C8CF0687}" srcOrd="0" destOrd="0" presId="urn:microsoft.com/office/officeart/2009/3/layout/HorizontalOrganizationChart"/>
    <dgm:cxn modelId="{ACCF897A-5CD7-483E-A312-9A5FA9783A92}" type="presParOf" srcId="{1365195C-8400-49AD-99D7-E1A9DB832964}" destId="{8D622295-A43C-4D31-A798-6FA5184AA9AC}" srcOrd="1" destOrd="0" presId="urn:microsoft.com/office/officeart/2009/3/layout/HorizontalOrganizationChart"/>
    <dgm:cxn modelId="{073C0E29-42F7-4F55-BFD1-9003FD93193A}" type="presParOf" srcId="{8C9CFD5B-2BF7-4E48-8A2D-C5C9645812FE}" destId="{E60767AD-3AD3-41C3-A53A-286E29BC17D0}" srcOrd="1" destOrd="0" presId="urn:microsoft.com/office/officeart/2009/3/layout/HorizontalOrganizationChart"/>
    <dgm:cxn modelId="{C7F3E790-7143-4565-ABD0-D36DE9847D0E}" type="presParOf" srcId="{E60767AD-3AD3-41C3-A53A-286E29BC17D0}" destId="{76D9E3EB-6468-4A74-8869-F50E5C2E55C7}" srcOrd="0" destOrd="0" presId="urn:microsoft.com/office/officeart/2009/3/layout/HorizontalOrganizationChart"/>
    <dgm:cxn modelId="{51E32435-50EB-4770-8F49-7938E8AE8970}" type="presParOf" srcId="{E60767AD-3AD3-41C3-A53A-286E29BC17D0}" destId="{B54EFADF-B31C-4A8D-8522-445B59C7CC4F}" srcOrd="1" destOrd="0" presId="urn:microsoft.com/office/officeart/2009/3/layout/HorizontalOrganizationChart"/>
    <dgm:cxn modelId="{D744133B-8ABB-45FA-BCBE-580F066ED66F}" type="presParOf" srcId="{B54EFADF-B31C-4A8D-8522-445B59C7CC4F}" destId="{C53D43D6-2801-47B8-B303-7C8829DB180B}" srcOrd="0" destOrd="0" presId="urn:microsoft.com/office/officeart/2009/3/layout/HorizontalOrganizationChart"/>
    <dgm:cxn modelId="{3C4F5BB9-A0F3-4CBB-B95A-CDE787565CC2}" type="presParOf" srcId="{C53D43D6-2801-47B8-B303-7C8829DB180B}" destId="{E703C49C-78FE-4651-AF40-666E4F6188CA}" srcOrd="0" destOrd="0" presId="urn:microsoft.com/office/officeart/2009/3/layout/HorizontalOrganizationChart"/>
    <dgm:cxn modelId="{230A0AEF-BCA3-48AE-B1DB-39BDC45C5CD4}" type="presParOf" srcId="{C53D43D6-2801-47B8-B303-7C8829DB180B}" destId="{D04A2376-CFD7-443A-BDB5-7B53524F2454}" srcOrd="1" destOrd="0" presId="urn:microsoft.com/office/officeart/2009/3/layout/HorizontalOrganizationChart"/>
    <dgm:cxn modelId="{5E259D35-108A-485B-90F2-241161F34EA0}" type="presParOf" srcId="{B54EFADF-B31C-4A8D-8522-445B59C7CC4F}" destId="{05F09E9C-DAF4-437B-8C94-44138642D07B}" srcOrd="1" destOrd="0" presId="urn:microsoft.com/office/officeart/2009/3/layout/HorizontalOrganizationChart"/>
    <dgm:cxn modelId="{1A4D295A-4A2B-4EB3-9615-D1DC49D4EE1B}" type="presParOf" srcId="{B54EFADF-B31C-4A8D-8522-445B59C7CC4F}" destId="{16854927-C2D0-4BFD-B800-4430FCB8DE83}" srcOrd="2" destOrd="0" presId="urn:microsoft.com/office/officeart/2009/3/layout/HorizontalOrganizationChart"/>
    <dgm:cxn modelId="{0A0F5C21-B617-4181-8239-E7893D205857}" type="presParOf" srcId="{E60767AD-3AD3-41C3-A53A-286E29BC17D0}" destId="{54D5DE7D-0FC7-4B6E-A867-09AA7E2CCE0A}" srcOrd="2" destOrd="0" presId="urn:microsoft.com/office/officeart/2009/3/layout/HorizontalOrganizationChart"/>
    <dgm:cxn modelId="{2E93AB6E-6243-4855-82E0-FC1645499DEE}" type="presParOf" srcId="{E60767AD-3AD3-41C3-A53A-286E29BC17D0}" destId="{59F94BE3-E8AA-424A-8E19-895F9A21208B}" srcOrd="3" destOrd="0" presId="urn:microsoft.com/office/officeart/2009/3/layout/HorizontalOrganizationChart"/>
    <dgm:cxn modelId="{410519A7-E560-4A54-A953-D0D1EC7E1416}" type="presParOf" srcId="{59F94BE3-E8AA-424A-8E19-895F9A21208B}" destId="{C96CF0CC-E353-4148-95D8-8FA0992A76E1}" srcOrd="0" destOrd="0" presId="urn:microsoft.com/office/officeart/2009/3/layout/HorizontalOrganizationChart"/>
    <dgm:cxn modelId="{87778CEC-1D1C-4641-9C0C-850D3DE56235}" type="presParOf" srcId="{C96CF0CC-E353-4148-95D8-8FA0992A76E1}" destId="{B5C1B1E8-B42D-43AA-81D8-BD2E12A763D0}" srcOrd="0" destOrd="0" presId="urn:microsoft.com/office/officeart/2009/3/layout/HorizontalOrganizationChart"/>
    <dgm:cxn modelId="{A281D6C8-9A56-4037-BC20-958771E9EB4D}" type="presParOf" srcId="{C96CF0CC-E353-4148-95D8-8FA0992A76E1}" destId="{6CB9B4EA-BA59-438C-82B9-795109D39CCB}" srcOrd="1" destOrd="0" presId="urn:microsoft.com/office/officeart/2009/3/layout/HorizontalOrganizationChart"/>
    <dgm:cxn modelId="{0AB943AB-4B44-4B46-A3DF-6A914D9169EA}" type="presParOf" srcId="{59F94BE3-E8AA-424A-8E19-895F9A21208B}" destId="{7781270A-8A9C-4E0B-AEBE-D7120C8CD0B3}" srcOrd="1" destOrd="0" presId="urn:microsoft.com/office/officeart/2009/3/layout/HorizontalOrganizationChart"/>
    <dgm:cxn modelId="{A8DE06A0-3349-4B2B-BAC6-8FB12C9BAC79}" type="presParOf" srcId="{59F94BE3-E8AA-424A-8E19-895F9A21208B}" destId="{7C89BAAC-C564-4075-A812-3D111AE2D023}" srcOrd="2" destOrd="0" presId="urn:microsoft.com/office/officeart/2009/3/layout/HorizontalOrganizationChart"/>
    <dgm:cxn modelId="{18D3A471-6BAB-40B8-81C3-F78EC4C38A51}" type="presParOf" srcId="{8C9CFD5B-2BF7-4E48-8A2D-C5C9645812FE}" destId="{D55DF78C-E397-4D72-B8DC-69A894FA393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F61AD-F200-48F9-AD1E-8E887A6FB8DF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MapMy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India APIs</a:t>
          </a:r>
          <a:endParaRPr lang="en-IN" sz="1800" kern="1200" dirty="0"/>
        </a:p>
      </dsp:txBody>
      <dsp:txXfrm rot="-5400000">
        <a:off x="3909687" y="313106"/>
        <a:ext cx="1202866" cy="1382606"/>
      </dsp:txXfrm>
    </dsp:sp>
    <dsp:sp modelId="{6B9657C6-7866-4D30-B0E5-AF63C29708B7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AB6F4-53C3-4A61-B984-2B669A3081C1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022380" y="313106"/>
        <a:ext cx="1202866" cy="1382606"/>
      </dsp:txXfrm>
    </dsp:sp>
    <dsp:sp modelId="{624DE2DC-2E75-4BB2-AF53-E7F3F92D2A6F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Azure Computer Vision API </a:t>
          </a:r>
          <a:endParaRPr lang="en-IN" sz="1800" kern="1200" dirty="0"/>
        </a:p>
      </dsp:txBody>
      <dsp:txXfrm rot="-5400000">
        <a:off x="2962418" y="2018030"/>
        <a:ext cx="1202866" cy="1382606"/>
      </dsp:txXfrm>
    </dsp:sp>
    <dsp:sp modelId="{C39FF6FE-5883-487D-8459-B4BD2220B41E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A5990-89AB-45F1-8204-2DD2A461D9AD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4849725" y="2018030"/>
        <a:ext cx="1202866" cy="1382606"/>
      </dsp:txXfrm>
    </dsp:sp>
    <dsp:sp modelId="{90AB951A-8A72-4901-BF1C-D0A1814DA2C2}">
      <dsp:nvSpPr>
        <dsp:cNvPr id="0" name=""/>
        <dsp:cNvSpPr/>
      </dsp:nvSpPr>
      <dsp:spPr>
        <a:xfrm rot="5400000">
          <a:off x="3506806" y="3490988"/>
          <a:ext cx="2008628" cy="184653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Azure Traffic Incident API</a:t>
          </a:r>
          <a:endParaRPr lang="en-IN" sz="1800" kern="1200" dirty="0"/>
        </a:p>
      </dsp:txBody>
      <dsp:txXfrm rot="-5400000">
        <a:off x="3883190" y="3731207"/>
        <a:ext cx="1255859" cy="1366100"/>
      </dsp:txXfrm>
    </dsp:sp>
    <dsp:sp modelId="{85728B29-3E0F-42F5-977D-7B3ECB58BB81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78898-B7FE-487D-A5E9-4E995E3C1FCC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5DE7D-0FC7-4B6E-A867-09AA7E2CCE0A}">
      <dsp:nvSpPr>
        <dsp:cNvPr id="0" name=""/>
        <dsp:cNvSpPr/>
      </dsp:nvSpPr>
      <dsp:spPr>
        <a:xfrm>
          <a:off x="2157087" y="1555811"/>
          <a:ext cx="430954" cy="46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477" y="0"/>
              </a:lnTo>
              <a:lnTo>
                <a:pt x="215477" y="463275"/>
              </a:lnTo>
              <a:lnTo>
                <a:pt x="430954" y="463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9E3EB-6468-4A74-8869-F50E5C2E55C7}">
      <dsp:nvSpPr>
        <dsp:cNvPr id="0" name=""/>
        <dsp:cNvSpPr/>
      </dsp:nvSpPr>
      <dsp:spPr>
        <a:xfrm>
          <a:off x="2157087" y="1092535"/>
          <a:ext cx="430954" cy="463275"/>
        </a:xfrm>
        <a:custGeom>
          <a:avLst/>
          <a:gdLst/>
          <a:ahLst/>
          <a:cxnLst/>
          <a:rect l="0" t="0" r="0" b="0"/>
          <a:pathLst>
            <a:path>
              <a:moveTo>
                <a:pt x="0" y="463275"/>
              </a:moveTo>
              <a:lnTo>
                <a:pt x="215477" y="463275"/>
              </a:lnTo>
              <a:lnTo>
                <a:pt x="215477" y="0"/>
              </a:lnTo>
              <a:lnTo>
                <a:pt x="430954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43A46-7501-4D1B-B88A-6C68C8CF0687}">
      <dsp:nvSpPr>
        <dsp:cNvPr id="0" name=""/>
        <dsp:cNvSpPr/>
      </dsp:nvSpPr>
      <dsp:spPr>
        <a:xfrm>
          <a:off x="2316" y="1227208"/>
          <a:ext cx="2154770" cy="657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 Freshness</a:t>
          </a:r>
          <a:endParaRPr lang="en-IN" sz="2000" kern="1200" dirty="0"/>
        </a:p>
      </dsp:txBody>
      <dsp:txXfrm>
        <a:off x="2316" y="1227208"/>
        <a:ext cx="2154770" cy="657205"/>
      </dsp:txXfrm>
    </dsp:sp>
    <dsp:sp modelId="{E703C49C-78FE-4651-AF40-666E4F6188CA}">
      <dsp:nvSpPr>
        <dsp:cNvPr id="0" name=""/>
        <dsp:cNvSpPr/>
      </dsp:nvSpPr>
      <dsp:spPr>
        <a:xfrm>
          <a:off x="2588042" y="763932"/>
          <a:ext cx="2154770" cy="657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Geotagging Algorithm</a:t>
          </a:r>
          <a:endParaRPr lang="en-IN" sz="2000" kern="1200" dirty="0"/>
        </a:p>
      </dsp:txBody>
      <dsp:txXfrm>
        <a:off x="2588042" y="763932"/>
        <a:ext cx="2154770" cy="657205"/>
      </dsp:txXfrm>
    </dsp:sp>
    <dsp:sp modelId="{B5C1B1E8-B42D-43AA-81D8-BD2E12A763D0}">
      <dsp:nvSpPr>
        <dsp:cNvPr id="0" name=""/>
        <dsp:cNvSpPr/>
      </dsp:nvSpPr>
      <dsp:spPr>
        <a:xfrm>
          <a:off x="2588042" y="1690484"/>
          <a:ext cx="2154770" cy="657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Timestamp Algorithm</a:t>
          </a:r>
          <a:endParaRPr lang="en-IN" sz="2000" kern="1200" dirty="0"/>
        </a:p>
      </dsp:txBody>
      <dsp:txXfrm>
        <a:off x="2588042" y="1690484"/>
        <a:ext cx="2154770" cy="657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5DE7D-0FC7-4B6E-A867-09AA7E2CCE0A}">
      <dsp:nvSpPr>
        <dsp:cNvPr id="0" name=""/>
        <dsp:cNvSpPr/>
      </dsp:nvSpPr>
      <dsp:spPr>
        <a:xfrm>
          <a:off x="2157087" y="1555811"/>
          <a:ext cx="430954" cy="46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477" y="0"/>
              </a:lnTo>
              <a:lnTo>
                <a:pt x="215477" y="463275"/>
              </a:lnTo>
              <a:lnTo>
                <a:pt x="430954" y="463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9E3EB-6468-4A74-8869-F50E5C2E55C7}">
      <dsp:nvSpPr>
        <dsp:cNvPr id="0" name=""/>
        <dsp:cNvSpPr/>
      </dsp:nvSpPr>
      <dsp:spPr>
        <a:xfrm>
          <a:off x="2157087" y="1092535"/>
          <a:ext cx="430954" cy="463275"/>
        </a:xfrm>
        <a:custGeom>
          <a:avLst/>
          <a:gdLst/>
          <a:ahLst/>
          <a:cxnLst/>
          <a:rect l="0" t="0" r="0" b="0"/>
          <a:pathLst>
            <a:path>
              <a:moveTo>
                <a:pt x="0" y="463275"/>
              </a:moveTo>
              <a:lnTo>
                <a:pt x="215477" y="463275"/>
              </a:lnTo>
              <a:lnTo>
                <a:pt x="215477" y="0"/>
              </a:lnTo>
              <a:lnTo>
                <a:pt x="430954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43A46-7501-4D1B-B88A-6C68C8CF0687}">
      <dsp:nvSpPr>
        <dsp:cNvPr id="0" name=""/>
        <dsp:cNvSpPr/>
      </dsp:nvSpPr>
      <dsp:spPr>
        <a:xfrm>
          <a:off x="2316" y="1227208"/>
          <a:ext cx="2154770" cy="657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 Freshness</a:t>
          </a:r>
          <a:endParaRPr lang="en-IN" sz="2000" kern="1200" dirty="0"/>
        </a:p>
      </dsp:txBody>
      <dsp:txXfrm>
        <a:off x="2316" y="1227208"/>
        <a:ext cx="2154770" cy="657205"/>
      </dsp:txXfrm>
    </dsp:sp>
    <dsp:sp modelId="{E703C49C-78FE-4651-AF40-666E4F6188CA}">
      <dsp:nvSpPr>
        <dsp:cNvPr id="0" name=""/>
        <dsp:cNvSpPr/>
      </dsp:nvSpPr>
      <dsp:spPr>
        <a:xfrm>
          <a:off x="2588042" y="763932"/>
          <a:ext cx="2154770" cy="657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Geotagging Algorithm</a:t>
          </a:r>
          <a:endParaRPr lang="en-IN" sz="2000" kern="1200" dirty="0"/>
        </a:p>
      </dsp:txBody>
      <dsp:txXfrm>
        <a:off x="2588042" y="763932"/>
        <a:ext cx="2154770" cy="657205"/>
      </dsp:txXfrm>
    </dsp:sp>
    <dsp:sp modelId="{B5C1B1E8-B42D-43AA-81D8-BD2E12A763D0}">
      <dsp:nvSpPr>
        <dsp:cNvPr id="0" name=""/>
        <dsp:cNvSpPr/>
      </dsp:nvSpPr>
      <dsp:spPr>
        <a:xfrm>
          <a:off x="2588042" y="1690484"/>
          <a:ext cx="2154770" cy="657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Timestamp Algorithm</a:t>
          </a:r>
          <a:endParaRPr lang="en-IN" sz="2000" kern="1200" dirty="0"/>
        </a:p>
      </dsp:txBody>
      <dsp:txXfrm>
        <a:off x="2588042" y="1690484"/>
        <a:ext cx="2154770" cy="657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33943" cy="352374"/>
          </a:xfrm>
          <a:prstGeom prst="rect">
            <a:avLst/>
          </a:prstGeom>
        </p:spPr>
        <p:txBody>
          <a:bodyPr vert="horz" lIns="93315" tIns="46657" rIns="93315" bIns="466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2"/>
            <a:ext cx="4033943" cy="352374"/>
          </a:xfrm>
          <a:prstGeom prst="rect">
            <a:avLst/>
          </a:prstGeom>
        </p:spPr>
        <p:txBody>
          <a:bodyPr vert="horz" lIns="93315" tIns="46657" rIns="93315" bIns="46657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70727"/>
            <a:ext cx="4033943" cy="352373"/>
          </a:xfrm>
          <a:prstGeom prst="rect">
            <a:avLst/>
          </a:prstGeom>
        </p:spPr>
        <p:txBody>
          <a:bodyPr vert="horz" lIns="93315" tIns="46657" rIns="93315" bIns="466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70727"/>
            <a:ext cx="4033943" cy="352373"/>
          </a:xfrm>
          <a:prstGeom prst="rect">
            <a:avLst/>
          </a:prstGeom>
        </p:spPr>
        <p:txBody>
          <a:bodyPr vert="horz" lIns="93315" tIns="46657" rIns="93315" bIns="46657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33943" cy="352374"/>
          </a:xfrm>
          <a:prstGeom prst="rect">
            <a:avLst/>
          </a:prstGeom>
        </p:spPr>
        <p:txBody>
          <a:bodyPr vert="horz" lIns="93315" tIns="46657" rIns="93315" bIns="466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2"/>
            <a:ext cx="4033943" cy="352374"/>
          </a:xfrm>
          <a:prstGeom prst="rect">
            <a:avLst/>
          </a:prstGeom>
        </p:spPr>
        <p:txBody>
          <a:bodyPr vert="horz" lIns="93315" tIns="46657" rIns="93315" bIns="46657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32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5" tIns="46657" rIns="93315" bIns="466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79867"/>
            <a:ext cx="7447280" cy="2765346"/>
          </a:xfrm>
          <a:prstGeom prst="rect">
            <a:avLst/>
          </a:prstGeom>
        </p:spPr>
        <p:txBody>
          <a:bodyPr vert="horz" lIns="93315" tIns="46657" rIns="93315" bIns="4665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70727"/>
            <a:ext cx="4033943" cy="352373"/>
          </a:xfrm>
          <a:prstGeom prst="rect">
            <a:avLst/>
          </a:prstGeom>
        </p:spPr>
        <p:txBody>
          <a:bodyPr vert="horz" lIns="93315" tIns="46657" rIns="93315" bIns="466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70727"/>
            <a:ext cx="4033943" cy="352373"/>
          </a:xfrm>
          <a:prstGeom prst="rect">
            <a:avLst/>
          </a:prstGeom>
        </p:spPr>
        <p:txBody>
          <a:bodyPr vert="horz" lIns="93315" tIns="46657" rIns="93315" bIns="46657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90625" y="2882718"/>
            <a:ext cx="9810750" cy="59093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21242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1"/>
            </a:lvl1pPr>
            <a:lvl2pPr marL="0" indent="0" algn="ctr">
              <a:spcBef>
                <a:spcPts val="0"/>
              </a:spcBef>
              <a:buClrTx/>
              <a:buSzTx/>
              <a:buNone/>
              <a:defRPr sz="2601"/>
            </a:lvl2pPr>
            <a:lvl3pPr marL="0" indent="0" algn="ctr">
              <a:spcBef>
                <a:spcPts val="0"/>
              </a:spcBef>
              <a:buClrTx/>
              <a:buSzTx/>
              <a:buNone/>
              <a:defRPr sz="2601"/>
            </a:lvl3pPr>
            <a:lvl4pPr marL="0" indent="0" algn="ctr">
              <a:spcBef>
                <a:spcPts val="0"/>
              </a:spcBef>
              <a:buClrTx/>
              <a:buSzTx/>
              <a:buNone/>
              <a:defRPr sz="2601"/>
            </a:lvl4pPr>
            <a:lvl5pPr marL="0" indent="0" algn="ctr">
              <a:spcBef>
                <a:spcPts val="0"/>
              </a:spcBef>
              <a:buClrTx/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822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  <p:sldLayoutId id="214748375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63" y="3192721"/>
            <a:ext cx="2822693" cy="2804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15" y="3192721"/>
            <a:ext cx="2822693" cy="28044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90" y="-748898"/>
            <a:ext cx="9126503" cy="905334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9" y="-739444"/>
            <a:ext cx="9126503" cy="90533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91" y="-758350"/>
            <a:ext cx="9126503" cy="90533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6209" y="399211"/>
            <a:ext cx="9754709" cy="923330"/>
          </a:xfrm>
        </p:spPr>
        <p:txBody>
          <a:bodyPr/>
          <a:lstStyle/>
          <a:p>
            <a:r>
              <a:rPr lang="en-US" sz="6000" dirty="0" err="1"/>
              <a:t>MapMyIndia</a:t>
            </a:r>
            <a:r>
              <a:rPr lang="en-US" sz="6000" dirty="0"/>
              <a:t> Automata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436" y="2850204"/>
            <a:ext cx="4894289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Achieving Operational Efficiency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061578" y="4347703"/>
            <a:ext cx="493768" cy="461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1A7E3-8391-4188-A64E-1B2F922AEEBC}"/>
              </a:ext>
            </a:extLst>
          </p:cNvPr>
          <p:cNvSpPr txBox="1"/>
          <p:nvPr/>
        </p:nvSpPr>
        <p:spPr>
          <a:xfrm>
            <a:off x="8450905" y="5416311"/>
            <a:ext cx="357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CRYPTIX</a:t>
            </a:r>
          </a:p>
          <a:p>
            <a:r>
              <a:rPr lang="en-US" dirty="0"/>
              <a:t>Ridhima Bansal </a:t>
            </a:r>
          </a:p>
          <a:p>
            <a:r>
              <a:rPr lang="en-US" dirty="0"/>
              <a:t>Sarthak Aggarwal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58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E2AE-AE6D-4E58-91F5-26C4D7CEE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8777" y="3060987"/>
            <a:ext cx="5208335" cy="677108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377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948" y="1655612"/>
            <a:ext cx="9107555" cy="12003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24075" y="5133814"/>
            <a:ext cx="2854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Ridhima Bansal</a:t>
            </a:r>
          </a:p>
          <a:p>
            <a:r>
              <a:rPr lang="en-US" sz="2800" b="1" dirty="0">
                <a:latin typeface="+mj-lt"/>
              </a:rPr>
              <a:t>Sarthak Aggarwal</a:t>
            </a:r>
          </a:p>
        </p:txBody>
      </p:sp>
    </p:spTree>
    <p:extLst>
      <p:ext uri="{BB962C8B-B14F-4D97-AF65-F5344CB8AC3E}">
        <p14:creationId xmlns:p14="http://schemas.microsoft.com/office/powerpoint/2010/main" val="281430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24236" y="2569246"/>
            <a:ext cx="4967647" cy="2726900"/>
          </a:xfrm>
        </p:spPr>
        <p:txBody>
          <a:bodyPr/>
          <a:lstStyle/>
          <a:p>
            <a:r>
              <a:rPr lang="en-US" b="1" dirty="0"/>
              <a:t>Move</a:t>
            </a:r>
            <a:r>
              <a:rPr lang="en-US" dirty="0"/>
              <a:t> is a </a:t>
            </a:r>
            <a:r>
              <a:rPr lang="en-US" dirty="0" err="1"/>
              <a:t>MapMyIndia</a:t>
            </a:r>
            <a:r>
              <a:rPr lang="en-US" dirty="0"/>
              <a:t> product, which uses crowdsource information to update some of its information like:</a:t>
            </a:r>
          </a:p>
          <a:p>
            <a:r>
              <a:rPr lang="en-US" dirty="0"/>
              <a:t>	1. Adding a new Location</a:t>
            </a:r>
          </a:p>
          <a:p>
            <a:r>
              <a:rPr lang="en-US" dirty="0"/>
              <a:t>	2. Reporting a Incident 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7A4F51F-FDE8-4BB3-8021-782485DEFC0A}"/>
              </a:ext>
            </a:extLst>
          </p:cNvPr>
          <p:cNvSpPr txBox="1">
            <a:spLocks/>
          </p:cNvSpPr>
          <p:nvPr/>
        </p:nvSpPr>
        <p:spPr>
          <a:xfrm>
            <a:off x="6373755" y="457048"/>
            <a:ext cx="4967647" cy="16035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6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7209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961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130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7229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ADD A PLACE</a:t>
            </a:r>
          </a:p>
          <a:p>
            <a:r>
              <a:rPr lang="en-US" sz="2400" dirty="0"/>
              <a:t>Add a Place is used to crowdsource the request to add places like ATM, Hotel, Residential etc.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8C35DEC-665C-4905-A728-9512F7D27DDE}"/>
              </a:ext>
            </a:extLst>
          </p:cNvPr>
          <p:cNvSpPr txBox="1">
            <a:spLocks/>
          </p:cNvSpPr>
          <p:nvPr/>
        </p:nvSpPr>
        <p:spPr>
          <a:xfrm>
            <a:off x="6373754" y="3429000"/>
            <a:ext cx="4967647" cy="22683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6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7209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961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130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7229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REPORTING AN INCIDENT</a:t>
            </a:r>
          </a:p>
          <a:p>
            <a:r>
              <a:rPr lang="en-US" sz="2400" dirty="0"/>
              <a:t>This is used to crowdsource reporting of an incident, which could be used in figuring out new routes.</a:t>
            </a:r>
            <a:br>
              <a:rPr lang="en-US" sz="2400" dirty="0"/>
            </a:br>
            <a:r>
              <a:rPr lang="en-US" sz="2400" dirty="0"/>
              <a:t>There are around 40-50 types of Incident Reporting possible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24236" y="2569246"/>
            <a:ext cx="4967647" cy="1255728"/>
          </a:xfrm>
        </p:spPr>
        <p:txBody>
          <a:bodyPr/>
          <a:lstStyle/>
          <a:p>
            <a:r>
              <a:rPr lang="en-US" b="1" dirty="0"/>
              <a:t>Our solution uses powerful technologies in the backend to provide accurate result</a:t>
            </a:r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TECHNOLOGY STACK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CFF831-64E5-4AD2-AEA9-65F54E8D1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87809"/>
              </p:ext>
            </p:extLst>
          </p:nvPr>
        </p:nvGraphicFramePr>
        <p:xfrm>
          <a:off x="4766056" y="6623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E32E06-10E0-472E-850C-BF1E60D26F78}"/>
              </a:ext>
            </a:extLst>
          </p:cNvPr>
          <p:cNvSpPr txBox="1"/>
          <p:nvPr/>
        </p:nvSpPr>
        <p:spPr>
          <a:xfrm>
            <a:off x="6684885" y="4816085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E2C89-1BC0-4094-9B29-D7BD6BFF1432}"/>
              </a:ext>
            </a:extLst>
          </p:cNvPr>
          <p:cNvSpPr txBox="1"/>
          <p:nvPr/>
        </p:nvSpPr>
        <p:spPr>
          <a:xfrm>
            <a:off x="6684885" y="1118586"/>
            <a:ext cx="1455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Natural Language Processing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46A90-3745-4804-A2D2-35FDE2D56582}"/>
              </a:ext>
            </a:extLst>
          </p:cNvPr>
          <p:cNvSpPr txBox="1"/>
          <p:nvPr/>
        </p:nvSpPr>
        <p:spPr>
          <a:xfrm>
            <a:off x="9500586" y="2910018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3E04A-F63D-4710-8A6E-C6801BC812EA}"/>
              </a:ext>
            </a:extLst>
          </p:cNvPr>
          <p:cNvSpPr txBox="1"/>
          <p:nvPr/>
        </p:nvSpPr>
        <p:spPr>
          <a:xfrm>
            <a:off x="9500586" y="2967335"/>
            <a:ext cx="1455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Libraries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8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266330"/>
            <a:ext cx="4376615" cy="1678408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PROBLEM </a:t>
            </a:r>
          </a:p>
          <a:p>
            <a:r>
              <a:rPr lang="en-US" sz="3200" dirty="0">
                <a:latin typeface="+mj-lt"/>
              </a:rPr>
              <a:t>STATEMENT </a:t>
            </a:r>
          </a:p>
          <a:p>
            <a:r>
              <a:rPr lang="en-US" sz="3200" dirty="0">
                <a:latin typeface="+mj-lt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BCFAB-B227-4A86-98DC-A3E390EA0BE9}"/>
              </a:ext>
            </a:extLst>
          </p:cNvPr>
          <p:cNvSpPr txBox="1"/>
          <p:nvPr/>
        </p:nvSpPr>
        <p:spPr>
          <a:xfrm>
            <a:off x="347800" y="266330"/>
            <a:ext cx="347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REPORTING A ISSUE</a:t>
            </a:r>
            <a:endParaRPr lang="en-IN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BC14D-C3E8-4686-9618-550B71578BCA}"/>
              </a:ext>
            </a:extLst>
          </p:cNvPr>
          <p:cNvSpPr txBox="1"/>
          <p:nvPr/>
        </p:nvSpPr>
        <p:spPr>
          <a:xfrm>
            <a:off x="4305667" y="2592282"/>
            <a:ext cx="3710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There are 40-50 types of incident that can be crowdsourced at different locations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E6B8-C518-49AD-AB09-9AA9FF475408}"/>
              </a:ext>
            </a:extLst>
          </p:cNvPr>
          <p:cNvSpPr txBox="1"/>
          <p:nvPr/>
        </p:nvSpPr>
        <p:spPr>
          <a:xfrm>
            <a:off x="8299934" y="3240352"/>
            <a:ext cx="3471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There are manual operations and surveying done to verify the incident, and it could be time consuming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5CBB-0470-46E0-A67F-25C21187F8AD}"/>
              </a:ext>
            </a:extLst>
          </p:cNvPr>
          <p:cNvSpPr txBox="1"/>
          <p:nvPr/>
        </p:nvSpPr>
        <p:spPr>
          <a:xfrm>
            <a:off x="4305666" y="4485108"/>
            <a:ext cx="371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Verification of these incidents have to be real time, without any delay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A008F-54C1-4A9E-858C-FA94E16DD2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5" y="727554"/>
            <a:ext cx="2768252" cy="60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-329128"/>
            <a:ext cx="4083304" cy="1911292"/>
          </a:xfrm>
        </p:spPr>
        <p:txBody>
          <a:bodyPr/>
          <a:lstStyle/>
          <a:p>
            <a:r>
              <a:rPr lang="en-US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Solution</a:t>
            </a:r>
            <a:br>
              <a:rPr lang="en-US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</a:br>
            <a:r>
              <a:rPr lang="en-US" sz="36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Automating Report Incident 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83488B-D122-4FE1-90DB-26A6DB93E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4" y="1259519"/>
            <a:ext cx="10956283" cy="5061381"/>
          </a:xfrm>
          <a:prstGeom prst="rect">
            <a:avLst/>
          </a:prstGeom>
        </p:spPr>
      </p:pic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9F3A137-B706-43C9-9A78-9C9976446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081020"/>
              </p:ext>
            </p:extLst>
          </p:nvPr>
        </p:nvGraphicFramePr>
        <p:xfrm>
          <a:off x="7296337" y="-537097"/>
          <a:ext cx="4745130" cy="311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56180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59F725-A7ED-4116-9D85-B6C2B403D571}"/>
              </a:ext>
            </a:extLst>
          </p:cNvPr>
          <p:cNvSpPr/>
          <p:nvPr/>
        </p:nvSpPr>
        <p:spPr>
          <a:xfrm>
            <a:off x="4526132" y="264980"/>
            <a:ext cx="3139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Solution</a:t>
            </a:r>
            <a:br>
              <a:rPr lang="en-US" sz="2800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</a:br>
            <a:r>
              <a:rPr lang="en-US" sz="28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Automating Report Incident 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CCF05-82EB-4647-AF5E-FC7727F3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0" y="652472"/>
            <a:ext cx="1858598" cy="5739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B2C14B-8C20-40A5-B6F9-F6D24FF90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37" y="1763118"/>
            <a:ext cx="1398926" cy="46245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475A78-24D8-4D91-A866-8324E74ED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15" y="110103"/>
            <a:ext cx="1465644" cy="66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266330"/>
            <a:ext cx="4376615" cy="1678408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PROBLEM </a:t>
            </a:r>
          </a:p>
          <a:p>
            <a:r>
              <a:rPr lang="en-US" sz="3200" dirty="0">
                <a:latin typeface="+mj-lt"/>
              </a:rPr>
              <a:t>STATEMENT </a:t>
            </a:r>
          </a:p>
          <a:p>
            <a:r>
              <a:rPr lang="en-US" sz="3200" dirty="0">
                <a:latin typeface="+mj-lt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BCFAB-B227-4A86-98DC-A3E390EA0BE9}"/>
              </a:ext>
            </a:extLst>
          </p:cNvPr>
          <p:cNvSpPr txBox="1"/>
          <p:nvPr/>
        </p:nvSpPr>
        <p:spPr>
          <a:xfrm>
            <a:off x="452154" y="196380"/>
            <a:ext cx="347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ADDING A PLACE</a:t>
            </a:r>
            <a:endParaRPr lang="en-IN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BC14D-C3E8-4686-9618-550B71578BCA}"/>
              </a:ext>
            </a:extLst>
          </p:cNvPr>
          <p:cNvSpPr txBox="1"/>
          <p:nvPr/>
        </p:nvSpPr>
        <p:spPr>
          <a:xfrm>
            <a:off x="4305667" y="2592282"/>
            <a:ext cx="3710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There are many people, bloggers who crowdsource information by adding a place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E6B8-C518-49AD-AB09-9AA9FF475408}"/>
              </a:ext>
            </a:extLst>
          </p:cNvPr>
          <p:cNvSpPr txBox="1"/>
          <p:nvPr/>
        </p:nvSpPr>
        <p:spPr>
          <a:xfrm>
            <a:off x="8299934" y="3240352"/>
            <a:ext cx="3471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There are manual operations and surveying done to verify the incident, and it could be time consuming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5CBB-0470-46E0-A67F-25C21187F8AD}"/>
              </a:ext>
            </a:extLst>
          </p:cNvPr>
          <p:cNvSpPr txBox="1"/>
          <p:nvPr/>
        </p:nvSpPr>
        <p:spPr>
          <a:xfrm>
            <a:off x="4305666" y="4485108"/>
            <a:ext cx="3710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Verification of these places can be automated have to be real time, without any delay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1BC65-FACD-48E5-9841-5EB632E108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0" y="719600"/>
            <a:ext cx="2056801" cy="60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2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-329128"/>
            <a:ext cx="4083304" cy="1911292"/>
          </a:xfrm>
        </p:spPr>
        <p:txBody>
          <a:bodyPr/>
          <a:lstStyle/>
          <a:p>
            <a:r>
              <a:rPr lang="en-US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Solution</a:t>
            </a:r>
            <a:br>
              <a:rPr lang="en-US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</a:br>
            <a:r>
              <a:rPr lang="en-US" sz="36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Automating </a:t>
            </a:r>
            <a:br>
              <a:rPr lang="en-US" sz="36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</a:br>
            <a:r>
              <a:rPr lang="en-US" sz="36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Add A Place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9F3A137-B706-43C9-9A78-9C9976446A8D}"/>
              </a:ext>
            </a:extLst>
          </p:cNvPr>
          <p:cNvGraphicFramePr/>
          <p:nvPr/>
        </p:nvGraphicFramePr>
        <p:xfrm>
          <a:off x="7296337" y="-537097"/>
          <a:ext cx="4745130" cy="311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B936ABF-6744-4D71-A918-EBF8936A6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0" y="1463705"/>
            <a:ext cx="10660833" cy="51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821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59F725-A7ED-4116-9D85-B6C2B403D571}"/>
              </a:ext>
            </a:extLst>
          </p:cNvPr>
          <p:cNvSpPr/>
          <p:nvPr/>
        </p:nvSpPr>
        <p:spPr>
          <a:xfrm>
            <a:off x="4526132" y="264980"/>
            <a:ext cx="3139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Solution</a:t>
            </a:r>
            <a:br>
              <a:rPr lang="en-US" sz="2800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</a:br>
            <a:r>
              <a:rPr lang="en-US" sz="28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Automating </a:t>
            </a:r>
            <a:br>
              <a:rPr lang="en-US" sz="28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</a:br>
            <a:r>
              <a:rPr lang="en-US" sz="28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Add A Place</a:t>
            </a:r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B2C14B-8C20-40A5-B6F9-F6D24FF9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37" y="1763118"/>
            <a:ext cx="1398926" cy="4624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88005-ECC4-4FBD-BAAC-9C7162DC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8" y="522472"/>
            <a:ext cx="1333824" cy="5996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CF6AA-D69C-4765-B77F-13C3633E4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32" y="522472"/>
            <a:ext cx="1798816" cy="5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336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</Template>
  <TotalTime>3807</TotalTime>
  <Words>283</Words>
  <Application>Microsoft Office PowerPoint</Application>
  <PresentationFormat>Widescreen</PresentationFormat>
  <Paragraphs>57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MapMyIndia Automata</vt:lpstr>
      <vt:lpstr>INTRODUCTION</vt:lpstr>
      <vt:lpstr>TECHNOLOGY STACK</vt:lpstr>
      <vt:lpstr>PowerPoint Presentation</vt:lpstr>
      <vt:lpstr>Solution Automating Report Incident </vt:lpstr>
      <vt:lpstr>PowerPoint Presentation</vt:lpstr>
      <vt:lpstr>PowerPoint Presentation</vt:lpstr>
      <vt:lpstr>Solution Automating  Add A Place</vt:lpstr>
      <vt:lpstr>PowerPoint Presentation</vt:lpstr>
      <vt:lpstr>DEMO</vt:lpstr>
      <vt:lpstr>THANK YOU</vt:lpstr>
    </vt:vector>
  </TitlesOfParts>
  <Company>WDC,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</dc:title>
  <dc:subject/>
  <dc:creator>Saanidhi Arora</dc:creator>
  <cp:keywords/>
  <dc:description/>
  <cp:lastModifiedBy>Sarthak Aggarwal</cp:lastModifiedBy>
  <cp:revision>150</cp:revision>
  <cp:lastPrinted>2019-07-16T09:27:38Z</cp:lastPrinted>
  <dcterms:created xsi:type="dcterms:W3CDTF">2019-07-12T09:28:40Z</dcterms:created>
  <dcterms:modified xsi:type="dcterms:W3CDTF">2019-12-22T05:48:34Z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t-rosakh@microsoft.com</vt:lpwstr>
  </property>
  <property fmtid="{D5CDD505-2E9C-101B-9397-08002B2CF9AE}" pid="5" name="MSIP_Label_f42aa342-8706-4288-bd11-ebb85995028c_SetDate">
    <vt:lpwstr>2019-07-14T07:41:00.9852558Z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b3da3573-86f7-4e1d-b747-df8d17a5e4e9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