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Fira Sans Condensed SemiBold"/>
      <p:regular r:id="rId18"/>
      <p:bold r:id="rId19"/>
      <p:italic r:id="rId20"/>
      <p:boldItalic r:id="rId21"/>
    </p:embeddedFont>
    <p:embeddedFont>
      <p:font typeface="Fira Sans Extra Condensed"/>
      <p:regular r:id="rId22"/>
      <p:bold r:id="rId23"/>
      <p:italic r:id="rId24"/>
      <p:boldItalic r:id="rId25"/>
    </p:embeddedFont>
    <p:embeddedFont>
      <p:font typeface="Fira Sans Extra Condensed SemiBol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CondensedSemiBold-italic.fntdata"/><Relationship Id="rId22" Type="http://schemas.openxmlformats.org/officeDocument/2006/relationships/font" Target="fonts/FiraSansExtraCondensed-regular.fntdata"/><Relationship Id="rId21" Type="http://schemas.openxmlformats.org/officeDocument/2006/relationships/font" Target="fonts/FiraSansCondensedSemiBold-boldItalic.fntdata"/><Relationship Id="rId24" Type="http://schemas.openxmlformats.org/officeDocument/2006/relationships/font" Target="fonts/FiraSansExtraCondensed-italic.fntdata"/><Relationship Id="rId23" Type="http://schemas.openxmlformats.org/officeDocument/2006/relationships/font" Target="fonts/FiraSansExtraCondense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SemiBold-regular.fntdata"/><Relationship Id="rId25" Type="http://schemas.openxmlformats.org/officeDocument/2006/relationships/font" Target="fonts/FiraSansExtraCondensed-boldItalic.fntdata"/><Relationship Id="rId28" Type="http://schemas.openxmlformats.org/officeDocument/2006/relationships/font" Target="fonts/FiraSansExtraCondensedSemiBold-italic.fntdata"/><Relationship Id="rId27" Type="http://schemas.openxmlformats.org/officeDocument/2006/relationships/font" Target="fonts/FiraSansExtraCondensedSemiBol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SemiBold-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FiraSansCondensedSemiBold-bold.fntdata"/><Relationship Id="rId18" Type="http://schemas.openxmlformats.org/officeDocument/2006/relationships/font" Target="fonts/FiraSansCondensed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78b62ef5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78b62ef5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82fb82d2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82fb82d2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82fb82d2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82fb82d2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82fb82d2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82fb82d2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b82fb82d2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b82fb82d2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478b62ef52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478b62ef52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479418cef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479418cef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8304f8fe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8304f8fe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838200" y="568975"/>
            <a:ext cx="3526500" cy="2622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400">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936150" y="3161100"/>
            <a:ext cx="3330600" cy="710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457200" y="1152475"/>
            <a:ext cx="82296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523875" y="1152475"/>
            <a:ext cx="3999900" cy="3416400"/>
          </a:xfrm>
          <a:prstGeom prst="rect">
            <a:avLst/>
          </a:prstGeom>
        </p:spPr>
        <p:txBody>
          <a:bodyPr anchorCtr="0" anchor="t" bIns="91425" lIns="91425" spcFirstLastPara="1" rIns="91425" wrap="square" tIns="91425">
            <a:noAutofit/>
          </a:bodyPr>
          <a:lstStyle>
            <a:lvl1pPr indent="-330200" lvl="0" marL="457200">
              <a:lnSpc>
                <a:spcPct val="100000"/>
              </a:lnSpc>
              <a:spcBef>
                <a:spcPts val="0"/>
              </a:spcBef>
              <a:spcAft>
                <a:spcPts val="0"/>
              </a:spcAft>
              <a:buSzPts val="1600"/>
              <a:buFont typeface="Niramit"/>
              <a:buChar char="●"/>
              <a:defRPr/>
            </a:lvl1pPr>
            <a:lvl2pPr indent="-330200" lvl="1" marL="914400">
              <a:spcBef>
                <a:spcPts val="0"/>
              </a:spcBef>
              <a:spcAft>
                <a:spcPts val="0"/>
              </a:spcAft>
              <a:buSzPts val="1600"/>
              <a:buFont typeface="Niramit"/>
              <a:buChar char="○"/>
              <a:defRPr sz="1200"/>
            </a:lvl2pPr>
            <a:lvl3pPr indent="-330200" lvl="2" marL="1371600">
              <a:spcBef>
                <a:spcPts val="0"/>
              </a:spcBef>
              <a:spcAft>
                <a:spcPts val="0"/>
              </a:spcAft>
              <a:buSzPts val="1600"/>
              <a:buFont typeface="Niramit"/>
              <a:buChar char="■"/>
              <a:defRPr sz="1200"/>
            </a:lvl3pPr>
            <a:lvl4pPr indent="-330200" lvl="3" marL="1828800">
              <a:spcBef>
                <a:spcPts val="0"/>
              </a:spcBef>
              <a:spcAft>
                <a:spcPts val="0"/>
              </a:spcAft>
              <a:buSzPts val="1600"/>
              <a:buFont typeface="Niramit"/>
              <a:buChar char="●"/>
              <a:defRPr sz="1200"/>
            </a:lvl4pPr>
            <a:lvl5pPr indent="-330200" lvl="4" marL="2286000">
              <a:spcBef>
                <a:spcPts val="0"/>
              </a:spcBef>
              <a:spcAft>
                <a:spcPts val="0"/>
              </a:spcAft>
              <a:buSzPts val="1600"/>
              <a:buFont typeface="Niramit"/>
              <a:buChar char="○"/>
              <a:defRPr sz="1200"/>
            </a:lvl5pPr>
            <a:lvl6pPr indent="-330200" lvl="5" marL="2743200">
              <a:spcBef>
                <a:spcPts val="0"/>
              </a:spcBef>
              <a:spcAft>
                <a:spcPts val="0"/>
              </a:spcAft>
              <a:buSzPts val="1600"/>
              <a:buFont typeface="Niramit"/>
              <a:buChar char="■"/>
              <a:defRPr sz="1200"/>
            </a:lvl6pPr>
            <a:lvl7pPr indent="-330200" lvl="6" marL="3200400">
              <a:spcBef>
                <a:spcPts val="0"/>
              </a:spcBef>
              <a:spcAft>
                <a:spcPts val="0"/>
              </a:spcAft>
              <a:buSzPts val="1600"/>
              <a:buFont typeface="Niramit"/>
              <a:buChar char="●"/>
              <a:defRPr sz="1200"/>
            </a:lvl7pPr>
            <a:lvl8pPr indent="-330200" lvl="7" marL="3657600">
              <a:spcBef>
                <a:spcPts val="0"/>
              </a:spcBef>
              <a:spcAft>
                <a:spcPts val="0"/>
              </a:spcAft>
              <a:buSzPts val="1600"/>
              <a:buFont typeface="Niramit"/>
              <a:buChar char="○"/>
              <a:defRPr sz="1200"/>
            </a:lvl8pPr>
            <a:lvl9pPr indent="-330200" lvl="8" marL="4114800">
              <a:spcBef>
                <a:spcPts val="0"/>
              </a:spcBef>
              <a:spcAft>
                <a:spcPts val="0"/>
              </a:spcAft>
              <a:buSzPts val="1600"/>
              <a:buFont typeface="Niramit"/>
              <a:buChar char="■"/>
              <a:defRPr sz="1200"/>
            </a:lvl9pPr>
          </a:lstStyle>
          <a:p/>
        </p:txBody>
      </p:sp>
      <p:sp>
        <p:nvSpPr>
          <p:cNvPr id="19" name="Google Shape;19;p5"/>
          <p:cNvSpPr txBox="1"/>
          <p:nvPr>
            <p:ph idx="2" type="body"/>
          </p:nvPr>
        </p:nvSpPr>
        <p:spPr>
          <a:xfrm>
            <a:off x="4638675" y="1152475"/>
            <a:ext cx="3999900" cy="34164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Niramit"/>
              <a:buChar char="●"/>
              <a:defRPr u="sng"/>
            </a:lvl1pPr>
            <a:lvl2pPr indent="-330200" lvl="1" marL="914400" rtl="0">
              <a:spcBef>
                <a:spcPts val="0"/>
              </a:spcBef>
              <a:spcAft>
                <a:spcPts val="0"/>
              </a:spcAft>
              <a:buSzPts val="1600"/>
              <a:buFont typeface="Niramit"/>
              <a:buChar char="○"/>
              <a:defRPr sz="1200"/>
            </a:lvl2pPr>
            <a:lvl3pPr indent="-330200" lvl="2" marL="1371600" rtl="0">
              <a:spcBef>
                <a:spcPts val="0"/>
              </a:spcBef>
              <a:spcAft>
                <a:spcPts val="0"/>
              </a:spcAft>
              <a:buSzPts val="1600"/>
              <a:buFont typeface="Niramit"/>
              <a:buChar char="■"/>
              <a:defRPr sz="1200"/>
            </a:lvl3pPr>
            <a:lvl4pPr indent="-330200" lvl="3" marL="1828800" rtl="0">
              <a:spcBef>
                <a:spcPts val="0"/>
              </a:spcBef>
              <a:spcAft>
                <a:spcPts val="0"/>
              </a:spcAft>
              <a:buSzPts val="1600"/>
              <a:buFont typeface="Niramit"/>
              <a:buChar char="●"/>
              <a:defRPr sz="1200"/>
            </a:lvl4pPr>
            <a:lvl5pPr indent="-330200" lvl="4" marL="2286000" rtl="0">
              <a:spcBef>
                <a:spcPts val="0"/>
              </a:spcBef>
              <a:spcAft>
                <a:spcPts val="0"/>
              </a:spcAft>
              <a:buSzPts val="1600"/>
              <a:buFont typeface="Niramit"/>
              <a:buChar char="○"/>
              <a:defRPr sz="1200"/>
            </a:lvl5pPr>
            <a:lvl6pPr indent="-330200" lvl="5" marL="2743200" rtl="0">
              <a:spcBef>
                <a:spcPts val="0"/>
              </a:spcBef>
              <a:spcAft>
                <a:spcPts val="0"/>
              </a:spcAft>
              <a:buSzPts val="1600"/>
              <a:buFont typeface="Niramit"/>
              <a:buChar char="■"/>
              <a:defRPr sz="1200"/>
            </a:lvl6pPr>
            <a:lvl7pPr indent="-330200" lvl="6" marL="3200400" rtl="0">
              <a:spcBef>
                <a:spcPts val="0"/>
              </a:spcBef>
              <a:spcAft>
                <a:spcPts val="0"/>
              </a:spcAft>
              <a:buSzPts val="1600"/>
              <a:buFont typeface="Niramit"/>
              <a:buChar char="●"/>
              <a:defRPr sz="1200"/>
            </a:lvl7pPr>
            <a:lvl8pPr indent="-330200" lvl="7" marL="3657600" rtl="0">
              <a:spcBef>
                <a:spcPts val="0"/>
              </a:spcBef>
              <a:spcAft>
                <a:spcPts val="0"/>
              </a:spcAft>
              <a:buSzPts val="1600"/>
              <a:buFont typeface="Niramit"/>
              <a:buChar char="○"/>
              <a:defRPr sz="1200"/>
            </a:lvl8pPr>
            <a:lvl9pPr indent="-330200" lvl="8" marL="4114800" rtl="0">
              <a:spcBef>
                <a:spcPts val="0"/>
              </a:spcBef>
              <a:spcAft>
                <a:spcPts val="0"/>
              </a:spcAft>
              <a:buSzPts val="1600"/>
              <a:buFont typeface="Niramit"/>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2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Condensed SemiBold"/>
              <a:buNone/>
              <a:defRPr sz="2800">
                <a:solidFill>
                  <a:schemeClr val="dk1"/>
                </a:solidFill>
                <a:latin typeface="Fira Sans Condensed SemiBold"/>
                <a:ea typeface="Fira Sans Condensed SemiBold"/>
                <a:cs typeface="Fira Sans Condensed SemiBold"/>
                <a:sym typeface="Fira Sans Condensed SemiBold"/>
              </a:defRPr>
            </a:lvl2pPr>
            <a:lvl3pPr lvl="2">
              <a:spcBef>
                <a:spcPts val="0"/>
              </a:spcBef>
              <a:spcAft>
                <a:spcPts val="0"/>
              </a:spcAft>
              <a:buClr>
                <a:schemeClr val="dk1"/>
              </a:buClr>
              <a:buSzPts val="2800"/>
              <a:buFont typeface="Fira Sans Condensed SemiBold"/>
              <a:buNone/>
              <a:defRPr sz="2800">
                <a:solidFill>
                  <a:schemeClr val="dk1"/>
                </a:solidFill>
                <a:latin typeface="Fira Sans Condensed SemiBold"/>
                <a:ea typeface="Fira Sans Condensed SemiBold"/>
                <a:cs typeface="Fira Sans Condensed SemiBold"/>
                <a:sym typeface="Fira Sans Condensed SemiBold"/>
              </a:defRPr>
            </a:lvl3pPr>
            <a:lvl4pPr lvl="3">
              <a:spcBef>
                <a:spcPts val="0"/>
              </a:spcBef>
              <a:spcAft>
                <a:spcPts val="0"/>
              </a:spcAft>
              <a:buClr>
                <a:schemeClr val="dk1"/>
              </a:buClr>
              <a:buSzPts val="2800"/>
              <a:buFont typeface="Fira Sans Condensed SemiBold"/>
              <a:buNone/>
              <a:defRPr sz="2800">
                <a:solidFill>
                  <a:schemeClr val="dk1"/>
                </a:solidFill>
                <a:latin typeface="Fira Sans Condensed SemiBold"/>
                <a:ea typeface="Fira Sans Condensed SemiBold"/>
                <a:cs typeface="Fira Sans Condensed SemiBold"/>
                <a:sym typeface="Fira Sans Condensed SemiBold"/>
              </a:defRPr>
            </a:lvl4pPr>
            <a:lvl5pPr lvl="4">
              <a:spcBef>
                <a:spcPts val="0"/>
              </a:spcBef>
              <a:spcAft>
                <a:spcPts val="0"/>
              </a:spcAft>
              <a:buClr>
                <a:schemeClr val="dk1"/>
              </a:buClr>
              <a:buSzPts val="2800"/>
              <a:buFont typeface="Fira Sans Condensed SemiBold"/>
              <a:buNone/>
              <a:defRPr sz="2800">
                <a:solidFill>
                  <a:schemeClr val="dk1"/>
                </a:solidFill>
                <a:latin typeface="Fira Sans Condensed SemiBold"/>
                <a:ea typeface="Fira Sans Condensed SemiBold"/>
                <a:cs typeface="Fira Sans Condensed SemiBold"/>
                <a:sym typeface="Fira Sans Condensed SemiBold"/>
              </a:defRPr>
            </a:lvl5pPr>
            <a:lvl6pPr lvl="5">
              <a:spcBef>
                <a:spcPts val="0"/>
              </a:spcBef>
              <a:spcAft>
                <a:spcPts val="0"/>
              </a:spcAft>
              <a:buClr>
                <a:schemeClr val="dk1"/>
              </a:buClr>
              <a:buSzPts val="2800"/>
              <a:buFont typeface="Fira Sans Condensed SemiBold"/>
              <a:buNone/>
              <a:defRPr sz="2800">
                <a:solidFill>
                  <a:schemeClr val="dk1"/>
                </a:solidFill>
                <a:latin typeface="Fira Sans Condensed SemiBold"/>
                <a:ea typeface="Fira Sans Condensed SemiBold"/>
                <a:cs typeface="Fira Sans Condensed SemiBold"/>
                <a:sym typeface="Fira Sans Condensed SemiBold"/>
              </a:defRPr>
            </a:lvl6pPr>
            <a:lvl7pPr lvl="6">
              <a:spcBef>
                <a:spcPts val="0"/>
              </a:spcBef>
              <a:spcAft>
                <a:spcPts val="0"/>
              </a:spcAft>
              <a:buClr>
                <a:schemeClr val="dk1"/>
              </a:buClr>
              <a:buSzPts val="2800"/>
              <a:buFont typeface="Fira Sans Condensed SemiBold"/>
              <a:buNone/>
              <a:defRPr sz="2800">
                <a:solidFill>
                  <a:schemeClr val="dk1"/>
                </a:solidFill>
                <a:latin typeface="Fira Sans Condensed SemiBold"/>
                <a:ea typeface="Fira Sans Condensed SemiBold"/>
                <a:cs typeface="Fira Sans Condensed SemiBold"/>
                <a:sym typeface="Fira Sans Condensed SemiBold"/>
              </a:defRPr>
            </a:lvl7pPr>
            <a:lvl8pPr lvl="7">
              <a:spcBef>
                <a:spcPts val="0"/>
              </a:spcBef>
              <a:spcAft>
                <a:spcPts val="0"/>
              </a:spcAft>
              <a:buClr>
                <a:schemeClr val="dk1"/>
              </a:buClr>
              <a:buSzPts val="2800"/>
              <a:buFont typeface="Fira Sans Condensed SemiBold"/>
              <a:buNone/>
              <a:defRPr sz="2800">
                <a:solidFill>
                  <a:schemeClr val="dk1"/>
                </a:solidFill>
                <a:latin typeface="Fira Sans Condensed SemiBold"/>
                <a:ea typeface="Fira Sans Condensed SemiBold"/>
                <a:cs typeface="Fira Sans Condensed SemiBold"/>
                <a:sym typeface="Fira Sans Condensed SemiBold"/>
              </a:defRPr>
            </a:lvl8pPr>
            <a:lvl9pPr lvl="8">
              <a:spcBef>
                <a:spcPts val="0"/>
              </a:spcBef>
              <a:spcAft>
                <a:spcPts val="0"/>
              </a:spcAft>
              <a:buClr>
                <a:schemeClr val="dk1"/>
              </a:buClr>
              <a:buSzPts val="2800"/>
              <a:buFont typeface="Fira Sans Condensed SemiBold"/>
              <a:buNone/>
              <a:defRPr sz="2800">
                <a:solidFill>
                  <a:schemeClr val="dk1"/>
                </a:solidFill>
                <a:latin typeface="Fira Sans Condensed SemiBold"/>
                <a:ea typeface="Fira Sans Condensed SemiBold"/>
                <a:cs typeface="Fira Sans Condensed SemiBold"/>
                <a:sym typeface="Fira Sans Condensed SemiBold"/>
              </a:defRPr>
            </a:lvl9pPr>
          </a:lstStyle>
          <a:p/>
        </p:txBody>
      </p:sp>
      <p:sp>
        <p:nvSpPr>
          <p:cNvPr id="7" name="Google Shape;7;p1"/>
          <p:cNvSpPr txBox="1"/>
          <p:nvPr>
            <p:ph idx="1" type="body"/>
          </p:nvPr>
        </p:nvSpPr>
        <p:spPr>
          <a:xfrm>
            <a:off x="457200" y="1152475"/>
            <a:ext cx="8229600" cy="34164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indent="-304800" lvl="1" marL="9144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jp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cxnSp>
        <p:nvCxnSpPr>
          <p:cNvPr id="43" name="Google Shape;43;p13"/>
          <p:cNvCxnSpPr/>
          <p:nvPr/>
        </p:nvCxnSpPr>
        <p:spPr>
          <a:xfrm>
            <a:off x="9525" y="4733925"/>
            <a:ext cx="9163200" cy="0"/>
          </a:xfrm>
          <a:prstGeom prst="straightConnector1">
            <a:avLst/>
          </a:prstGeom>
          <a:noFill/>
          <a:ln cap="flat" cmpd="sng" w="9525">
            <a:solidFill>
              <a:schemeClr val="dk2"/>
            </a:solidFill>
            <a:prstDash val="solid"/>
            <a:round/>
            <a:headEnd len="med" w="med" type="none"/>
            <a:tailEnd len="med" w="med" type="none"/>
          </a:ln>
        </p:spPr>
      </p:cxnSp>
      <p:grpSp>
        <p:nvGrpSpPr>
          <p:cNvPr id="44" name="Google Shape;44;p13"/>
          <p:cNvGrpSpPr/>
          <p:nvPr/>
        </p:nvGrpSpPr>
        <p:grpSpPr>
          <a:xfrm>
            <a:off x="6776590" y="976498"/>
            <a:ext cx="1909980" cy="1839313"/>
            <a:chOff x="5069863" y="1095675"/>
            <a:chExt cx="1909980" cy="1839313"/>
          </a:xfrm>
        </p:grpSpPr>
        <p:sp>
          <p:nvSpPr>
            <p:cNvPr id="45" name="Google Shape;45;p13"/>
            <p:cNvSpPr/>
            <p:nvPr/>
          </p:nvSpPr>
          <p:spPr>
            <a:xfrm>
              <a:off x="5231238" y="1095675"/>
              <a:ext cx="590898" cy="1165763"/>
            </a:xfrm>
            <a:custGeom>
              <a:rect b="b" l="l" r="r" t="t"/>
              <a:pathLst>
                <a:path extrusionOk="0" h="29155" w="14778">
                  <a:moveTo>
                    <a:pt x="0" y="0"/>
                  </a:moveTo>
                  <a:lnTo>
                    <a:pt x="0" y="29155"/>
                  </a:lnTo>
                  <a:lnTo>
                    <a:pt x="14778" y="29155"/>
                  </a:lnTo>
                  <a:lnTo>
                    <a:pt x="147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3"/>
            <p:cNvSpPr/>
            <p:nvPr/>
          </p:nvSpPr>
          <p:spPr>
            <a:xfrm>
              <a:off x="5944790" y="1111669"/>
              <a:ext cx="590898" cy="466865"/>
            </a:xfrm>
            <a:custGeom>
              <a:rect b="b" l="l" r="r" t="t"/>
              <a:pathLst>
                <a:path extrusionOk="0" h="11676" w="14778">
                  <a:moveTo>
                    <a:pt x="0" y="1"/>
                  </a:moveTo>
                  <a:lnTo>
                    <a:pt x="0" y="11676"/>
                  </a:lnTo>
                  <a:lnTo>
                    <a:pt x="14778" y="11676"/>
                  </a:lnTo>
                  <a:lnTo>
                    <a:pt x="147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3"/>
            <p:cNvSpPr/>
            <p:nvPr/>
          </p:nvSpPr>
          <p:spPr>
            <a:xfrm>
              <a:off x="5069863" y="2468123"/>
              <a:ext cx="784306" cy="466865"/>
            </a:xfrm>
            <a:custGeom>
              <a:rect b="b" l="l" r="r" t="t"/>
              <a:pathLst>
                <a:path extrusionOk="0" h="11676" w="19615">
                  <a:moveTo>
                    <a:pt x="0" y="0"/>
                  </a:moveTo>
                  <a:lnTo>
                    <a:pt x="0" y="11675"/>
                  </a:lnTo>
                  <a:lnTo>
                    <a:pt x="19614" y="11675"/>
                  </a:lnTo>
                  <a:lnTo>
                    <a:pt x="196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3"/>
            <p:cNvSpPr/>
            <p:nvPr/>
          </p:nvSpPr>
          <p:spPr>
            <a:xfrm>
              <a:off x="5944790" y="2292034"/>
              <a:ext cx="629564" cy="626925"/>
            </a:xfrm>
            <a:custGeom>
              <a:rect b="b" l="l" r="r" t="t"/>
              <a:pathLst>
                <a:path extrusionOk="0" h="15679" w="15745">
                  <a:moveTo>
                    <a:pt x="0" y="1"/>
                  </a:moveTo>
                  <a:lnTo>
                    <a:pt x="0" y="15679"/>
                  </a:lnTo>
                  <a:lnTo>
                    <a:pt x="15745" y="15679"/>
                  </a:lnTo>
                  <a:lnTo>
                    <a:pt x="157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3"/>
            <p:cNvSpPr/>
            <p:nvPr/>
          </p:nvSpPr>
          <p:spPr>
            <a:xfrm>
              <a:off x="5944790" y="1681199"/>
              <a:ext cx="1035052" cy="466865"/>
            </a:xfrm>
            <a:custGeom>
              <a:rect b="b" l="l" r="r" t="t"/>
              <a:pathLst>
                <a:path extrusionOk="0" h="11676" w="25886">
                  <a:moveTo>
                    <a:pt x="0" y="0"/>
                  </a:moveTo>
                  <a:lnTo>
                    <a:pt x="0" y="11675"/>
                  </a:lnTo>
                  <a:lnTo>
                    <a:pt x="25886" y="11675"/>
                  </a:lnTo>
                  <a:lnTo>
                    <a:pt x="258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13"/>
          <p:cNvGrpSpPr/>
          <p:nvPr/>
        </p:nvGrpSpPr>
        <p:grpSpPr>
          <a:xfrm>
            <a:off x="5364821" y="2670248"/>
            <a:ext cx="3330523" cy="2057999"/>
            <a:chOff x="5364821" y="2571750"/>
            <a:chExt cx="3330523" cy="2057999"/>
          </a:xfrm>
        </p:grpSpPr>
        <p:sp>
          <p:nvSpPr>
            <p:cNvPr id="51" name="Google Shape;51;p13"/>
            <p:cNvSpPr/>
            <p:nvPr/>
          </p:nvSpPr>
          <p:spPr>
            <a:xfrm>
              <a:off x="5554845" y="2571750"/>
              <a:ext cx="2996162" cy="1875170"/>
            </a:xfrm>
            <a:custGeom>
              <a:rect b="b" l="l" r="r" t="t"/>
              <a:pathLst>
                <a:path extrusionOk="0" h="52005" w="83094">
                  <a:moveTo>
                    <a:pt x="2102" y="0"/>
                  </a:moveTo>
                  <a:cubicBezTo>
                    <a:pt x="935" y="0"/>
                    <a:pt x="1" y="968"/>
                    <a:pt x="1" y="2135"/>
                  </a:cubicBezTo>
                  <a:lnTo>
                    <a:pt x="1" y="52004"/>
                  </a:lnTo>
                  <a:lnTo>
                    <a:pt x="83094" y="52004"/>
                  </a:lnTo>
                  <a:lnTo>
                    <a:pt x="83094" y="2135"/>
                  </a:lnTo>
                  <a:cubicBezTo>
                    <a:pt x="83094" y="968"/>
                    <a:pt x="82126" y="0"/>
                    <a:pt x="809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5695579" y="2704046"/>
              <a:ext cx="2715923" cy="1623777"/>
            </a:xfrm>
            <a:custGeom>
              <a:rect b="b" l="l" r="r" t="t"/>
              <a:pathLst>
                <a:path extrusionOk="0" h="45033" w="75322">
                  <a:moveTo>
                    <a:pt x="1" y="1"/>
                  </a:moveTo>
                  <a:lnTo>
                    <a:pt x="1" y="45033"/>
                  </a:lnTo>
                  <a:lnTo>
                    <a:pt x="75321" y="45033"/>
                  </a:lnTo>
                  <a:lnTo>
                    <a:pt x="753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5364821" y="4428837"/>
              <a:ext cx="3330523" cy="200912"/>
            </a:xfrm>
            <a:custGeom>
              <a:rect b="b" l="l" r="r" t="t"/>
              <a:pathLst>
                <a:path extrusionOk="0" h="5572" w="92367">
                  <a:moveTo>
                    <a:pt x="0" y="1"/>
                  </a:moveTo>
                  <a:cubicBezTo>
                    <a:pt x="0" y="3070"/>
                    <a:pt x="2502" y="5571"/>
                    <a:pt x="5604" y="5571"/>
                  </a:cubicBezTo>
                  <a:lnTo>
                    <a:pt x="86762" y="5571"/>
                  </a:lnTo>
                  <a:cubicBezTo>
                    <a:pt x="89865" y="5571"/>
                    <a:pt x="92366" y="3070"/>
                    <a:pt x="923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6669823" y="4430063"/>
              <a:ext cx="665189" cy="52932"/>
            </a:xfrm>
            <a:custGeom>
              <a:rect b="b" l="l" r="r" t="t"/>
              <a:pathLst>
                <a:path extrusionOk="0" h="1468" w="18448">
                  <a:moveTo>
                    <a:pt x="1" y="0"/>
                  </a:moveTo>
                  <a:cubicBezTo>
                    <a:pt x="1" y="801"/>
                    <a:pt x="668" y="1468"/>
                    <a:pt x="1469" y="1468"/>
                  </a:cubicBezTo>
                  <a:lnTo>
                    <a:pt x="16980" y="1468"/>
                  </a:lnTo>
                  <a:cubicBezTo>
                    <a:pt x="17780" y="1468"/>
                    <a:pt x="18447" y="834"/>
                    <a:pt x="184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5901252" y="2915742"/>
              <a:ext cx="716895" cy="1157121"/>
            </a:xfrm>
            <a:custGeom>
              <a:rect b="b" l="l" r="r" t="t"/>
              <a:pathLst>
                <a:path extrusionOk="0" h="32091" w="19882">
                  <a:moveTo>
                    <a:pt x="1" y="0"/>
                  </a:moveTo>
                  <a:lnTo>
                    <a:pt x="1" y="32090"/>
                  </a:lnTo>
                  <a:lnTo>
                    <a:pt x="19882" y="32090"/>
                  </a:lnTo>
                  <a:lnTo>
                    <a:pt x="198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7684994" y="2922953"/>
              <a:ext cx="517209" cy="517245"/>
            </a:xfrm>
            <a:custGeom>
              <a:rect b="b" l="l" r="r" t="t"/>
              <a:pathLst>
                <a:path extrusionOk="0" h="14345" w="14344">
                  <a:moveTo>
                    <a:pt x="0" y="1"/>
                  </a:moveTo>
                  <a:lnTo>
                    <a:pt x="0" y="14344"/>
                  </a:lnTo>
                  <a:lnTo>
                    <a:pt x="14344" y="14344"/>
                  </a:lnTo>
                  <a:lnTo>
                    <a:pt x="143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7775210" y="3019192"/>
              <a:ext cx="336813" cy="336813"/>
            </a:xfrm>
            <a:custGeom>
              <a:rect b="b" l="l" r="r" t="t"/>
              <a:pathLst>
                <a:path extrusionOk="0" h="9341" w="9341">
                  <a:moveTo>
                    <a:pt x="4670" y="0"/>
                  </a:moveTo>
                  <a:cubicBezTo>
                    <a:pt x="2068" y="0"/>
                    <a:pt x="0" y="2102"/>
                    <a:pt x="0" y="4670"/>
                  </a:cubicBezTo>
                  <a:cubicBezTo>
                    <a:pt x="0" y="7272"/>
                    <a:pt x="2068" y="9340"/>
                    <a:pt x="4670" y="9340"/>
                  </a:cubicBezTo>
                  <a:cubicBezTo>
                    <a:pt x="7239" y="9340"/>
                    <a:pt x="9340" y="7272"/>
                    <a:pt x="9340" y="4670"/>
                  </a:cubicBezTo>
                  <a:cubicBezTo>
                    <a:pt x="9340" y="2102"/>
                    <a:pt x="7239" y="0"/>
                    <a:pt x="46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7783611" y="3020418"/>
              <a:ext cx="348856" cy="336741"/>
            </a:xfrm>
            <a:custGeom>
              <a:rect b="b" l="l" r="r" t="t"/>
              <a:pathLst>
                <a:path extrusionOk="0" h="9339" w="9675">
                  <a:moveTo>
                    <a:pt x="4422" y="1"/>
                  </a:moveTo>
                  <a:cubicBezTo>
                    <a:pt x="3939" y="1"/>
                    <a:pt x="3449" y="75"/>
                    <a:pt x="2969" y="233"/>
                  </a:cubicBezTo>
                  <a:cubicBezTo>
                    <a:pt x="1802" y="600"/>
                    <a:pt x="835" y="1401"/>
                    <a:pt x="301" y="2468"/>
                  </a:cubicBezTo>
                  <a:lnTo>
                    <a:pt x="4437" y="4636"/>
                  </a:lnTo>
                  <a:lnTo>
                    <a:pt x="1" y="6137"/>
                  </a:lnTo>
                  <a:cubicBezTo>
                    <a:pt x="644" y="8093"/>
                    <a:pt x="2513" y="9339"/>
                    <a:pt x="4485" y="9339"/>
                  </a:cubicBezTo>
                  <a:cubicBezTo>
                    <a:pt x="4969" y="9339"/>
                    <a:pt x="5459" y="9264"/>
                    <a:pt x="5938" y="9106"/>
                  </a:cubicBezTo>
                  <a:cubicBezTo>
                    <a:pt x="8340" y="8305"/>
                    <a:pt x="9674" y="5604"/>
                    <a:pt x="8874" y="3202"/>
                  </a:cubicBezTo>
                  <a:cubicBezTo>
                    <a:pt x="8258" y="1246"/>
                    <a:pt x="6394" y="1"/>
                    <a:pt x="4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6693910" y="2915742"/>
              <a:ext cx="914130" cy="1246111"/>
            </a:xfrm>
            <a:custGeom>
              <a:rect b="b" l="l" r="r" t="t"/>
              <a:pathLst>
                <a:path extrusionOk="0" h="34559" w="25352">
                  <a:moveTo>
                    <a:pt x="0" y="0"/>
                  </a:moveTo>
                  <a:lnTo>
                    <a:pt x="0" y="34559"/>
                  </a:lnTo>
                  <a:lnTo>
                    <a:pt x="25352" y="34559"/>
                  </a:lnTo>
                  <a:lnTo>
                    <a:pt x="253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6754018" y="2987894"/>
              <a:ext cx="792688" cy="43341"/>
            </a:xfrm>
            <a:custGeom>
              <a:rect b="b" l="l" r="r" t="t"/>
              <a:pathLst>
                <a:path extrusionOk="0" h="1202" w="21984">
                  <a:moveTo>
                    <a:pt x="1" y="1"/>
                  </a:moveTo>
                  <a:lnTo>
                    <a:pt x="1" y="1202"/>
                  </a:lnTo>
                  <a:lnTo>
                    <a:pt x="21983" y="1202"/>
                  </a:lnTo>
                  <a:lnTo>
                    <a:pt x="219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6754018" y="3084132"/>
              <a:ext cx="216561" cy="43341"/>
            </a:xfrm>
            <a:custGeom>
              <a:rect b="b" l="l" r="r" t="t"/>
              <a:pathLst>
                <a:path extrusionOk="0" h="1202" w="6006">
                  <a:moveTo>
                    <a:pt x="1" y="0"/>
                  </a:moveTo>
                  <a:lnTo>
                    <a:pt x="1" y="1201"/>
                  </a:lnTo>
                  <a:lnTo>
                    <a:pt x="6005" y="1201"/>
                  </a:lnTo>
                  <a:lnTo>
                    <a:pt x="60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6754018" y="3175539"/>
              <a:ext cx="216561" cy="44531"/>
            </a:xfrm>
            <a:custGeom>
              <a:rect b="b" l="l" r="r" t="t"/>
              <a:pathLst>
                <a:path extrusionOk="0" h="1235" w="6006">
                  <a:moveTo>
                    <a:pt x="1" y="1"/>
                  </a:moveTo>
                  <a:lnTo>
                    <a:pt x="1" y="1235"/>
                  </a:lnTo>
                  <a:lnTo>
                    <a:pt x="6005" y="1235"/>
                  </a:lnTo>
                  <a:lnTo>
                    <a:pt x="60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6754018" y="3269361"/>
              <a:ext cx="216561" cy="43341"/>
            </a:xfrm>
            <a:custGeom>
              <a:rect b="b" l="l" r="r" t="t"/>
              <a:pathLst>
                <a:path extrusionOk="0" h="1202" w="6006">
                  <a:moveTo>
                    <a:pt x="1" y="0"/>
                  </a:moveTo>
                  <a:lnTo>
                    <a:pt x="1" y="1201"/>
                  </a:lnTo>
                  <a:lnTo>
                    <a:pt x="6005" y="1201"/>
                  </a:lnTo>
                  <a:lnTo>
                    <a:pt x="60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7010245" y="3084132"/>
              <a:ext cx="484721" cy="43341"/>
            </a:xfrm>
            <a:custGeom>
              <a:rect b="b" l="l" r="r" t="t"/>
              <a:pathLst>
                <a:path extrusionOk="0" h="1202" w="13443">
                  <a:moveTo>
                    <a:pt x="0" y="0"/>
                  </a:moveTo>
                  <a:lnTo>
                    <a:pt x="0" y="1201"/>
                  </a:lnTo>
                  <a:lnTo>
                    <a:pt x="13443" y="1201"/>
                  </a:lnTo>
                  <a:lnTo>
                    <a:pt x="134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7010245" y="3175539"/>
              <a:ext cx="484721" cy="44531"/>
            </a:xfrm>
            <a:custGeom>
              <a:rect b="b" l="l" r="r" t="t"/>
              <a:pathLst>
                <a:path extrusionOk="0" h="1235" w="13443">
                  <a:moveTo>
                    <a:pt x="0" y="1"/>
                  </a:moveTo>
                  <a:lnTo>
                    <a:pt x="0" y="1235"/>
                  </a:lnTo>
                  <a:lnTo>
                    <a:pt x="13443" y="1235"/>
                  </a:lnTo>
                  <a:lnTo>
                    <a:pt x="134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6787696" y="3678293"/>
              <a:ext cx="728938" cy="37320"/>
            </a:xfrm>
            <a:custGeom>
              <a:rect b="b" l="l" r="r" t="t"/>
              <a:pathLst>
                <a:path extrusionOk="0" h="1035" w="20216">
                  <a:moveTo>
                    <a:pt x="1" y="1"/>
                  </a:moveTo>
                  <a:lnTo>
                    <a:pt x="1" y="1035"/>
                  </a:lnTo>
                  <a:lnTo>
                    <a:pt x="20215" y="1035"/>
                  </a:lnTo>
                  <a:lnTo>
                    <a:pt x="20215" y="1"/>
                  </a:lnTo>
                  <a:close/>
                </a:path>
              </a:pathLst>
            </a:custGeom>
            <a:solidFill>
              <a:srgbClr val="7BB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6787696" y="3762488"/>
              <a:ext cx="728938" cy="37320"/>
            </a:xfrm>
            <a:custGeom>
              <a:rect b="b" l="l" r="r" t="t"/>
              <a:pathLst>
                <a:path extrusionOk="0" h="1035" w="20216">
                  <a:moveTo>
                    <a:pt x="1" y="1"/>
                  </a:moveTo>
                  <a:lnTo>
                    <a:pt x="1" y="1035"/>
                  </a:lnTo>
                  <a:lnTo>
                    <a:pt x="20215" y="1035"/>
                  </a:lnTo>
                  <a:lnTo>
                    <a:pt x="202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6787696" y="3858726"/>
              <a:ext cx="728938" cy="37320"/>
            </a:xfrm>
            <a:custGeom>
              <a:rect b="b" l="l" r="r" t="t"/>
              <a:pathLst>
                <a:path extrusionOk="0" h="1035" w="20216">
                  <a:moveTo>
                    <a:pt x="1" y="1"/>
                  </a:moveTo>
                  <a:lnTo>
                    <a:pt x="1" y="1035"/>
                  </a:lnTo>
                  <a:lnTo>
                    <a:pt x="20215" y="1035"/>
                  </a:lnTo>
                  <a:lnTo>
                    <a:pt x="202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6787696" y="3942922"/>
              <a:ext cx="728938" cy="37320"/>
            </a:xfrm>
            <a:custGeom>
              <a:rect b="b" l="l" r="r" t="t"/>
              <a:pathLst>
                <a:path extrusionOk="0" h="1035" w="20216">
                  <a:moveTo>
                    <a:pt x="1" y="1"/>
                  </a:moveTo>
                  <a:lnTo>
                    <a:pt x="1" y="1035"/>
                  </a:lnTo>
                  <a:lnTo>
                    <a:pt x="20215" y="1035"/>
                  </a:lnTo>
                  <a:lnTo>
                    <a:pt x="202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6787696" y="3678293"/>
              <a:ext cx="728938" cy="37320"/>
            </a:xfrm>
            <a:custGeom>
              <a:rect b="b" l="l" r="r" t="t"/>
              <a:pathLst>
                <a:path extrusionOk="0" h="1035" w="20216">
                  <a:moveTo>
                    <a:pt x="1" y="1"/>
                  </a:moveTo>
                  <a:lnTo>
                    <a:pt x="1" y="1035"/>
                  </a:lnTo>
                  <a:lnTo>
                    <a:pt x="20215" y="1035"/>
                  </a:lnTo>
                  <a:lnTo>
                    <a:pt x="202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6787696" y="3762488"/>
              <a:ext cx="261056" cy="37320"/>
            </a:xfrm>
            <a:custGeom>
              <a:rect b="b" l="l" r="r" t="t"/>
              <a:pathLst>
                <a:path extrusionOk="0" h="1035" w="7240">
                  <a:moveTo>
                    <a:pt x="1" y="1"/>
                  </a:moveTo>
                  <a:lnTo>
                    <a:pt x="1" y="1035"/>
                  </a:lnTo>
                  <a:lnTo>
                    <a:pt x="7239" y="1035"/>
                  </a:lnTo>
                  <a:lnTo>
                    <a:pt x="72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6787696" y="3858726"/>
              <a:ext cx="394577" cy="37320"/>
            </a:xfrm>
            <a:custGeom>
              <a:rect b="b" l="l" r="r" t="t"/>
              <a:pathLst>
                <a:path extrusionOk="0" h="1035" w="10943">
                  <a:moveTo>
                    <a:pt x="1" y="1"/>
                  </a:moveTo>
                  <a:lnTo>
                    <a:pt x="1" y="1035"/>
                  </a:lnTo>
                  <a:lnTo>
                    <a:pt x="10942" y="1035"/>
                  </a:lnTo>
                  <a:lnTo>
                    <a:pt x="109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6787696" y="3942922"/>
              <a:ext cx="121550" cy="37320"/>
            </a:xfrm>
            <a:custGeom>
              <a:rect b="b" l="l" r="r" t="t"/>
              <a:pathLst>
                <a:path extrusionOk="0" h="1035" w="3371">
                  <a:moveTo>
                    <a:pt x="1" y="1"/>
                  </a:moveTo>
                  <a:lnTo>
                    <a:pt x="1" y="1035"/>
                  </a:lnTo>
                  <a:lnTo>
                    <a:pt x="3370" y="1035"/>
                  </a:lnTo>
                  <a:lnTo>
                    <a:pt x="33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6752828" y="3407679"/>
              <a:ext cx="170840" cy="170840"/>
            </a:xfrm>
            <a:custGeom>
              <a:rect b="b" l="l" r="r" t="t"/>
              <a:pathLst>
                <a:path extrusionOk="0" h="4738" w="4738">
                  <a:moveTo>
                    <a:pt x="2369" y="468"/>
                  </a:moveTo>
                  <a:cubicBezTo>
                    <a:pt x="2869" y="468"/>
                    <a:pt x="3336" y="668"/>
                    <a:pt x="3670" y="935"/>
                  </a:cubicBezTo>
                  <a:cubicBezTo>
                    <a:pt x="4037" y="1301"/>
                    <a:pt x="4237" y="1768"/>
                    <a:pt x="4237" y="2336"/>
                  </a:cubicBezTo>
                  <a:cubicBezTo>
                    <a:pt x="4237" y="2836"/>
                    <a:pt x="4070" y="3303"/>
                    <a:pt x="3703" y="3670"/>
                  </a:cubicBezTo>
                  <a:cubicBezTo>
                    <a:pt x="3370" y="4003"/>
                    <a:pt x="2869" y="4204"/>
                    <a:pt x="2369" y="4204"/>
                  </a:cubicBezTo>
                  <a:cubicBezTo>
                    <a:pt x="1869" y="4204"/>
                    <a:pt x="1402" y="4037"/>
                    <a:pt x="1035" y="3670"/>
                  </a:cubicBezTo>
                  <a:cubicBezTo>
                    <a:pt x="701" y="3336"/>
                    <a:pt x="501" y="2836"/>
                    <a:pt x="501" y="2336"/>
                  </a:cubicBezTo>
                  <a:cubicBezTo>
                    <a:pt x="501" y="1835"/>
                    <a:pt x="668" y="1368"/>
                    <a:pt x="1035" y="1001"/>
                  </a:cubicBezTo>
                  <a:cubicBezTo>
                    <a:pt x="1368" y="668"/>
                    <a:pt x="1869" y="468"/>
                    <a:pt x="2369" y="468"/>
                  </a:cubicBezTo>
                  <a:close/>
                  <a:moveTo>
                    <a:pt x="2369" y="1"/>
                  </a:moveTo>
                  <a:cubicBezTo>
                    <a:pt x="1735" y="1"/>
                    <a:pt x="1168" y="234"/>
                    <a:pt x="701" y="701"/>
                  </a:cubicBezTo>
                  <a:cubicBezTo>
                    <a:pt x="234" y="1168"/>
                    <a:pt x="1" y="1735"/>
                    <a:pt x="1" y="2369"/>
                  </a:cubicBezTo>
                  <a:cubicBezTo>
                    <a:pt x="1" y="3003"/>
                    <a:pt x="234" y="3570"/>
                    <a:pt x="701" y="4037"/>
                  </a:cubicBezTo>
                  <a:cubicBezTo>
                    <a:pt x="1168" y="4504"/>
                    <a:pt x="1735" y="4737"/>
                    <a:pt x="2369" y="4737"/>
                  </a:cubicBezTo>
                  <a:cubicBezTo>
                    <a:pt x="3003" y="4737"/>
                    <a:pt x="3637" y="4504"/>
                    <a:pt x="4037" y="4037"/>
                  </a:cubicBezTo>
                  <a:cubicBezTo>
                    <a:pt x="4504" y="3570"/>
                    <a:pt x="4737" y="3003"/>
                    <a:pt x="4737" y="2369"/>
                  </a:cubicBezTo>
                  <a:cubicBezTo>
                    <a:pt x="4737" y="1702"/>
                    <a:pt x="4470" y="1135"/>
                    <a:pt x="4003" y="668"/>
                  </a:cubicBezTo>
                  <a:cubicBezTo>
                    <a:pt x="3536" y="234"/>
                    <a:pt x="3003" y="1"/>
                    <a:pt x="23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6838213" y="3407679"/>
              <a:ext cx="85456" cy="85420"/>
            </a:xfrm>
            <a:custGeom>
              <a:rect b="b" l="l" r="r" t="t"/>
              <a:pathLst>
                <a:path extrusionOk="0" h="2369" w="2370">
                  <a:moveTo>
                    <a:pt x="1" y="1"/>
                  </a:moveTo>
                  <a:lnTo>
                    <a:pt x="1" y="468"/>
                  </a:lnTo>
                  <a:cubicBezTo>
                    <a:pt x="501" y="468"/>
                    <a:pt x="968" y="668"/>
                    <a:pt x="1335" y="1001"/>
                  </a:cubicBezTo>
                  <a:cubicBezTo>
                    <a:pt x="1702" y="1335"/>
                    <a:pt x="1936" y="1835"/>
                    <a:pt x="1936" y="2369"/>
                  </a:cubicBezTo>
                  <a:lnTo>
                    <a:pt x="2369" y="2369"/>
                  </a:lnTo>
                  <a:cubicBezTo>
                    <a:pt x="2369" y="1702"/>
                    <a:pt x="2136" y="1135"/>
                    <a:pt x="1635" y="668"/>
                  </a:cubicBezTo>
                  <a:cubicBezTo>
                    <a:pt x="1168" y="234"/>
                    <a:pt x="635"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6962108" y="3407679"/>
              <a:ext cx="170840" cy="170840"/>
            </a:xfrm>
            <a:custGeom>
              <a:rect b="b" l="l" r="r" t="t"/>
              <a:pathLst>
                <a:path extrusionOk="0" h="4738" w="4738">
                  <a:moveTo>
                    <a:pt x="2369" y="468"/>
                  </a:moveTo>
                  <a:cubicBezTo>
                    <a:pt x="2869" y="468"/>
                    <a:pt x="3336" y="668"/>
                    <a:pt x="3670" y="935"/>
                  </a:cubicBezTo>
                  <a:cubicBezTo>
                    <a:pt x="4037" y="1301"/>
                    <a:pt x="4237" y="1768"/>
                    <a:pt x="4237" y="2336"/>
                  </a:cubicBezTo>
                  <a:cubicBezTo>
                    <a:pt x="4237" y="2836"/>
                    <a:pt x="4070" y="3303"/>
                    <a:pt x="3703" y="3670"/>
                  </a:cubicBezTo>
                  <a:cubicBezTo>
                    <a:pt x="3370" y="4003"/>
                    <a:pt x="2869" y="4204"/>
                    <a:pt x="2369" y="4204"/>
                  </a:cubicBezTo>
                  <a:cubicBezTo>
                    <a:pt x="1869" y="4204"/>
                    <a:pt x="1402" y="4037"/>
                    <a:pt x="1035" y="3670"/>
                  </a:cubicBezTo>
                  <a:cubicBezTo>
                    <a:pt x="701" y="3336"/>
                    <a:pt x="501" y="2836"/>
                    <a:pt x="501" y="2336"/>
                  </a:cubicBezTo>
                  <a:cubicBezTo>
                    <a:pt x="501" y="1835"/>
                    <a:pt x="668" y="1368"/>
                    <a:pt x="1035" y="1001"/>
                  </a:cubicBezTo>
                  <a:cubicBezTo>
                    <a:pt x="1368" y="668"/>
                    <a:pt x="1869" y="468"/>
                    <a:pt x="2369" y="468"/>
                  </a:cubicBezTo>
                  <a:close/>
                  <a:moveTo>
                    <a:pt x="2369" y="1"/>
                  </a:moveTo>
                  <a:cubicBezTo>
                    <a:pt x="1735" y="1"/>
                    <a:pt x="1168" y="234"/>
                    <a:pt x="701" y="701"/>
                  </a:cubicBezTo>
                  <a:cubicBezTo>
                    <a:pt x="234" y="1168"/>
                    <a:pt x="1" y="1735"/>
                    <a:pt x="1" y="2369"/>
                  </a:cubicBezTo>
                  <a:cubicBezTo>
                    <a:pt x="1" y="3003"/>
                    <a:pt x="234" y="3570"/>
                    <a:pt x="701" y="4037"/>
                  </a:cubicBezTo>
                  <a:cubicBezTo>
                    <a:pt x="1168" y="4504"/>
                    <a:pt x="1735" y="4737"/>
                    <a:pt x="2369" y="4737"/>
                  </a:cubicBezTo>
                  <a:cubicBezTo>
                    <a:pt x="3003" y="4737"/>
                    <a:pt x="3603" y="4504"/>
                    <a:pt x="4037" y="4037"/>
                  </a:cubicBezTo>
                  <a:cubicBezTo>
                    <a:pt x="4504" y="3570"/>
                    <a:pt x="4737" y="3003"/>
                    <a:pt x="4737" y="2369"/>
                  </a:cubicBezTo>
                  <a:cubicBezTo>
                    <a:pt x="4737" y="1702"/>
                    <a:pt x="4437" y="1135"/>
                    <a:pt x="4004" y="668"/>
                  </a:cubicBezTo>
                  <a:cubicBezTo>
                    <a:pt x="3537" y="234"/>
                    <a:pt x="3003" y="1"/>
                    <a:pt x="23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7046302" y="3408869"/>
              <a:ext cx="85456" cy="169651"/>
            </a:xfrm>
            <a:custGeom>
              <a:rect b="b" l="l" r="r" t="t"/>
              <a:pathLst>
                <a:path extrusionOk="0" h="4705" w="2370">
                  <a:moveTo>
                    <a:pt x="1" y="1"/>
                  </a:moveTo>
                  <a:lnTo>
                    <a:pt x="1" y="468"/>
                  </a:lnTo>
                  <a:cubicBezTo>
                    <a:pt x="501" y="468"/>
                    <a:pt x="935" y="668"/>
                    <a:pt x="1335" y="1002"/>
                  </a:cubicBezTo>
                  <a:cubicBezTo>
                    <a:pt x="1702" y="1335"/>
                    <a:pt x="1902" y="1836"/>
                    <a:pt x="1902" y="2369"/>
                  </a:cubicBezTo>
                  <a:cubicBezTo>
                    <a:pt x="1902" y="2870"/>
                    <a:pt x="1735" y="3337"/>
                    <a:pt x="1368" y="3704"/>
                  </a:cubicBezTo>
                  <a:cubicBezTo>
                    <a:pt x="1035" y="4037"/>
                    <a:pt x="534" y="4237"/>
                    <a:pt x="34" y="4237"/>
                  </a:cubicBezTo>
                  <a:lnTo>
                    <a:pt x="34" y="4704"/>
                  </a:lnTo>
                  <a:cubicBezTo>
                    <a:pt x="668" y="4704"/>
                    <a:pt x="1268" y="4471"/>
                    <a:pt x="1669" y="4037"/>
                  </a:cubicBezTo>
                  <a:cubicBezTo>
                    <a:pt x="2102" y="3570"/>
                    <a:pt x="2369" y="3003"/>
                    <a:pt x="2369" y="2369"/>
                  </a:cubicBezTo>
                  <a:cubicBezTo>
                    <a:pt x="2369" y="1702"/>
                    <a:pt x="2069" y="1135"/>
                    <a:pt x="1602" y="668"/>
                  </a:cubicBezTo>
                  <a:cubicBezTo>
                    <a:pt x="1168" y="234"/>
                    <a:pt x="601"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7169007" y="3407679"/>
              <a:ext cx="170804" cy="170840"/>
            </a:xfrm>
            <a:custGeom>
              <a:rect b="b" l="l" r="r" t="t"/>
              <a:pathLst>
                <a:path extrusionOk="0" h="4738" w="4737">
                  <a:moveTo>
                    <a:pt x="2369" y="468"/>
                  </a:moveTo>
                  <a:cubicBezTo>
                    <a:pt x="2869" y="468"/>
                    <a:pt x="3336" y="668"/>
                    <a:pt x="3669" y="935"/>
                  </a:cubicBezTo>
                  <a:cubicBezTo>
                    <a:pt x="4036" y="1301"/>
                    <a:pt x="4237" y="1768"/>
                    <a:pt x="4237" y="2336"/>
                  </a:cubicBezTo>
                  <a:cubicBezTo>
                    <a:pt x="4237" y="2836"/>
                    <a:pt x="4070" y="3303"/>
                    <a:pt x="3703" y="3670"/>
                  </a:cubicBezTo>
                  <a:cubicBezTo>
                    <a:pt x="3369" y="4003"/>
                    <a:pt x="2869" y="4204"/>
                    <a:pt x="2369" y="4204"/>
                  </a:cubicBezTo>
                  <a:cubicBezTo>
                    <a:pt x="1868" y="4204"/>
                    <a:pt x="1401" y="4037"/>
                    <a:pt x="1034" y="3670"/>
                  </a:cubicBezTo>
                  <a:cubicBezTo>
                    <a:pt x="701" y="3336"/>
                    <a:pt x="501" y="2836"/>
                    <a:pt x="501" y="2336"/>
                  </a:cubicBezTo>
                  <a:cubicBezTo>
                    <a:pt x="501" y="1835"/>
                    <a:pt x="667" y="1368"/>
                    <a:pt x="1034" y="1001"/>
                  </a:cubicBezTo>
                  <a:cubicBezTo>
                    <a:pt x="1368" y="668"/>
                    <a:pt x="1868" y="468"/>
                    <a:pt x="2369" y="468"/>
                  </a:cubicBezTo>
                  <a:close/>
                  <a:moveTo>
                    <a:pt x="2369" y="1"/>
                  </a:moveTo>
                  <a:cubicBezTo>
                    <a:pt x="1735" y="1"/>
                    <a:pt x="1168" y="234"/>
                    <a:pt x="701" y="701"/>
                  </a:cubicBezTo>
                  <a:cubicBezTo>
                    <a:pt x="267" y="1168"/>
                    <a:pt x="0" y="1735"/>
                    <a:pt x="0" y="2369"/>
                  </a:cubicBezTo>
                  <a:cubicBezTo>
                    <a:pt x="0" y="3003"/>
                    <a:pt x="234" y="3570"/>
                    <a:pt x="701" y="4037"/>
                  </a:cubicBezTo>
                  <a:cubicBezTo>
                    <a:pt x="1168" y="4504"/>
                    <a:pt x="1735" y="4737"/>
                    <a:pt x="2369" y="4737"/>
                  </a:cubicBezTo>
                  <a:cubicBezTo>
                    <a:pt x="3002" y="4737"/>
                    <a:pt x="3603" y="4504"/>
                    <a:pt x="4036" y="4037"/>
                  </a:cubicBezTo>
                  <a:cubicBezTo>
                    <a:pt x="4503" y="3570"/>
                    <a:pt x="4737" y="3003"/>
                    <a:pt x="4737" y="2369"/>
                  </a:cubicBezTo>
                  <a:cubicBezTo>
                    <a:pt x="4737" y="1702"/>
                    <a:pt x="4470" y="1135"/>
                    <a:pt x="4003" y="668"/>
                  </a:cubicBezTo>
                  <a:cubicBezTo>
                    <a:pt x="3536" y="234"/>
                    <a:pt x="3002" y="1"/>
                    <a:pt x="23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7194247" y="3407679"/>
              <a:ext cx="144374" cy="170840"/>
            </a:xfrm>
            <a:custGeom>
              <a:rect b="b" l="l" r="r" t="t"/>
              <a:pathLst>
                <a:path extrusionOk="0" h="4738" w="4004">
                  <a:moveTo>
                    <a:pt x="1635" y="1"/>
                  </a:moveTo>
                  <a:lnTo>
                    <a:pt x="1635" y="468"/>
                  </a:lnTo>
                  <a:cubicBezTo>
                    <a:pt x="2136" y="468"/>
                    <a:pt x="2603" y="668"/>
                    <a:pt x="2969" y="1001"/>
                  </a:cubicBezTo>
                  <a:cubicBezTo>
                    <a:pt x="3336" y="1335"/>
                    <a:pt x="3537" y="1835"/>
                    <a:pt x="3537" y="2369"/>
                  </a:cubicBezTo>
                  <a:cubicBezTo>
                    <a:pt x="3537" y="2869"/>
                    <a:pt x="3370" y="3336"/>
                    <a:pt x="3003" y="3703"/>
                  </a:cubicBezTo>
                  <a:cubicBezTo>
                    <a:pt x="2669" y="4037"/>
                    <a:pt x="2169" y="4237"/>
                    <a:pt x="1669" y="4237"/>
                  </a:cubicBezTo>
                  <a:cubicBezTo>
                    <a:pt x="1168" y="4237"/>
                    <a:pt x="701" y="4070"/>
                    <a:pt x="334" y="3703"/>
                  </a:cubicBezTo>
                  <a:lnTo>
                    <a:pt x="1" y="4037"/>
                  </a:lnTo>
                  <a:cubicBezTo>
                    <a:pt x="468" y="4504"/>
                    <a:pt x="1035" y="4737"/>
                    <a:pt x="1669" y="4737"/>
                  </a:cubicBezTo>
                  <a:cubicBezTo>
                    <a:pt x="2302" y="4737"/>
                    <a:pt x="2836" y="4504"/>
                    <a:pt x="3303" y="4037"/>
                  </a:cubicBezTo>
                  <a:cubicBezTo>
                    <a:pt x="3770" y="3570"/>
                    <a:pt x="4004" y="3003"/>
                    <a:pt x="4004" y="2369"/>
                  </a:cubicBezTo>
                  <a:cubicBezTo>
                    <a:pt x="4004" y="1702"/>
                    <a:pt x="3737" y="1135"/>
                    <a:pt x="3270" y="668"/>
                  </a:cubicBezTo>
                  <a:cubicBezTo>
                    <a:pt x="2803" y="234"/>
                    <a:pt x="2269" y="1"/>
                    <a:pt x="16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7377060" y="3407679"/>
              <a:ext cx="170840" cy="170840"/>
            </a:xfrm>
            <a:custGeom>
              <a:rect b="b" l="l" r="r" t="t"/>
              <a:pathLst>
                <a:path extrusionOk="0" h="4738" w="4738">
                  <a:moveTo>
                    <a:pt x="2369" y="468"/>
                  </a:moveTo>
                  <a:cubicBezTo>
                    <a:pt x="2870" y="468"/>
                    <a:pt x="3337" y="668"/>
                    <a:pt x="3670" y="935"/>
                  </a:cubicBezTo>
                  <a:cubicBezTo>
                    <a:pt x="4037" y="1301"/>
                    <a:pt x="4237" y="1768"/>
                    <a:pt x="4237" y="2336"/>
                  </a:cubicBezTo>
                  <a:cubicBezTo>
                    <a:pt x="4237" y="2836"/>
                    <a:pt x="4071" y="3303"/>
                    <a:pt x="3704" y="3670"/>
                  </a:cubicBezTo>
                  <a:cubicBezTo>
                    <a:pt x="3370" y="4003"/>
                    <a:pt x="2870" y="4204"/>
                    <a:pt x="2369" y="4204"/>
                  </a:cubicBezTo>
                  <a:cubicBezTo>
                    <a:pt x="1869" y="4204"/>
                    <a:pt x="1402" y="4037"/>
                    <a:pt x="1035" y="3670"/>
                  </a:cubicBezTo>
                  <a:cubicBezTo>
                    <a:pt x="701" y="3336"/>
                    <a:pt x="501" y="2836"/>
                    <a:pt x="501" y="2336"/>
                  </a:cubicBezTo>
                  <a:cubicBezTo>
                    <a:pt x="501" y="1835"/>
                    <a:pt x="668" y="1368"/>
                    <a:pt x="1035" y="1001"/>
                  </a:cubicBezTo>
                  <a:cubicBezTo>
                    <a:pt x="1369" y="668"/>
                    <a:pt x="1869" y="468"/>
                    <a:pt x="2369" y="468"/>
                  </a:cubicBezTo>
                  <a:close/>
                  <a:moveTo>
                    <a:pt x="2369" y="1"/>
                  </a:moveTo>
                  <a:cubicBezTo>
                    <a:pt x="1736" y="1"/>
                    <a:pt x="1168" y="234"/>
                    <a:pt x="701" y="701"/>
                  </a:cubicBezTo>
                  <a:cubicBezTo>
                    <a:pt x="234" y="1168"/>
                    <a:pt x="1" y="1735"/>
                    <a:pt x="1" y="2369"/>
                  </a:cubicBezTo>
                  <a:cubicBezTo>
                    <a:pt x="1" y="3003"/>
                    <a:pt x="234" y="3570"/>
                    <a:pt x="701" y="4037"/>
                  </a:cubicBezTo>
                  <a:cubicBezTo>
                    <a:pt x="1168" y="4504"/>
                    <a:pt x="1736" y="4737"/>
                    <a:pt x="2369" y="4737"/>
                  </a:cubicBezTo>
                  <a:cubicBezTo>
                    <a:pt x="3003" y="4737"/>
                    <a:pt x="3570" y="4504"/>
                    <a:pt x="4037" y="4037"/>
                  </a:cubicBezTo>
                  <a:cubicBezTo>
                    <a:pt x="4471" y="3570"/>
                    <a:pt x="4738" y="3003"/>
                    <a:pt x="4738" y="2369"/>
                  </a:cubicBezTo>
                  <a:cubicBezTo>
                    <a:pt x="4738" y="1702"/>
                    <a:pt x="4437" y="1135"/>
                    <a:pt x="3970" y="668"/>
                  </a:cubicBezTo>
                  <a:cubicBezTo>
                    <a:pt x="3537" y="234"/>
                    <a:pt x="3003" y="1"/>
                    <a:pt x="23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7377060" y="3407679"/>
              <a:ext cx="168425" cy="170840"/>
            </a:xfrm>
            <a:custGeom>
              <a:rect b="b" l="l" r="r" t="t"/>
              <a:pathLst>
                <a:path extrusionOk="0" h="4738" w="4671">
                  <a:moveTo>
                    <a:pt x="2269" y="1"/>
                  </a:moveTo>
                  <a:lnTo>
                    <a:pt x="2269" y="468"/>
                  </a:lnTo>
                  <a:cubicBezTo>
                    <a:pt x="2770" y="468"/>
                    <a:pt x="3237" y="668"/>
                    <a:pt x="3604" y="1001"/>
                  </a:cubicBezTo>
                  <a:cubicBezTo>
                    <a:pt x="4004" y="1335"/>
                    <a:pt x="4204" y="1835"/>
                    <a:pt x="4204" y="2369"/>
                  </a:cubicBezTo>
                  <a:cubicBezTo>
                    <a:pt x="4204" y="2869"/>
                    <a:pt x="4037" y="3336"/>
                    <a:pt x="3670" y="3703"/>
                  </a:cubicBezTo>
                  <a:cubicBezTo>
                    <a:pt x="3337" y="4037"/>
                    <a:pt x="2836" y="4237"/>
                    <a:pt x="2336" y="4237"/>
                  </a:cubicBezTo>
                  <a:cubicBezTo>
                    <a:pt x="1836" y="4237"/>
                    <a:pt x="1369" y="4070"/>
                    <a:pt x="1002" y="3703"/>
                  </a:cubicBezTo>
                  <a:cubicBezTo>
                    <a:pt x="668" y="3370"/>
                    <a:pt x="435" y="2869"/>
                    <a:pt x="435" y="2369"/>
                  </a:cubicBezTo>
                  <a:lnTo>
                    <a:pt x="1" y="2369"/>
                  </a:lnTo>
                  <a:cubicBezTo>
                    <a:pt x="1" y="3003"/>
                    <a:pt x="234" y="3570"/>
                    <a:pt x="701" y="4037"/>
                  </a:cubicBezTo>
                  <a:cubicBezTo>
                    <a:pt x="1168" y="4504"/>
                    <a:pt x="1736" y="4737"/>
                    <a:pt x="2369" y="4737"/>
                  </a:cubicBezTo>
                  <a:cubicBezTo>
                    <a:pt x="3003" y="4737"/>
                    <a:pt x="3570" y="4504"/>
                    <a:pt x="3937" y="4037"/>
                  </a:cubicBezTo>
                  <a:cubicBezTo>
                    <a:pt x="4404" y="3570"/>
                    <a:pt x="4671" y="3003"/>
                    <a:pt x="4671" y="2369"/>
                  </a:cubicBezTo>
                  <a:cubicBezTo>
                    <a:pt x="4671" y="1702"/>
                    <a:pt x="4371" y="1135"/>
                    <a:pt x="3904" y="668"/>
                  </a:cubicBezTo>
                  <a:cubicBezTo>
                    <a:pt x="3437" y="234"/>
                    <a:pt x="2903" y="1"/>
                    <a:pt x="22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5901252" y="2915742"/>
              <a:ext cx="716895" cy="107091"/>
            </a:xfrm>
            <a:custGeom>
              <a:rect b="b" l="l" r="r" t="t"/>
              <a:pathLst>
                <a:path extrusionOk="0" h="2970" w="19882">
                  <a:moveTo>
                    <a:pt x="1" y="0"/>
                  </a:moveTo>
                  <a:lnTo>
                    <a:pt x="1" y="2969"/>
                  </a:lnTo>
                  <a:lnTo>
                    <a:pt x="19882" y="2969"/>
                  </a:lnTo>
                  <a:lnTo>
                    <a:pt x="198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5945748" y="3359578"/>
              <a:ext cx="641138" cy="43341"/>
            </a:xfrm>
            <a:custGeom>
              <a:rect b="b" l="l" r="r" t="t"/>
              <a:pathLst>
                <a:path extrusionOk="0" h="1202" w="17781">
                  <a:moveTo>
                    <a:pt x="1" y="0"/>
                  </a:moveTo>
                  <a:lnTo>
                    <a:pt x="1" y="1201"/>
                  </a:lnTo>
                  <a:lnTo>
                    <a:pt x="17780" y="1201"/>
                  </a:lnTo>
                  <a:lnTo>
                    <a:pt x="177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5945748" y="3431730"/>
              <a:ext cx="641138" cy="43341"/>
            </a:xfrm>
            <a:custGeom>
              <a:rect b="b" l="l" r="r" t="t"/>
              <a:pathLst>
                <a:path extrusionOk="0" h="1202" w="17781">
                  <a:moveTo>
                    <a:pt x="1" y="1"/>
                  </a:moveTo>
                  <a:lnTo>
                    <a:pt x="1" y="1202"/>
                  </a:lnTo>
                  <a:lnTo>
                    <a:pt x="17780" y="1202"/>
                  </a:lnTo>
                  <a:lnTo>
                    <a:pt x="177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5945748" y="3501501"/>
              <a:ext cx="641138" cy="44531"/>
            </a:xfrm>
            <a:custGeom>
              <a:rect b="b" l="l" r="r" t="t"/>
              <a:pathLst>
                <a:path extrusionOk="0" h="1235" w="17781">
                  <a:moveTo>
                    <a:pt x="1" y="0"/>
                  </a:moveTo>
                  <a:lnTo>
                    <a:pt x="1" y="1235"/>
                  </a:lnTo>
                  <a:lnTo>
                    <a:pt x="17780" y="1235"/>
                  </a:lnTo>
                  <a:lnTo>
                    <a:pt x="177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5945748" y="3574879"/>
              <a:ext cx="641138" cy="43341"/>
            </a:xfrm>
            <a:custGeom>
              <a:rect b="b" l="l" r="r" t="t"/>
              <a:pathLst>
                <a:path extrusionOk="0" h="1202" w="17781">
                  <a:moveTo>
                    <a:pt x="1" y="0"/>
                  </a:moveTo>
                  <a:lnTo>
                    <a:pt x="1" y="1201"/>
                  </a:lnTo>
                  <a:lnTo>
                    <a:pt x="17780" y="1201"/>
                  </a:lnTo>
                  <a:lnTo>
                    <a:pt x="177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5945748" y="3647031"/>
              <a:ext cx="641138" cy="43341"/>
            </a:xfrm>
            <a:custGeom>
              <a:rect b="b" l="l" r="r" t="t"/>
              <a:pathLst>
                <a:path extrusionOk="0" h="1202" w="17781">
                  <a:moveTo>
                    <a:pt x="1" y="1"/>
                  </a:moveTo>
                  <a:lnTo>
                    <a:pt x="1" y="1201"/>
                  </a:lnTo>
                  <a:lnTo>
                    <a:pt x="17780" y="1201"/>
                  </a:lnTo>
                  <a:lnTo>
                    <a:pt x="177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5945748" y="3717993"/>
              <a:ext cx="641138" cy="44531"/>
            </a:xfrm>
            <a:custGeom>
              <a:rect b="b" l="l" r="r" t="t"/>
              <a:pathLst>
                <a:path extrusionOk="0" h="1235" w="17781">
                  <a:moveTo>
                    <a:pt x="1" y="1"/>
                  </a:moveTo>
                  <a:lnTo>
                    <a:pt x="1" y="1235"/>
                  </a:lnTo>
                  <a:lnTo>
                    <a:pt x="17780" y="1235"/>
                  </a:lnTo>
                  <a:lnTo>
                    <a:pt x="177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5945748" y="3791370"/>
              <a:ext cx="641138" cy="43341"/>
            </a:xfrm>
            <a:custGeom>
              <a:rect b="b" l="l" r="r" t="t"/>
              <a:pathLst>
                <a:path extrusionOk="0" h="1202" w="17781">
                  <a:moveTo>
                    <a:pt x="1" y="1"/>
                  </a:moveTo>
                  <a:lnTo>
                    <a:pt x="1" y="1201"/>
                  </a:lnTo>
                  <a:lnTo>
                    <a:pt x="17780" y="1201"/>
                  </a:lnTo>
                  <a:lnTo>
                    <a:pt x="177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5945748" y="3862332"/>
              <a:ext cx="641138" cy="44531"/>
            </a:xfrm>
            <a:custGeom>
              <a:rect b="b" l="l" r="r" t="t"/>
              <a:pathLst>
                <a:path extrusionOk="0" h="1235" w="17781">
                  <a:moveTo>
                    <a:pt x="1" y="1"/>
                  </a:moveTo>
                  <a:lnTo>
                    <a:pt x="1" y="1235"/>
                  </a:lnTo>
                  <a:lnTo>
                    <a:pt x="17780" y="1235"/>
                  </a:lnTo>
                  <a:lnTo>
                    <a:pt x="177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5695579" y="2704046"/>
              <a:ext cx="2715923" cy="86646"/>
            </a:xfrm>
            <a:custGeom>
              <a:rect b="b" l="l" r="r" t="t"/>
              <a:pathLst>
                <a:path extrusionOk="0" h="2403" w="75322">
                  <a:moveTo>
                    <a:pt x="1" y="1"/>
                  </a:moveTo>
                  <a:lnTo>
                    <a:pt x="1" y="2402"/>
                  </a:lnTo>
                  <a:lnTo>
                    <a:pt x="75321" y="2402"/>
                  </a:lnTo>
                  <a:lnTo>
                    <a:pt x="753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5748512" y="2717279"/>
              <a:ext cx="60180" cy="60180"/>
            </a:xfrm>
            <a:custGeom>
              <a:rect b="b" l="l" r="r" t="t"/>
              <a:pathLst>
                <a:path extrusionOk="0" h="1669" w="1669">
                  <a:moveTo>
                    <a:pt x="834" y="1"/>
                  </a:moveTo>
                  <a:cubicBezTo>
                    <a:pt x="367" y="1"/>
                    <a:pt x="0" y="367"/>
                    <a:pt x="0" y="834"/>
                  </a:cubicBezTo>
                  <a:cubicBezTo>
                    <a:pt x="0" y="1301"/>
                    <a:pt x="367" y="1668"/>
                    <a:pt x="834" y="1668"/>
                  </a:cubicBezTo>
                  <a:cubicBezTo>
                    <a:pt x="1301" y="1668"/>
                    <a:pt x="1668" y="1301"/>
                    <a:pt x="1668" y="834"/>
                  </a:cubicBezTo>
                  <a:cubicBezTo>
                    <a:pt x="1668" y="367"/>
                    <a:pt x="1301" y="1"/>
                    <a:pt x="8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5833896" y="2717279"/>
              <a:ext cx="60180" cy="60180"/>
            </a:xfrm>
            <a:custGeom>
              <a:rect b="b" l="l" r="r" t="t"/>
              <a:pathLst>
                <a:path extrusionOk="0" h="1669" w="1669">
                  <a:moveTo>
                    <a:pt x="835" y="1"/>
                  </a:moveTo>
                  <a:cubicBezTo>
                    <a:pt x="368" y="1"/>
                    <a:pt x="1" y="367"/>
                    <a:pt x="1" y="834"/>
                  </a:cubicBezTo>
                  <a:cubicBezTo>
                    <a:pt x="1" y="1301"/>
                    <a:pt x="368" y="1668"/>
                    <a:pt x="835" y="1668"/>
                  </a:cubicBezTo>
                  <a:cubicBezTo>
                    <a:pt x="1302" y="1668"/>
                    <a:pt x="1669" y="1301"/>
                    <a:pt x="1669" y="834"/>
                  </a:cubicBezTo>
                  <a:cubicBezTo>
                    <a:pt x="1669" y="367"/>
                    <a:pt x="1302" y="1"/>
                    <a:pt x="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5919317" y="2717279"/>
              <a:ext cx="60144" cy="60180"/>
            </a:xfrm>
            <a:custGeom>
              <a:rect b="b" l="l" r="r" t="t"/>
              <a:pathLst>
                <a:path extrusionOk="0" h="1669" w="1668">
                  <a:moveTo>
                    <a:pt x="834" y="1"/>
                  </a:moveTo>
                  <a:cubicBezTo>
                    <a:pt x="367" y="1"/>
                    <a:pt x="0" y="367"/>
                    <a:pt x="0" y="834"/>
                  </a:cubicBezTo>
                  <a:cubicBezTo>
                    <a:pt x="0" y="1301"/>
                    <a:pt x="367" y="1668"/>
                    <a:pt x="834" y="1668"/>
                  </a:cubicBezTo>
                  <a:cubicBezTo>
                    <a:pt x="1301" y="1668"/>
                    <a:pt x="1668" y="1301"/>
                    <a:pt x="1668" y="834"/>
                  </a:cubicBezTo>
                  <a:cubicBezTo>
                    <a:pt x="1668" y="367"/>
                    <a:pt x="1301" y="1"/>
                    <a:pt x="8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3"/>
          <p:cNvSpPr txBox="1"/>
          <p:nvPr>
            <p:ph type="ctrTitle"/>
          </p:nvPr>
        </p:nvSpPr>
        <p:spPr>
          <a:xfrm>
            <a:off x="379875" y="537750"/>
            <a:ext cx="6126000" cy="183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a:t>
            </a:r>
            <a:r>
              <a:rPr lang="en"/>
              <a:t>nformation System Innovation</a:t>
            </a:r>
            <a:endParaRPr/>
          </a:p>
        </p:txBody>
      </p:sp>
      <p:sp>
        <p:nvSpPr>
          <p:cNvPr id="96" name="Google Shape;96;p13"/>
          <p:cNvSpPr/>
          <p:nvPr/>
        </p:nvSpPr>
        <p:spPr>
          <a:xfrm>
            <a:off x="1395370" y="3899282"/>
            <a:ext cx="363704" cy="287939"/>
          </a:xfrm>
          <a:custGeom>
            <a:rect b="b" l="l" r="r" t="t"/>
            <a:pathLst>
              <a:path extrusionOk="0" h="8874" w="11209">
                <a:moveTo>
                  <a:pt x="1" y="0"/>
                </a:moveTo>
                <a:lnTo>
                  <a:pt x="1" y="8873"/>
                </a:lnTo>
                <a:lnTo>
                  <a:pt x="11209" y="8873"/>
                </a:lnTo>
                <a:lnTo>
                  <a:pt x="112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txBox="1"/>
          <p:nvPr>
            <p:ph idx="1" type="subTitle"/>
          </p:nvPr>
        </p:nvSpPr>
        <p:spPr>
          <a:xfrm>
            <a:off x="379875" y="2815800"/>
            <a:ext cx="3330600" cy="1155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Ahmad Adzin Brillian L. K</a:t>
            </a:r>
            <a:endParaRPr sz="1400"/>
          </a:p>
          <a:p>
            <a:pPr indent="-317500" lvl="0" marL="457200" rtl="0" algn="l">
              <a:spcBef>
                <a:spcPts val="0"/>
              </a:spcBef>
              <a:spcAft>
                <a:spcPts val="0"/>
              </a:spcAft>
              <a:buSzPts val="1400"/>
              <a:buAutoNum type="arabicPeriod"/>
            </a:pPr>
            <a:r>
              <a:rPr lang="en" sz="1400"/>
              <a:t>Hammam Abdulllah Saeed B. G</a:t>
            </a:r>
            <a:endParaRPr sz="1400"/>
          </a:p>
          <a:p>
            <a:pPr indent="-317500" lvl="0" marL="457200" rtl="0" algn="l">
              <a:spcBef>
                <a:spcPts val="0"/>
              </a:spcBef>
              <a:spcAft>
                <a:spcPts val="0"/>
              </a:spcAft>
              <a:buSzPts val="1400"/>
              <a:buAutoNum type="arabicPeriod"/>
            </a:pPr>
            <a:r>
              <a:rPr lang="en" sz="1400"/>
              <a:t>M. Atho’illah Mu’thisyah</a:t>
            </a:r>
            <a:endParaRPr sz="1400"/>
          </a:p>
          <a:p>
            <a:pPr indent="-317500" lvl="0" marL="457200" rtl="0" algn="l">
              <a:spcBef>
                <a:spcPts val="0"/>
              </a:spcBef>
              <a:spcAft>
                <a:spcPts val="0"/>
              </a:spcAft>
              <a:buSzPts val="1400"/>
              <a:buAutoNum type="arabicPeriod"/>
            </a:pPr>
            <a:r>
              <a:rPr lang="en" sz="1400"/>
              <a:t>M. Taqqiyuddin tsaqif</a:t>
            </a:r>
            <a:endParaRPr sz="1400"/>
          </a:p>
          <a:p>
            <a:pPr indent="-317500" lvl="0" marL="457200" rtl="0" algn="l">
              <a:spcBef>
                <a:spcPts val="0"/>
              </a:spcBef>
              <a:spcAft>
                <a:spcPts val="0"/>
              </a:spcAft>
              <a:buSzPts val="1400"/>
              <a:buAutoNum type="arabicPeriod"/>
            </a:pPr>
            <a:r>
              <a:rPr lang="en" sz="1400"/>
              <a:t>Ridho Anfa’al</a:t>
            </a:r>
            <a:endParaRPr sz="1400"/>
          </a:p>
        </p:txBody>
      </p:sp>
      <p:grpSp>
        <p:nvGrpSpPr>
          <p:cNvPr id="98" name="Google Shape;98;p13"/>
          <p:cNvGrpSpPr/>
          <p:nvPr/>
        </p:nvGrpSpPr>
        <p:grpSpPr>
          <a:xfrm>
            <a:off x="4155698" y="3993319"/>
            <a:ext cx="1614150" cy="734931"/>
            <a:chOff x="4079498" y="3894820"/>
            <a:chExt cx="1614150" cy="734931"/>
          </a:xfrm>
        </p:grpSpPr>
        <p:sp>
          <p:nvSpPr>
            <p:cNvPr id="99" name="Google Shape;99;p13"/>
            <p:cNvSpPr/>
            <p:nvPr/>
          </p:nvSpPr>
          <p:spPr>
            <a:xfrm>
              <a:off x="4079498" y="4591241"/>
              <a:ext cx="1614150" cy="38509"/>
            </a:xfrm>
            <a:custGeom>
              <a:rect b="b" l="l" r="r" t="t"/>
              <a:pathLst>
                <a:path extrusionOk="0" h="1068" w="44766">
                  <a:moveTo>
                    <a:pt x="0" y="0"/>
                  </a:moveTo>
                  <a:lnTo>
                    <a:pt x="0" y="1067"/>
                  </a:lnTo>
                  <a:lnTo>
                    <a:pt x="44766" y="1067"/>
                  </a:lnTo>
                  <a:lnTo>
                    <a:pt x="447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4081878" y="4176252"/>
              <a:ext cx="1611770" cy="174446"/>
            </a:xfrm>
            <a:custGeom>
              <a:rect b="b" l="l" r="r" t="t"/>
              <a:pathLst>
                <a:path extrusionOk="0" h="4838" w="44700">
                  <a:moveTo>
                    <a:pt x="1" y="1"/>
                  </a:moveTo>
                  <a:lnTo>
                    <a:pt x="1" y="3737"/>
                  </a:lnTo>
                  <a:lnTo>
                    <a:pt x="1" y="4104"/>
                  </a:lnTo>
                  <a:lnTo>
                    <a:pt x="1" y="4838"/>
                  </a:lnTo>
                  <a:lnTo>
                    <a:pt x="44700" y="4838"/>
                  </a:lnTo>
                  <a:lnTo>
                    <a:pt x="44700" y="4104"/>
                  </a:lnTo>
                  <a:lnTo>
                    <a:pt x="44700" y="3737"/>
                  </a:lnTo>
                  <a:lnTo>
                    <a:pt x="4470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4079498" y="4557563"/>
              <a:ext cx="1614150" cy="39699"/>
            </a:xfrm>
            <a:custGeom>
              <a:rect b="b" l="l" r="r" t="t"/>
              <a:pathLst>
                <a:path extrusionOk="0" h="1101" w="44766">
                  <a:moveTo>
                    <a:pt x="0" y="0"/>
                  </a:moveTo>
                  <a:lnTo>
                    <a:pt x="0" y="1101"/>
                  </a:lnTo>
                  <a:lnTo>
                    <a:pt x="44766" y="1101"/>
                  </a:lnTo>
                  <a:lnTo>
                    <a:pt x="447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4079498" y="4343452"/>
              <a:ext cx="1614150" cy="39735"/>
            </a:xfrm>
            <a:custGeom>
              <a:rect b="b" l="l" r="r" t="t"/>
              <a:pathLst>
                <a:path extrusionOk="0" h="1102" w="44766">
                  <a:moveTo>
                    <a:pt x="0" y="0"/>
                  </a:moveTo>
                  <a:lnTo>
                    <a:pt x="0" y="1101"/>
                  </a:lnTo>
                  <a:lnTo>
                    <a:pt x="44766" y="1101"/>
                  </a:lnTo>
                  <a:lnTo>
                    <a:pt x="447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4079498" y="4381926"/>
              <a:ext cx="1614150" cy="174446"/>
            </a:xfrm>
            <a:custGeom>
              <a:rect b="b" l="l" r="r" t="t"/>
              <a:pathLst>
                <a:path extrusionOk="0" h="4838" w="44766">
                  <a:moveTo>
                    <a:pt x="0" y="1"/>
                  </a:moveTo>
                  <a:lnTo>
                    <a:pt x="0" y="4838"/>
                  </a:lnTo>
                  <a:lnTo>
                    <a:pt x="44766" y="4838"/>
                  </a:lnTo>
                  <a:lnTo>
                    <a:pt x="447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4146854" y="3896010"/>
              <a:ext cx="1403682" cy="282691"/>
            </a:xfrm>
            <a:custGeom>
              <a:rect b="b" l="l" r="r" t="t"/>
              <a:pathLst>
                <a:path extrusionOk="0" h="7840" w="38929">
                  <a:moveTo>
                    <a:pt x="0" y="1"/>
                  </a:moveTo>
                  <a:lnTo>
                    <a:pt x="0" y="7840"/>
                  </a:lnTo>
                  <a:lnTo>
                    <a:pt x="38928" y="7840"/>
                  </a:lnTo>
                  <a:lnTo>
                    <a:pt x="389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5397733" y="3894820"/>
              <a:ext cx="56574" cy="282691"/>
            </a:xfrm>
            <a:custGeom>
              <a:rect b="b" l="l" r="r" t="t"/>
              <a:pathLst>
                <a:path extrusionOk="0" h="7840" w="1569">
                  <a:moveTo>
                    <a:pt x="1" y="0"/>
                  </a:moveTo>
                  <a:lnTo>
                    <a:pt x="1" y="7839"/>
                  </a:lnTo>
                  <a:lnTo>
                    <a:pt x="1568" y="7839"/>
                  </a:lnTo>
                  <a:lnTo>
                    <a:pt x="15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4203392" y="3894820"/>
              <a:ext cx="57764" cy="282691"/>
            </a:xfrm>
            <a:custGeom>
              <a:rect b="b" l="l" r="r" t="t"/>
              <a:pathLst>
                <a:path extrusionOk="0" h="7840" w="1602">
                  <a:moveTo>
                    <a:pt x="0" y="0"/>
                  </a:moveTo>
                  <a:lnTo>
                    <a:pt x="0" y="7839"/>
                  </a:lnTo>
                  <a:lnTo>
                    <a:pt x="1601" y="7839"/>
                  </a:lnTo>
                  <a:lnTo>
                    <a:pt x="16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4413861" y="3939316"/>
              <a:ext cx="821534" cy="186453"/>
            </a:xfrm>
            <a:custGeom>
              <a:rect b="b" l="l" r="r" t="t"/>
              <a:pathLst>
                <a:path extrusionOk="0" h="5171" w="22784">
                  <a:moveTo>
                    <a:pt x="1" y="0"/>
                  </a:moveTo>
                  <a:lnTo>
                    <a:pt x="1" y="5171"/>
                  </a:lnTo>
                  <a:lnTo>
                    <a:pt x="22783" y="5171"/>
                  </a:lnTo>
                  <a:lnTo>
                    <a:pt x="227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8" name="Google Shape;108;p13"/>
          <p:cNvCxnSpPr/>
          <p:nvPr/>
        </p:nvCxnSpPr>
        <p:spPr>
          <a:xfrm>
            <a:off x="9525" y="4733925"/>
            <a:ext cx="9163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pSp>
        <p:nvGrpSpPr>
          <p:cNvPr id="113" name="Google Shape;113;p14"/>
          <p:cNvGrpSpPr/>
          <p:nvPr/>
        </p:nvGrpSpPr>
        <p:grpSpPr>
          <a:xfrm>
            <a:off x="7397679" y="1536054"/>
            <a:ext cx="594358" cy="594358"/>
            <a:chOff x="3935100" y="3977450"/>
            <a:chExt cx="465725" cy="465725"/>
          </a:xfrm>
        </p:grpSpPr>
        <p:sp>
          <p:nvSpPr>
            <p:cNvPr id="114" name="Google Shape;114;p14"/>
            <p:cNvSpPr/>
            <p:nvPr/>
          </p:nvSpPr>
          <p:spPr>
            <a:xfrm>
              <a:off x="3935100" y="3977450"/>
              <a:ext cx="465725" cy="465725"/>
            </a:xfrm>
            <a:custGeom>
              <a:rect b="b" l="l" r="r" t="t"/>
              <a:pathLst>
                <a:path extrusionOk="0" h="18629" w="18629">
                  <a:moveTo>
                    <a:pt x="9314" y="1"/>
                  </a:moveTo>
                  <a:cubicBezTo>
                    <a:pt x="4168" y="1"/>
                    <a:pt x="0" y="4171"/>
                    <a:pt x="0" y="9314"/>
                  </a:cubicBezTo>
                  <a:cubicBezTo>
                    <a:pt x="0" y="14460"/>
                    <a:pt x="4168" y="18628"/>
                    <a:pt x="9314" y="18628"/>
                  </a:cubicBezTo>
                  <a:cubicBezTo>
                    <a:pt x="14457" y="18628"/>
                    <a:pt x="18628" y="14460"/>
                    <a:pt x="18628" y="9314"/>
                  </a:cubicBezTo>
                  <a:cubicBezTo>
                    <a:pt x="18628" y="4174"/>
                    <a:pt x="14457" y="1"/>
                    <a:pt x="9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3951900" y="3995700"/>
              <a:ext cx="297925" cy="296550"/>
            </a:xfrm>
            <a:custGeom>
              <a:rect b="b" l="l" r="r" t="t"/>
              <a:pathLst>
                <a:path extrusionOk="0" h="11862" w="11917">
                  <a:moveTo>
                    <a:pt x="3762" y="1"/>
                  </a:moveTo>
                  <a:cubicBezTo>
                    <a:pt x="3691" y="1"/>
                    <a:pt x="3620" y="3"/>
                    <a:pt x="3548" y="7"/>
                  </a:cubicBezTo>
                  <a:cubicBezTo>
                    <a:pt x="3217" y="24"/>
                    <a:pt x="3080" y="429"/>
                    <a:pt x="3321" y="653"/>
                  </a:cubicBezTo>
                  <a:lnTo>
                    <a:pt x="3380" y="711"/>
                  </a:lnTo>
                  <a:lnTo>
                    <a:pt x="4500" y="1832"/>
                  </a:lnTo>
                  <a:cubicBezTo>
                    <a:pt x="5225" y="2554"/>
                    <a:pt x="5225" y="3724"/>
                    <a:pt x="4500" y="4448"/>
                  </a:cubicBezTo>
                  <a:cubicBezTo>
                    <a:pt x="4141" y="4811"/>
                    <a:pt x="3668" y="4992"/>
                    <a:pt x="3194" y="4992"/>
                  </a:cubicBezTo>
                  <a:cubicBezTo>
                    <a:pt x="2721" y="4992"/>
                    <a:pt x="2247" y="4811"/>
                    <a:pt x="1887" y="4448"/>
                  </a:cubicBezTo>
                  <a:lnTo>
                    <a:pt x="766" y="3328"/>
                  </a:lnTo>
                  <a:cubicBezTo>
                    <a:pt x="743" y="3310"/>
                    <a:pt x="725" y="3290"/>
                    <a:pt x="708" y="3270"/>
                  </a:cubicBezTo>
                  <a:cubicBezTo>
                    <a:pt x="628" y="3184"/>
                    <a:pt x="528" y="3146"/>
                    <a:pt x="429" y="3146"/>
                  </a:cubicBezTo>
                  <a:cubicBezTo>
                    <a:pt x="245" y="3146"/>
                    <a:pt x="70" y="3280"/>
                    <a:pt x="59" y="3494"/>
                  </a:cubicBezTo>
                  <a:cubicBezTo>
                    <a:pt x="0" y="4510"/>
                    <a:pt x="361" y="5543"/>
                    <a:pt x="1136" y="6317"/>
                  </a:cubicBezTo>
                  <a:cubicBezTo>
                    <a:pt x="1858" y="7040"/>
                    <a:pt x="2805" y="7400"/>
                    <a:pt x="3752" y="7400"/>
                  </a:cubicBezTo>
                  <a:cubicBezTo>
                    <a:pt x="4350" y="7400"/>
                    <a:pt x="4948" y="7256"/>
                    <a:pt x="5490" y="6969"/>
                  </a:cubicBezTo>
                  <a:lnTo>
                    <a:pt x="10386" y="11862"/>
                  </a:lnTo>
                  <a:lnTo>
                    <a:pt x="11917" y="10331"/>
                  </a:lnTo>
                  <a:lnTo>
                    <a:pt x="7024" y="5438"/>
                  </a:lnTo>
                  <a:cubicBezTo>
                    <a:pt x="7769" y="4038"/>
                    <a:pt x="7551" y="2263"/>
                    <a:pt x="6372" y="1084"/>
                  </a:cubicBezTo>
                  <a:cubicBezTo>
                    <a:pt x="5652" y="361"/>
                    <a:pt x="4708" y="1"/>
                    <a:pt x="37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3963550" y="3995700"/>
              <a:ext cx="281775" cy="272475"/>
            </a:xfrm>
            <a:custGeom>
              <a:rect b="b" l="l" r="r" t="t"/>
              <a:pathLst>
                <a:path extrusionOk="0" h="10899" w="11271">
                  <a:moveTo>
                    <a:pt x="3296" y="1"/>
                  </a:moveTo>
                  <a:cubicBezTo>
                    <a:pt x="3225" y="1"/>
                    <a:pt x="3154" y="3"/>
                    <a:pt x="3082" y="7"/>
                  </a:cubicBezTo>
                  <a:cubicBezTo>
                    <a:pt x="2751" y="24"/>
                    <a:pt x="2611" y="429"/>
                    <a:pt x="2855" y="653"/>
                  </a:cubicBezTo>
                  <a:cubicBezTo>
                    <a:pt x="2879" y="671"/>
                    <a:pt x="2896" y="691"/>
                    <a:pt x="2914" y="711"/>
                  </a:cubicBezTo>
                  <a:lnTo>
                    <a:pt x="4034" y="1832"/>
                  </a:lnTo>
                  <a:cubicBezTo>
                    <a:pt x="4759" y="2557"/>
                    <a:pt x="4759" y="3727"/>
                    <a:pt x="4034" y="4448"/>
                  </a:cubicBezTo>
                  <a:cubicBezTo>
                    <a:pt x="3673" y="4811"/>
                    <a:pt x="3200" y="4992"/>
                    <a:pt x="2726" y="4992"/>
                  </a:cubicBezTo>
                  <a:cubicBezTo>
                    <a:pt x="2253" y="4992"/>
                    <a:pt x="1780" y="4811"/>
                    <a:pt x="1421" y="4448"/>
                  </a:cubicBezTo>
                  <a:lnTo>
                    <a:pt x="300" y="3328"/>
                  </a:lnTo>
                  <a:lnTo>
                    <a:pt x="242" y="3270"/>
                  </a:lnTo>
                  <a:cubicBezTo>
                    <a:pt x="172" y="3194"/>
                    <a:pt x="87" y="3156"/>
                    <a:pt x="0" y="3150"/>
                  </a:cubicBezTo>
                  <a:lnTo>
                    <a:pt x="0" y="3150"/>
                  </a:lnTo>
                  <a:cubicBezTo>
                    <a:pt x="288" y="4873"/>
                    <a:pt x="1784" y="6186"/>
                    <a:pt x="3589" y="6186"/>
                  </a:cubicBezTo>
                  <a:cubicBezTo>
                    <a:pt x="5137" y="6186"/>
                    <a:pt x="6459" y="5220"/>
                    <a:pt x="6986" y="3855"/>
                  </a:cubicBezTo>
                  <a:cubicBezTo>
                    <a:pt x="7029" y="2853"/>
                    <a:pt x="6668" y="1846"/>
                    <a:pt x="5906" y="1084"/>
                  </a:cubicBezTo>
                  <a:cubicBezTo>
                    <a:pt x="5183" y="361"/>
                    <a:pt x="4241" y="1"/>
                    <a:pt x="3296" y="1"/>
                  </a:cubicBezTo>
                  <a:close/>
                  <a:moveTo>
                    <a:pt x="7086" y="6199"/>
                  </a:moveTo>
                  <a:cubicBezTo>
                    <a:pt x="6941" y="6199"/>
                    <a:pt x="6795" y="6255"/>
                    <a:pt x="6683" y="6367"/>
                  </a:cubicBezTo>
                  <a:cubicBezTo>
                    <a:pt x="6462" y="6588"/>
                    <a:pt x="6462" y="6949"/>
                    <a:pt x="6683" y="7170"/>
                  </a:cubicBezTo>
                  <a:lnTo>
                    <a:pt x="10246" y="10733"/>
                  </a:lnTo>
                  <a:cubicBezTo>
                    <a:pt x="10356" y="10843"/>
                    <a:pt x="10502" y="10898"/>
                    <a:pt x="10647" y="10898"/>
                  </a:cubicBezTo>
                  <a:cubicBezTo>
                    <a:pt x="10793" y="10898"/>
                    <a:pt x="10938" y="10843"/>
                    <a:pt x="11049" y="10733"/>
                  </a:cubicBezTo>
                  <a:cubicBezTo>
                    <a:pt x="11270" y="10508"/>
                    <a:pt x="11270" y="10150"/>
                    <a:pt x="11049" y="9926"/>
                  </a:cubicBezTo>
                  <a:lnTo>
                    <a:pt x="7489" y="6367"/>
                  </a:lnTo>
                  <a:cubicBezTo>
                    <a:pt x="7377" y="6255"/>
                    <a:pt x="7232" y="6199"/>
                    <a:pt x="7086" y="619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4094950" y="4020575"/>
              <a:ext cx="264050" cy="262725"/>
            </a:xfrm>
            <a:custGeom>
              <a:rect b="b" l="l" r="r" t="t"/>
              <a:pathLst>
                <a:path extrusionOk="0" h="10509" w="10562">
                  <a:moveTo>
                    <a:pt x="10257" y="1"/>
                  </a:moveTo>
                  <a:cubicBezTo>
                    <a:pt x="10228" y="1"/>
                    <a:pt x="10198" y="5"/>
                    <a:pt x="10168" y="16"/>
                  </a:cubicBezTo>
                  <a:lnTo>
                    <a:pt x="6555" y="1314"/>
                  </a:lnTo>
                  <a:cubicBezTo>
                    <a:pt x="6148" y="1460"/>
                    <a:pt x="5874" y="1844"/>
                    <a:pt x="5874" y="2278"/>
                  </a:cubicBezTo>
                  <a:lnTo>
                    <a:pt x="5874" y="3148"/>
                  </a:lnTo>
                  <a:lnTo>
                    <a:pt x="1" y="9019"/>
                  </a:lnTo>
                  <a:lnTo>
                    <a:pt x="1491" y="10509"/>
                  </a:lnTo>
                  <a:lnTo>
                    <a:pt x="7365" y="4635"/>
                  </a:lnTo>
                  <a:lnTo>
                    <a:pt x="8235" y="4635"/>
                  </a:lnTo>
                  <a:cubicBezTo>
                    <a:pt x="8669" y="4635"/>
                    <a:pt x="9053" y="4362"/>
                    <a:pt x="9198" y="3954"/>
                  </a:cubicBezTo>
                  <a:lnTo>
                    <a:pt x="10499" y="342"/>
                  </a:lnTo>
                  <a:cubicBezTo>
                    <a:pt x="10561" y="168"/>
                    <a:pt x="10426" y="1"/>
                    <a:pt x="102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4110675" y="4020575"/>
              <a:ext cx="248300" cy="262950"/>
            </a:xfrm>
            <a:custGeom>
              <a:rect b="b" l="l" r="r" t="t"/>
              <a:pathLst>
                <a:path extrusionOk="0" h="10518" w="9932">
                  <a:moveTo>
                    <a:pt x="9628" y="1"/>
                  </a:moveTo>
                  <a:cubicBezTo>
                    <a:pt x="9599" y="1"/>
                    <a:pt x="9569" y="5"/>
                    <a:pt x="9539" y="16"/>
                  </a:cubicBezTo>
                  <a:lnTo>
                    <a:pt x="8290" y="461"/>
                  </a:lnTo>
                  <a:cubicBezTo>
                    <a:pt x="7818" y="924"/>
                    <a:pt x="7527" y="1567"/>
                    <a:pt x="7527" y="2281"/>
                  </a:cubicBezTo>
                  <a:cubicBezTo>
                    <a:pt x="7527" y="3061"/>
                    <a:pt x="7877" y="3756"/>
                    <a:pt x="8424" y="4222"/>
                  </a:cubicBezTo>
                  <a:cubicBezTo>
                    <a:pt x="8482" y="4140"/>
                    <a:pt x="8534" y="4053"/>
                    <a:pt x="8566" y="3954"/>
                  </a:cubicBezTo>
                  <a:lnTo>
                    <a:pt x="9865" y="342"/>
                  </a:lnTo>
                  <a:cubicBezTo>
                    <a:pt x="9932" y="168"/>
                    <a:pt x="9797" y="1"/>
                    <a:pt x="9628" y="1"/>
                  </a:cubicBezTo>
                  <a:close/>
                  <a:moveTo>
                    <a:pt x="5151" y="4859"/>
                  </a:moveTo>
                  <a:cubicBezTo>
                    <a:pt x="5006" y="4859"/>
                    <a:pt x="4861" y="4915"/>
                    <a:pt x="4751" y="5025"/>
                  </a:cubicBezTo>
                  <a:lnTo>
                    <a:pt x="225" y="9551"/>
                  </a:lnTo>
                  <a:cubicBezTo>
                    <a:pt x="0" y="9772"/>
                    <a:pt x="0" y="10130"/>
                    <a:pt x="225" y="10352"/>
                  </a:cubicBezTo>
                  <a:cubicBezTo>
                    <a:pt x="335" y="10462"/>
                    <a:pt x="479" y="10518"/>
                    <a:pt x="624" y="10518"/>
                  </a:cubicBezTo>
                  <a:cubicBezTo>
                    <a:pt x="768" y="10518"/>
                    <a:pt x="913" y="10462"/>
                    <a:pt x="1025" y="10352"/>
                  </a:cubicBezTo>
                  <a:lnTo>
                    <a:pt x="5551" y="5826"/>
                  </a:lnTo>
                  <a:cubicBezTo>
                    <a:pt x="5772" y="5604"/>
                    <a:pt x="5772" y="5246"/>
                    <a:pt x="5551" y="5025"/>
                  </a:cubicBezTo>
                  <a:cubicBezTo>
                    <a:pt x="5440" y="4915"/>
                    <a:pt x="5296" y="4859"/>
                    <a:pt x="5151" y="485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3969225" y="4237525"/>
              <a:ext cx="397400" cy="171525"/>
            </a:xfrm>
            <a:custGeom>
              <a:rect b="b" l="l" r="r" t="t"/>
              <a:pathLst>
                <a:path extrusionOk="0" h="6861" w="15896">
                  <a:moveTo>
                    <a:pt x="4760" y="34"/>
                  </a:moveTo>
                  <a:cubicBezTo>
                    <a:pt x="4573" y="34"/>
                    <a:pt x="4386" y="105"/>
                    <a:pt x="4244" y="247"/>
                  </a:cubicBezTo>
                  <a:cubicBezTo>
                    <a:pt x="4093" y="399"/>
                    <a:pt x="4023" y="603"/>
                    <a:pt x="4034" y="803"/>
                  </a:cubicBezTo>
                  <a:cubicBezTo>
                    <a:pt x="3901" y="765"/>
                    <a:pt x="3764" y="746"/>
                    <a:pt x="3626" y="746"/>
                  </a:cubicBezTo>
                  <a:cubicBezTo>
                    <a:pt x="3254" y="746"/>
                    <a:pt x="2881" y="887"/>
                    <a:pt x="2596" y="1170"/>
                  </a:cubicBezTo>
                  <a:lnTo>
                    <a:pt x="0" y="3769"/>
                  </a:lnTo>
                  <a:cubicBezTo>
                    <a:pt x="769" y="5024"/>
                    <a:pt x="1828" y="6086"/>
                    <a:pt x="3088" y="6857"/>
                  </a:cubicBezTo>
                  <a:lnTo>
                    <a:pt x="5685" y="4261"/>
                  </a:lnTo>
                  <a:cubicBezTo>
                    <a:pt x="6075" y="3871"/>
                    <a:pt x="6200" y="3318"/>
                    <a:pt x="6054" y="2823"/>
                  </a:cubicBezTo>
                  <a:lnTo>
                    <a:pt x="6054" y="2823"/>
                  </a:lnTo>
                  <a:cubicBezTo>
                    <a:pt x="6068" y="2824"/>
                    <a:pt x="6083" y="2825"/>
                    <a:pt x="6097" y="2825"/>
                  </a:cubicBezTo>
                  <a:cubicBezTo>
                    <a:pt x="6281" y="2825"/>
                    <a:pt x="6467" y="2754"/>
                    <a:pt x="6610" y="2611"/>
                  </a:cubicBezTo>
                  <a:cubicBezTo>
                    <a:pt x="6893" y="2329"/>
                    <a:pt x="6893" y="1866"/>
                    <a:pt x="6610" y="1583"/>
                  </a:cubicBezTo>
                  <a:lnTo>
                    <a:pt x="5274" y="247"/>
                  </a:lnTo>
                  <a:cubicBezTo>
                    <a:pt x="5133" y="105"/>
                    <a:pt x="4947" y="34"/>
                    <a:pt x="4760" y="34"/>
                  </a:cubicBezTo>
                  <a:close/>
                  <a:moveTo>
                    <a:pt x="11104" y="1"/>
                  </a:moveTo>
                  <a:cubicBezTo>
                    <a:pt x="10918" y="1"/>
                    <a:pt x="10732" y="71"/>
                    <a:pt x="10589" y="213"/>
                  </a:cubicBezTo>
                  <a:lnTo>
                    <a:pt x="9250" y="1551"/>
                  </a:lnTo>
                  <a:cubicBezTo>
                    <a:pt x="8968" y="1837"/>
                    <a:pt x="8968" y="2299"/>
                    <a:pt x="9250" y="2582"/>
                  </a:cubicBezTo>
                  <a:cubicBezTo>
                    <a:pt x="9393" y="2725"/>
                    <a:pt x="9579" y="2795"/>
                    <a:pt x="9764" y="2795"/>
                  </a:cubicBezTo>
                  <a:cubicBezTo>
                    <a:pt x="9778" y="2795"/>
                    <a:pt x="9792" y="2795"/>
                    <a:pt x="9806" y="2794"/>
                  </a:cubicBezTo>
                  <a:lnTo>
                    <a:pt x="9806" y="2794"/>
                  </a:lnTo>
                  <a:cubicBezTo>
                    <a:pt x="9661" y="3289"/>
                    <a:pt x="9786" y="3842"/>
                    <a:pt x="10176" y="4229"/>
                  </a:cubicBezTo>
                  <a:lnTo>
                    <a:pt x="12807" y="6860"/>
                  </a:lnTo>
                  <a:cubicBezTo>
                    <a:pt x="13657" y="6342"/>
                    <a:pt x="14422" y="5687"/>
                    <a:pt x="15063" y="4925"/>
                  </a:cubicBezTo>
                  <a:cubicBezTo>
                    <a:pt x="15368" y="4561"/>
                    <a:pt x="15648" y="4177"/>
                    <a:pt x="15895" y="3772"/>
                  </a:cubicBezTo>
                  <a:lnTo>
                    <a:pt x="13267" y="1138"/>
                  </a:lnTo>
                  <a:cubicBezTo>
                    <a:pt x="12985" y="854"/>
                    <a:pt x="12614" y="713"/>
                    <a:pt x="12242" y="713"/>
                  </a:cubicBezTo>
                  <a:cubicBezTo>
                    <a:pt x="12104" y="713"/>
                    <a:pt x="11966" y="733"/>
                    <a:pt x="11832" y="771"/>
                  </a:cubicBezTo>
                  <a:cubicBezTo>
                    <a:pt x="11841" y="571"/>
                    <a:pt x="11771" y="367"/>
                    <a:pt x="11619" y="213"/>
                  </a:cubicBezTo>
                  <a:cubicBezTo>
                    <a:pt x="11477" y="71"/>
                    <a:pt x="11290" y="1"/>
                    <a:pt x="111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3987550" y="4237625"/>
              <a:ext cx="379075" cy="171425"/>
            </a:xfrm>
            <a:custGeom>
              <a:rect b="b" l="l" r="r" t="t"/>
              <a:pathLst>
                <a:path extrusionOk="0" h="6857" w="15163">
                  <a:moveTo>
                    <a:pt x="10368" y="0"/>
                  </a:moveTo>
                  <a:cubicBezTo>
                    <a:pt x="10182" y="0"/>
                    <a:pt x="9996" y="72"/>
                    <a:pt x="9853" y="214"/>
                  </a:cubicBezTo>
                  <a:lnTo>
                    <a:pt x="9286" y="782"/>
                  </a:lnTo>
                  <a:cubicBezTo>
                    <a:pt x="9000" y="1064"/>
                    <a:pt x="9000" y="1527"/>
                    <a:pt x="9286" y="1809"/>
                  </a:cubicBezTo>
                  <a:cubicBezTo>
                    <a:pt x="9429" y="1953"/>
                    <a:pt x="9613" y="2023"/>
                    <a:pt x="9800" y="2023"/>
                  </a:cubicBezTo>
                  <a:cubicBezTo>
                    <a:pt x="9841" y="2023"/>
                    <a:pt x="9882" y="2020"/>
                    <a:pt x="9923" y="2013"/>
                  </a:cubicBezTo>
                  <a:lnTo>
                    <a:pt x="9923" y="2013"/>
                  </a:lnTo>
                  <a:cubicBezTo>
                    <a:pt x="9821" y="2485"/>
                    <a:pt x="9952" y="2994"/>
                    <a:pt x="10316" y="3358"/>
                  </a:cubicBezTo>
                  <a:lnTo>
                    <a:pt x="13096" y="6137"/>
                  </a:lnTo>
                  <a:cubicBezTo>
                    <a:pt x="13270" y="5995"/>
                    <a:pt x="13439" y="5846"/>
                    <a:pt x="13605" y="5689"/>
                  </a:cubicBezTo>
                  <a:lnTo>
                    <a:pt x="11087" y="3172"/>
                  </a:lnTo>
                  <a:cubicBezTo>
                    <a:pt x="10872" y="2956"/>
                    <a:pt x="10872" y="2610"/>
                    <a:pt x="11087" y="2400"/>
                  </a:cubicBezTo>
                  <a:cubicBezTo>
                    <a:pt x="11197" y="2290"/>
                    <a:pt x="11339" y="2236"/>
                    <a:pt x="11480" y="2236"/>
                  </a:cubicBezTo>
                  <a:cubicBezTo>
                    <a:pt x="11620" y="2236"/>
                    <a:pt x="11757" y="2289"/>
                    <a:pt x="11861" y="2394"/>
                  </a:cubicBezTo>
                  <a:lnTo>
                    <a:pt x="14359" y="4889"/>
                  </a:lnTo>
                  <a:cubicBezTo>
                    <a:pt x="14653" y="4537"/>
                    <a:pt x="14920" y="4161"/>
                    <a:pt x="15162" y="3768"/>
                  </a:cubicBezTo>
                  <a:lnTo>
                    <a:pt x="12531" y="1137"/>
                  </a:lnTo>
                  <a:cubicBezTo>
                    <a:pt x="12247" y="853"/>
                    <a:pt x="11876" y="711"/>
                    <a:pt x="11505" y="711"/>
                  </a:cubicBezTo>
                  <a:cubicBezTo>
                    <a:pt x="11366" y="711"/>
                    <a:pt x="11227" y="731"/>
                    <a:pt x="11093" y="770"/>
                  </a:cubicBezTo>
                  <a:cubicBezTo>
                    <a:pt x="11105" y="569"/>
                    <a:pt x="11035" y="366"/>
                    <a:pt x="10883" y="214"/>
                  </a:cubicBezTo>
                  <a:cubicBezTo>
                    <a:pt x="10741" y="72"/>
                    <a:pt x="10555" y="0"/>
                    <a:pt x="10368" y="0"/>
                  </a:cubicBezTo>
                  <a:close/>
                  <a:moveTo>
                    <a:pt x="4809" y="806"/>
                  </a:moveTo>
                  <a:cubicBezTo>
                    <a:pt x="4623" y="806"/>
                    <a:pt x="4436" y="877"/>
                    <a:pt x="4294" y="1018"/>
                  </a:cubicBezTo>
                  <a:cubicBezTo>
                    <a:pt x="4119" y="1192"/>
                    <a:pt x="4052" y="1428"/>
                    <a:pt x="4090" y="1655"/>
                  </a:cubicBezTo>
                  <a:cubicBezTo>
                    <a:pt x="3988" y="1633"/>
                    <a:pt x="3883" y="1622"/>
                    <a:pt x="3779" y="1622"/>
                  </a:cubicBezTo>
                  <a:cubicBezTo>
                    <a:pt x="3406" y="1622"/>
                    <a:pt x="3033" y="1764"/>
                    <a:pt x="2748" y="2048"/>
                  </a:cubicBezTo>
                  <a:lnTo>
                    <a:pt x="1" y="4796"/>
                  </a:lnTo>
                  <a:cubicBezTo>
                    <a:pt x="164" y="4994"/>
                    <a:pt x="335" y="5192"/>
                    <a:pt x="519" y="5378"/>
                  </a:cubicBezTo>
                  <a:lnTo>
                    <a:pt x="3001" y="2892"/>
                  </a:lnTo>
                  <a:cubicBezTo>
                    <a:pt x="3108" y="2784"/>
                    <a:pt x="3247" y="2731"/>
                    <a:pt x="3387" y="2731"/>
                  </a:cubicBezTo>
                  <a:cubicBezTo>
                    <a:pt x="3527" y="2731"/>
                    <a:pt x="3667" y="2784"/>
                    <a:pt x="3773" y="2892"/>
                  </a:cubicBezTo>
                  <a:cubicBezTo>
                    <a:pt x="3988" y="3102"/>
                    <a:pt x="3988" y="3448"/>
                    <a:pt x="3773" y="3663"/>
                  </a:cubicBezTo>
                  <a:lnTo>
                    <a:pt x="1319" y="6120"/>
                  </a:lnTo>
                  <a:cubicBezTo>
                    <a:pt x="1645" y="6388"/>
                    <a:pt x="1994" y="6635"/>
                    <a:pt x="2358" y="6856"/>
                  </a:cubicBezTo>
                  <a:lnTo>
                    <a:pt x="4957" y="4260"/>
                  </a:lnTo>
                  <a:cubicBezTo>
                    <a:pt x="5345" y="3870"/>
                    <a:pt x="5467" y="3317"/>
                    <a:pt x="5324" y="2822"/>
                  </a:cubicBezTo>
                  <a:lnTo>
                    <a:pt x="5324" y="2822"/>
                  </a:lnTo>
                  <a:cubicBezTo>
                    <a:pt x="5339" y="2823"/>
                    <a:pt x="5353" y="2824"/>
                    <a:pt x="5367" y="2824"/>
                  </a:cubicBezTo>
                  <a:cubicBezTo>
                    <a:pt x="5554" y="2824"/>
                    <a:pt x="5740" y="2753"/>
                    <a:pt x="5880" y="2613"/>
                  </a:cubicBezTo>
                  <a:cubicBezTo>
                    <a:pt x="6165" y="2327"/>
                    <a:pt x="6165" y="1865"/>
                    <a:pt x="5880" y="1582"/>
                  </a:cubicBezTo>
                  <a:lnTo>
                    <a:pt x="5324" y="1018"/>
                  </a:lnTo>
                  <a:cubicBezTo>
                    <a:pt x="5182" y="877"/>
                    <a:pt x="4995" y="806"/>
                    <a:pt x="4809" y="8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4"/>
          <p:cNvSpPr txBox="1"/>
          <p:nvPr>
            <p:ph type="title"/>
          </p:nvPr>
        </p:nvSpPr>
        <p:spPr>
          <a:xfrm>
            <a:off x="457200" y="1950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What is the difference between information systems innovation and information technology ?</a:t>
            </a:r>
            <a:endParaRPr sz="2200"/>
          </a:p>
        </p:txBody>
      </p:sp>
      <p:sp>
        <p:nvSpPr>
          <p:cNvPr id="122" name="Google Shape;122;p14"/>
          <p:cNvSpPr txBox="1"/>
          <p:nvPr/>
        </p:nvSpPr>
        <p:spPr>
          <a:xfrm>
            <a:off x="9525" y="2182050"/>
            <a:ext cx="2882100" cy="263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u="sng">
                <a:solidFill>
                  <a:schemeClr val="dk1"/>
                </a:solidFill>
                <a:latin typeface="Roboto"/>
                <a:ea typeface="Roboto"/>
                <a:cs typeface="Roboto"/>
                <a:sym typeface="Roboto"/>
              </a:rPr>
              <a:t>Information system innovation involves identifying, designing, and implementing changes in existing information systems or creating new, more effective, efficient, or value-added information systems.</a:t>
            </a:r>
            <a:r>
              <a:rPr lang="en" sz="1200">
                <a:solidFill>
                  <a:schemeClr val="dk1"/>
                </a:solidFill>
                <a:latin typeface="Roboto"/>
                <a:ea typeface="Roboto"/>
                <a:cs typeface="Roboto"/>
                <a:sym typeface="Roboto"/>
              </a:rPr>
              <a:t> Its primary focus is on improving or transforming how businesses use information technology to achieve strategic and operational goals. This involves changing business processes, workflows, and using technology more effectively to meet business needs.</a:t>
            </a:r>
            <a:endParaRPr sz="1200">
              <a:solidFill>
                <a:schemeClr val="dk1"/>
              </a:solidFill>
              <a:latin typeface="Roboto"/>
              <a:ea typeface="Roboto"/>
              <a:cs typeface="Roboto"/>
              <a:sym typeface="Roboto"/>
            </a:endParaRPr>
          </a:p>
        </p:txBody>
      </p:sp>
      <p:cxnSp>
        <p:nvCxnSpPr>
          <p:cNvPr id="123" name="Google Shape;123;p14"/>
          <p:cNvCxnSpPr/>
          <p:nvPr/>
        </p:nvCxnSpPr>
        <p:spPr>
          <a:xfrm flipH="1" rot="10800000">
            <a:off x="1820600" y="1756725"/>
            <a:ext cx="1158600" cy="153000"/>
          </a:xfrm>
          <a:prstGeom prst="bentConnector3">
            <a:avLst>
              <a:gd fmla="val 50000" name="adj1"/>
            </a:avLst>
          </a:prstGeom>
          <a:noFill/>
          <a:ln cap="flat" cmpd="sng" w="19050">
            <a:solidFill>
              <a:schemeClr val="lt2"/>
            </a:solidFill>
            <a:prstDash val="solid"/>
            <a:round/>
            <a:headEnd len="med" w="med" type="oval"/>
            <a:tailEnd len="med" w="med" type="oval"/>
          </a:ln>
        </p:spPr>
      </p:cxnSp>
      <p:sp>
        <p:nvSpPr>
          <p:cNvPr id="124" name="Google Shape;124;p14"/>
          <p:cNvSpPr txBox="1"/>
          <p:nvPr/>
        </p:nvSpPr>
        <p:spPr>
          <a:xfrm>
            <a:off x="6347550" y="2130400"/>
            <a:ext cx="2694600" cy="189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u="sng">
                <a:solidFill>
                  <a:schemeClr val="dk1"/>
                </a:solidFill>
                <a:latin typeface="Roboto"/>
                <a:ea typeface="Roboto"/>
                <a:cs typeface="Roboto"/>
                <a:sym typeface="Roboto"/>
              </a:rPr>
              <a:t>Information technology refers to various technologies, devices, software, infrastructure, and computer systems used to collect, store, manage, and communicate data and information.</a:t>
            </a:r>
            <a:r>
              <a:rPr lang="en" sz="1200">
                <a:solidFill>
                  <a:schemeClr val="dk1"/>
                </a:solidFill>
                <a:latin typeface="Roboto"/>
                <a:ea typeface="Roboto"/>
                <a:cs typeface="Roboto"/>
                <a:sym typeface="Roboto"/>
              </a:rPr>
              <a:t> Information technology is the foundation that enables information systems to operate and evolve.</a:t>
            </a:r>
            <a:endParaRPr sz="1200">
              <a:solidFill>
                <a:schemeClr val="dk1"/>
              </a:solidFill>
              <a:latin typeface="Roboto"/>
              <a:ea typeface="Roboto"/>
              <a:cs typeface="Roboto"/>
              <a:sym typeface="Roboto"/>
            </a:endParaRPr>
          </a:p>
        </p:txBody>
      </p:sp>
      <p:cxnSp>
        <p:nvCxnSpPr>
          <p:cNvPr id="125" name="Google Shape;125;p14"/>
          <p:cNvCxnSpPr/>
          <p:nvPr/>
        </p:nvCxnSpPr>
        <p:spPr>
          <a:xfrm>
            <a:off x="6225675" y="1744200"/>
            <a:ext cx="1056900" cy="140100"/>
          </a:xfrm>
          <a:prstGeom prst="bentConnector3">
            <a:avLst>
              <a:gd fmla="val 50000" name="adj1"/>
            </a:avLst>
          </a:prstGeom>
          <a:noFill/>
          <a:ln cap="flat" cmpd="sng" w="19050">
            <a:solidFill>
              <a:schemeClr val="lt2"/>
            </a:solidFill>
            <a:prstDash val="solid"/>
            <a:round/>
            <a:headEnd len="med" w="med" type="oval"/>
            <a:tailEnd len="med" w="med" type="oval"/>
          </a:ln>
        </p:spPr>
      </p:cxnSp>
      <p:cxnSp>
        <p:nvCxnSpPr>
          <p:cNvPr id="126" name="Google Shape;126;p14"/>
          <p:cNvCxnSpPr/>
          <p:nvPr/>
        </p:nvCxnSpPr>
        <p:spPr>
          <a:xfrm>
            <a:off x="9525" y="5143500"/>
            <a:ext cx="9163200" cy="0"/>
          </a:xfrm>
          <a:prstGeom prst="straightConnector1">
            <a:avLst/>
          </a:prstGeom>
          <a:noFill/>
          <a:ln cap="flat" cmpd="sng" w="9525">
            <a:solidFill>
              <a:schemeClr val="dk2"/>
            </a:solidFill>
            <a:prstDash val="solid"/>
            <a:round/>
            <a:headEnd len="med" w="med" type="none"/>
            <a:tailEnd len="med" w="med" type="none"/>
          </a:ln>
        </p:spPr>
      </p:cxnSp>
      <p:sp>
        <p:nvSpPr>
          <p:cNvPr id="127" name="Google Shape;127;p14"/>
          <p:cNvSpPr/>
          <p:nvPr/>
        </p:nvSpPr>
        <p:spPr>
          <a:xfrm>
            <a:off x="3850750" y="1566025"/>
            <a:ext cx="286200" cy="286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4767000" y="3262775"/>
            <a:ext cx="286200" cy="286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14"/>
          <p:cNvPicPr preferRelativeResize="0"/>
          <p:nvPr/>
        </p:nvPicPr>
        <p:blipFill>
          <a:blip r:embed="rId3">
            <a:alphaModFix/>
          </a:blip>
          <a:stretch>
            <a:fillRect/>
          </a:stretch>
        </p:blipFill>
        <p:spPr>
          <a:xfrm>
            <a:off x="2977250" y="1471850"/>
            <a:ext cx="3227750" cy="2863500"/>
          </a:xfrm>
          <a:prstGeom prst="rect">
            <a:avLst/>
          </a:prstGeom>
          <a:noFill/>
          <a:ln>
            <a:noFill/>
          </a:ln>
        </p:spPr>
      </p:pic>
      <p:sp>
        <p:nvSpPr>
          <p:cNvPr id="130" name="Google Shape;130;p14"/>
          <p:cNvSpPr/>
          <p:nvPr/>
        </p:nvSpPr>
        <p:spPr>
          <a:xfrm>
            <a:off x="1085208" y="971725"/>
            <a:ext cx="594300" cy="594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14"/>
          <p:cNvGrpSpPr/>
          <p:nvPr/>
        </p:nvGrpSpPr>
        <p:grpSpPr>
          <a:xfrm>
            <a:off x="1085168" y="1616846"/>
            <a:ext cx="594361" cy="594361"/>
            <a:chOff x="2351050" y="1934475"/>
            <a:chExt cx="465800" cy="465800"/>
          </a:xfrm>
        </p:grpSpPr>
        <p:sp>
          <p:nvSpPr>
            <p:cNvPr id="132" name="Google Shape;132;p14"/>
            <p:cNvSpPr/>
            <p:nvPr/>
          </p:nvSpPr>
          <p:spPr>
            <a:xfrm>
              <a:off x="2351050" y="1934550"/>
              <a:ext cx="465800" cy="385500"/>
            </a:xfrm>
            <a:custGeom>
              <a:rect b="b" l="l" r="r" t="t"/>
              <a:pathLst>
                <a:path extrusionOk="0" h="15420" w="18632">
                  <a:moveTo>
                    <a:pt x="9315" y="1"/>
                  </a:moveTo>
                  <a:cubicBezTo>
                    <a:pt x="4172" y="1"/>
                    <a:pt x="1" y="4172"/>
                    <a:pt x="1" y="9315"/>
                  </a:cubicBezTo>
                  <a:cubicBezTo>
                    <a:pt x="1" y="11617"/>
                    <a:pt x="833" y="13722"/>
                    <a:pt x="2216" y="15346"/>
                  </a:cubicBezTo>
                  <a:cubicBezTo>
                    <a:pt x="2259" y="15395"/>
                    <a:pt x="2319" y="15420"/>
                    <a:pt x="2379" y="15420"/>
                  </a:cubicBezTo>
                  <a:cubicBezTo>
                    <a:pt x="2435" y="15420"/>
                    <a:pt x="2491" y="15398"/>
                    <a:pt x="2533" y="15354"/>
                  </a:cubicBezTo>
                  <a:cubicBezTo>
                    <a:pt x="4233" y="13550"/>
                    <a:pt x="6640" y="12423"/>
                    <a:pt x="9315" y="12423"/>
                  </a:cubicBezTo>
                  <a:cubicBezTo>
                    <a:pt x="11981" y="12423"/>
                    <a:pt x="14388" y="13544"/>
                    <a:pt x="16085" y="15340"/>
                  </a:cubicBezTo>
                  <a:cubicBezTo>
                    <a:pt x="16130" y="15388"/>
                    <a:pt x="16192" y="15412"/>
                    <a:pt x="16253" y="15412"/>
                  </a:cubicBezTo>
                  <a:cubicBezTo>
                    <a:pt x="16317" y="15412"/>
                    <a:pt x="16381" y="15386"/>
                    <a:pt x="16425" y="15334"/>
                  </a:cubicBezTo>
                  <a:cubicBezTo>
                    <a:pt x="17796" y="13710"/>
                    <a:pt x="18626" y="11614"/>
                    <a:pt x="18629" y="9324"/>
                  </a:cubicBezTo>
                  <a:cubicBezTo>
                    <a:pt x="18632" y="4189"/>
                    <a:pt x="14449" y="1"/>
                    <a:pt x="93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2429200" y="1934475"/>
              <a:ext cx="309425" cy="172775"/>
            </a:xfrm>
            <a:custGeom>
              <a:rect b="b" l="l" r="r" t="t"/>
              <a:pathLst>
                <a:path extrusionOk="0" h="6911" w="12377">
                  <a:moveTo>
                    <a:pt x="6189" y="1"/>
                  </a:moveTo>
                  <a:cubicBezTo>
                    <a:pt x="3962" y="1"/>
                    <a:pt x="1864" y="688"/>
                    <a:pt x="277" y="1939"/>
                  </a:cubicBezTo>
                  <a:cubicBezTo>
                    <a:pt x="42" y="2126"/>
                    <a:pt x="1" y="2472"/>
                    <a:pt x="187" y="2708"/>
                  </a:cubicBezTo>
                  <a:cubicBezTo>
                    <a:pt x="293" y="2844"/>
                    <a:pt x="453" y="2915"/>
                    <a:pt x="615" y="2915"/>
                  </a:cubicBezTo>
                  <a:cubicBezTo>
                    <a:pt x="733" y="2915"/>
                    <a:pt x="853" y="2877"/>
                    <a:pt x="953" y="2798"/>
                  </a:cubicBezTo>
                  <a:cubicBezTo>
                    <a:pt x="2398" y="1661"/>
                    <a:pt x="4295" y="1093"/>
                    <a:pt x="6191" y="1093"/>
                  </a:cubicBezTo>
                  <a:cubicBezTo>
                    <a:pt x="8087" y="1093"/>
                    <a:pt x="9983" y="1661"/>
                    <a:pt x="11425" y="2798"/>
                  </a:cubicBezTo>
                  <a:cubicBezTo>
                    <a:pt x="11527" y="2880"/>
                    <a:pt x="11643" y="2914"/>
                    <a:pt x="11763" y="2914"/>
                  </a:cubicBezTo>
                  <a:cubicBezTo>
                    <a:pt x="11923" y="2914"/>
                    <a:pt x="12083" y="2842"/>
                    <a:pt x="12193" y="2708"/>
                  </a:cubicBezTo>
                  <a:cubicBezTo>
                    <a:pt x="12377" y="2472"/>
                    <a:pt x="12339" y="2129"/>
                    <a:pt x="12100" y="1939"/>
                  </a:cubicBezTo>
                  <a:cubicBezTo>
                    <a:pt x="10514" y="691"/>
                    <a:pt x="8415" y="1"/>
                    <a:pt x="6189" y="1"/>
                  </a:cubicBezTo>
                  <a:close/>
                  <a:moveTo>
                    <a:pt x="6189" y="2661"/>
                  </a:moveTo>
                  <a:cubicBezTo>
                    <a:pt x="4725" y="2661"/>
                    <a:pt x="3348" y="3115"/>
                    <a:pt x="2303" y="3936"/>
                  </a:cubicBezTo>
                  <a:cubicBezTo>
                    <a:pt x="2067" y="4125"/>
                    <a:pt x="2027" y="4469"/>
                    <a:pt x="2213" y="4705"/>
                  </a:cubicBezTo>
                  <a:cubicBezTo>
                    <a:pt x="2322" y="4841"/>
                    <a:pt x="2482" y="4912"/>
                    <a:pt x="2642" y="4912"/>
                  </a:cubicBezTo>
                  <a:cubicBezTo>
                    <a:pt x="2760" y="4912"/>
                    <a:pt x="2879" y="4874"/>
                    <a:pt x="2978" y="4795"/>
                  </a:cubicBezTo>
                  <a:cubicBezTo>
                    <a:pt x="3863" y="4099"/>
                    <a:pt x="5026" y="3751"/>
                    <a:pt x="6188" y="3751"/>
                  </a:cubicBezTo>
                  <a:cubicBezTo>
                    <a:pt x="7351" y="3751"/>
                    <a:pt x="8513" y="4099"/>
                    <a:pt x="9396" y="4795"/>
                  </a:cubicBezTo>
                  <a:cubicBezTo>
                    <a:pt x="9498" y="4873"/>
                    <a:pt x="9620" y="4911"/>
                    <a:pt x="9737" y="4911"/>
                  </a:cubicBezTo>
                  <a:cubicBezTo>
                    <a:pt x="9897" y="4911"/>
                    <a:pt x="10057" y="4844"/>
                    <a:pt x="10165" y="4705"/>
                  </a:cubicBezTo>
                  <a:cubicBezTo>
                    <a:pt x="10351" y="4469"/>
                    <a:pt x="10310" y="4122"/>
                    <a:pt x="10074" y="3936"/>
                  </a:cubicBezTo>
                  <a:cubicBezTo>
                    <a:pt x="9030" y="3115"/>
                    <a:pt x="7653" y="2661"/>
                    <a:pt x="6189" y="2661"/>
                  </a:cubicBezTo>
                  <a:close/>
                  <a:moveTo>
                    <a:pt x="6189" y="5156"/>
                  </a:moveTo>
                  <a:cubicBezTo>
                    <a:pt x="5301" y="5156"/>
                    <a:pt x="4460" y="5432"/>
                    <a:pt x="3825" y="5936"/>
                  </a:cubicBezTo>
                  <a:cubicBezTo>
                    <a:pt x="3587" y="6119"/>
                    <a:pt x="3549" y="6465"/>
                    <a:pt x="3732" y="6701"/>
                  </a:cubicBezTo>
                  <a:cubicBezTo>
                    <a:pt x="3840" y="6839"/>
                    <a:pt x="4001" y="6910"/>
                    <a:pt x="4163" y="6910"/>
                  </a:cubicBezTo>
                  <a:cubicBezTo>
                    <a:pt x="4282" y="6910"/>
                    <a:pt x="4401" y="6872"/>
                    <a:pt x="4501" y="6794"/>
                  </a:cubicBezTo>
                  <a:cubicBezTo>
                    <a:pt x="4959" y="6433"/>
                    <a:pt x="5575" y="6253"/>
                    <a:pt x="6190" y="6253"/>
                  </a:cubicBezTo>
                  <a:cubicBezTo>
                    <a:pt x="6806" y="6253"/>
                    <a:pt x="7421" y="6433"/>
                    <a:pt x="7880" y="6794"/>
                  </a:cubicBezTo>
                  <a:cubicBezTo>
                    <a:pt x="7982" y="6873"/>
                    <a:pt x="8098" y="6911"/>
                    <a:pt x="8220" y="6911"/>
                  </a:cubicBezTo>
                  <a:cubicBezTo>
                    <a:pt x="8381" y="6911"/>
                    <a:pt x="8541" y="6838"/>
                    <a:pt x="8648" y="6701"/>
                  </a:cubicBezTo>
                  <a:cubicBezTo>
                    <a:pt x="8832" y="6463"/>
                    <a:pt x="8791" y="6119"/>
                    <a:pt x="8555" y="5936"/>
                  </a:cubicBezTo>
                  <a:cubicBezTo>
                    <a:pt x="7918" y="5432"/>
                    <a:pt x="7077" y="5156"/>
                    <a:pt x="6189" y="51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2414725" y="2132850"/>
              <a:ext cx="338375" cy="267425"/>
            </a:xfrm>
            <a:custGeom>
              <a:rect b="b" l="l" r="r" t="t"/>
              <a:pathLst>
                <a:path extrusionOk="0" h="10697" w="13535">
                  <a:moveTo>
                    <a:pt x="6768" y="0"/>
                  </a:moveTo>
                  <a:cubicBezTo>
                    <a:pt x="3031" y="0"/>
                    <a:pt x="1" y="3030"/>
                    <a:pt x="1" y="6768"/>
                  </a:cubicBezTo>
                  <a:cubicBezTo>
                    <a:pt x="1" y="7146"/>
                    <a:pt x="33" y="7516"/>
                    <a:pt x="91" y="7876"/>
                  </a:cubicBezTo>
                  <a:cubicBezTo>
                    <a:pt x="1785" y="9617"/>
                    <a:pt x="4148" y="10697"/>
                    <a:pt x="6768" y="10697"/>
                  </a:cubicBezTo>
                  <a:cubicBezTo>
                    <a:pt x="7539" y="10697"/>
                    <a:pt x="8290" y="10607"/>
                    <a:pt x="9006" y="10426"/>
                  </a:cubicBezTo>
                  <a:cubicBezTo>
                    <a:pt x="10723" y="10001"/>
                    <a:pt x="13535" y="7146"/>
                    <a:pt x="13535" y="6768"/>
                  </a:cubicBezTo>
                  <a:cubicBezTo>
                    <a:pt x="13535" y="3030"/>
                    <a:pt x="10505" y="0"/>
                    <a:pt x="6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2451100" y="2133875"/>
              <a:ext cx="302000" cy="266400"/>
            </a:xfrm>
            <a:custGeom>
              <a:rect b="b" l="l" r="r" t="t"/>
              <a:pathLst>
                <a:path extrusionOk="0" h="10656" w="12080">
                  <a:moveTo>
                    <a:pt x="6040" y="0"/>
                  </a:moveTo>
                  <a:cubicBezTo>
                    <a:pt x="2647" y="364"/>
                    <a:pt x="1" y="3234"/>
                    <a:pt x="1" y="6727"/>
                  </a:cubicBezTo>
                  <a:cubicBezTo>
                    <a:pt x="1" y="7646"/>
                    <a:pt x="187" y="8528"/>
                    <a:pt x="522" y="9329"/>
                  </a:cubicBezTo>
                  <a:cubicBezTo>
                    <a:pt x="1919" y="10173"/>
                    <a:pt x="3561" y="10656"/>
                    <a:pt x="5313" y="10656"/>
                  </a:cubicBezTo>
                  <a:cubicBezTo>
                    <a:pt x="6084" y="10656"/>
                    <a:pt x="6835" y="10566"/>
                    <a:pt x="7551" y="10385"/>
                  </a:cubicBezTo>
                  <a:cubicBezTo>
                    <a:pt x="9268" y="9960"/>
                    <a:pt x="12080" y="7105"/>
                    <a:pt x="12080" y="6727"/>
                  </a:cubicBezTo>
                  <a:cubicBezTo>
                    <a:pt x="12080" y="3234"/>
                    <a:pt x="9434" y="361"/>
                    <a:pt x="60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2414725" y="2189250"/>
              <a:ext cx="336575" cy="203250"/>
            </a:xfrm>
            <a:custGeom>
              <a:rect b="b" l="l" r="r" t="t"/>
              <a:pathLst>
                <a:path extrusionOk="0" h="8130" w="13463">
                  <a:moveTo>
                    <a:pt x="1930" y="0"/>
                  </a:moveTo>
                  <a:cubicBezTo>
                    <a:pt x="737" y="1220"/>
                    <a:pt x="1" y="2890"/>
                    <a:pt x="1" y="4730"/>
                  </a:cubicBezTo>
                  <a:cubicBezTo>
                    <a:pt x="1" y="4977"/>
                    <a:pt x="15" y="5219"/>
                    <a:pt x="41" y="5457"/>
                  </a:cubicBezTo>
                  <a:lnTo>
                    <a:pt x="2221" y="5457"/>
                  </a:lnTo>
                  <a:cubicBezTo>
                    <a:pt x="2722" y="5457"/>
                    <a:pt x="3130" y="5050"/>
                    <a:pt x="3130" y="4549"/>
                  </a:cubicBezTo>
                  <a:lnTo>
                    <a:pt x="3130" y="4186"/>
                  </a:lnTo>
                  <a:cubicBezTo>
                    <a:pt x="3130" y="3883"/>
                    <a:pt x="3374" y="3638"/>
                    <a:pt x="3677" y="3638"/>
                  </a:cubicBezTo>
                  <a:lnTo>
                    <a:pt x="5109" y="3638"/>
                  </a:lnTo>
                  <a:cubicBezTo>
                    <a:pt x="5618" y="3638"/>
                    <a:pt x="6049" y="3219"/>
                    <a:pt x="6040" y="2710"/>
                  </a:cubicBezTo>
                  <a:cubicBezTo>
                    <a:pt x="6029" y="2215"/>
                    <a:pt x="5630" y="1819"/>
                    <a:pt x="5132" y="1819"/>
                  </a:cubicBezTo>
                  <a:lnTo>
                    <a:pt x="4585" y="1819"/>
                  </a:lnTo>
                  <a:lnTo>
                    <a:pt x="4585" y="911"/>
                  </a:lnTo>
                  <a:cubicBezTo>
                    <a:pt x="4585" y="408"/>
                    <a:pt x="4177" y="0"/>
                    <a:pt x="3677" y="0"/>
                  </a:cubicBezTo>
                  <a:close/>
                  <a:moveTo>
                    <a:pt x="11239" y="2911"/>
                  </a:moveTo>
                  <a:cubicBezTo>
                    <a:pt x="10738" y="2911"/>
                    <a:pt x="10330" y="3318"/>
                    <a:pt x="10330" y="3822"/>
                  </a:cubicBezTo>
                  <a:lnTo>
                    <a:pt x="10330" y="4730"/>
                  </a:lnTo>
                  <a:lnTo>
                    <a:pt x="8351" y="4730"/>
                  </a:lnTo>
                  <a:cubicBezTo>
                    <a:pt x="7839" y="4730"/>
                    <a:pt x="7408" y="5149"/>
                    <a:pt x="7420" y="5658"/>
                  </a:cubicBezTo>
                  <a:cubicBezTo>
                    <a:pt x="7431" y="6153"/>
                    <a:pt x="7833" y="6549"/>
                    <a:pt x="8328" y="6549"/>
                  </a:cubicBezTo>
                  <a:cubicBezTo>
                    <a:pt x="8631" y="6549"/>
                    <a:pt x="8875" y="6793"/>
                    <a:pt x="8875" y="7096"/>
                  </a:cubicBezTo>
                  <a:lnTo>
                    <a:pt x="8875" y="7460"/>
                  </a:lnTo>
                  <a:cubicBezTo>
                    <a:pt x="8875" y="7725"/>
                    <a:pt x="8989" y="7961"/>
                    <a:pt x="9169" y="8129"/>
                  </a:cubicBezTo>
                  <a:cubicBezTo>
                    <a:pt x="10627" y="7739"/>
                    <a:pt x="11946" y="7006"/>
                    <a:pt x="13029" y="6022"/>
                  </a:cubicBezTo>
                  <a:cubicBezTo>
                    <a:pt x="13311" y="5280"/>
                    <a:pt x="13462" y="4479"/>
                    <a:pt x="13462" y="3638"/>
                  </a:cubicBezTo>
                  <a:cubicBezTo>
                    <a:pt x="13462" y="3391"/>
                    <a:pt x="13448" y="3152"/>
                    <a:pt x="13419" y="291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2414650" y="2189250"/>
              <a:ext cx="80225" cy="136450"/>
            </a:xfrm>
            <a:custGeom>
              <a:rect b="b" l="l" r="r" t="t"/>
              <a:pathLst>
                <a:path extrusionOk="0" h="5458" w="3209">
                  <a:moveTo>
                    <a:pt x="1928" y="0"/>
                  </a:moveTo>
                  <a:cubicBezTo>
                    <a:pt x="734" y="1220"/>
                    <a:pt x="1" y="2890"/>
                    <a:pt x="1" y="4730"/>
                  </a:cubicBezTo>
                  <a:cubicBezTo>
                    <a:pt x="1" y="4977"/>
                    <a:pt x="15" y="5219"/>
                    <a:pt x="41" y="5457"/>
                  </a:cubicBezTo>
                  <a:lnTo>
                    <a:pt x="1526" y="5457"/>
                  </a:lnTo>
                  <a:cubicBezTo>
                    <a:pt x="1500" y="5219"/>
                    <a:pt x="1459" y="4977"/>
                    <a:pt x="1459" y="4730"/>
                  </a:cubicBezTo>
                  <a:cubicBezTo>
                    <a:pt x="1459" y="2890"/>
                    <a:pt x="2018" y="1220"/>
                    <a:pt x="32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2405700" y="2123825"/>
              <a:ext cx="356500" cy="271725"/>
            </a:xfrm>
            <a:custGeom>
              <a:rect b="b" l="l" r="r" t="t"/>
              <a:pathLst>
                <a:path extrusionOk="0" h="10869" w="14260">
                  <a:moveTo>
                    <a:pt x="5551" y="920"/>
                  </a:moveTo>
                  <a:lnTo>
                    <a:pt x="5551" y="920"/>
                  </a:lnTo>
                  <a:cubicBezTo>
                    <a:pt x="5289" y="1264"/>
                    <a:pt x="5048" y="1691"/>
                    <a:pt x="4838" y="2207"/>
                  </a:cubicBezTo>
                  <a:cubicBezTo>
                    <a:pt x="4658" y="2643"/>
                    <a:pt x="4506" y="3126"/>
                    <a:pt x="4381" y="3647"/>
                  </a:cubicBezTo>
                  <a:cubicBezTo>
                    <a:pt x="3572" y="3493"/>
                    <a:pt x="2836" y="3275"/>
                    <a:pt x="2236" y="3001"/>
                  </a:cubicBezTo>
                  <a:cubicBezTo>
                    <a:pt x="3083" y="2000"/>
                    <a:pt x="4236" y="1255"/>
                    <a:pt x="5551" y="920"/>
                  </a:cubicBezTo>
                  <a:close/>
                  <a:moveTo>
                    <a:pt x="8709" y="923"/>
                  </a:moveTo>
                  <a:lnTo>
                    <a:pt x="8709" y="923"/>
                  </a:lnTo>
                  <a:cubicBezTo>
                    <a:pt x="10022" y="1258"/>
                    <a:pt x="11172" y="1994"/>
                    <a:pt x="12022" y="3004"/>
                  </a:cubicBezTo>
                  <a:cubicBezTo>
                    <a:pt x="11422" y="3275"/>
                    <a:pt x="10688" y="3493"/>
                    <a:pt x="9876" y="3647"/>
                  </a:cubicBezTo>
                  <a:cubicBezTo>
                    <a:pt x="9751" y="3126"/>
                    <a:pt x="9600" y="2643"/>
                    <a:pt x="9422" y="2207"/>
                  </a:cubicBezTo>
                  <a:cubicBezTo>
                    <a:pt x="9210" y="1694"/>
                    <a:pt x="8971" y="1264"/>
                    <a:pt x="8709" y="923"/>
                  </a:cubicBezTo>
                  <a:close/>
                  <a:moveTo>
                    <a:pt x="7129" y="725"/>
                  </a:moveTo>
                  <a:cubicBezTo>
                    <a:pt x="7699" y="725"/>
                    <a:pt x="8293" y="1365"/>
                    <a:pt x="8747" y="2483"/>
                  </a:cubicBezTo>
                  <a:cubicBezTo>
                    <a:pt x="8907" y="2873"/>
                    <a:pt x="9044" y="3301"/>
                    <a:pt x="9155" y="3758"/>
                  </a:cubicBezTo>
                  <a:cubicBezTo>
                    <a:pt x="8508" y="3842"/>
                    <a:pt x="7824" y="3889"/>
                    <a:pt x="7129" y="3889"/>
                  </a:cubicBezTo>
                  <a:cubicBezTo>
                    <a:pt x="6433" y="3889"/>
                    <a:pt x="5749" y="3845"/>
                    <a:pt x="5103" y="3758"/>
                  </a:cubicBezTo>
                  <a:cubicBezTo>
                    <a:pt x="5217" y="3298"/>
                    <a:pt x="5350" y="2867"/>
                    <a:pt x="5511" y="2483"/>
                  </a:cubicBezTo>
                  <a:cubicBezTo>
                    <a:pt x="5965" y="1365"/>
                    <a:pt x="6558" y="725"/>
                    <a:pt x="7129" y="725"/>
                  </a:cubicBezTo>
                  <a:close/>
                  <a:moveTo>
                    <a:pt x="1791" y="3595"/>
                  </a:moveTo>
                  <a:cubicBezTo>
                    <a:pt x="2475" y="3927"/>
                    <a:pt x="3307" y="4186"/>
                    <a:pt x="4236" y="4361"/>
                  </a:cubicBezTo>
                  <a:cubicBezTo>
                    <a:pt x="4102" y="5117"/>
                    <a:pt x="4023" y="5929"/>
                    <a:pt x="4003" y="6765"/>
                  </a:cubicBezTo>
                  <a:lnTo>
                    <a:pt x="737" y="6765"/>
                  </a:lnTo>
                  <a:cubicBezTo>
                    <a:pt x="801" y="5598"/>
                    <a:pt x="1180" y="4512"/>
                    <a:pt x="1791" y="3595"/>
                  </a:cubicBezTo>
                  <a:close/>
                  <a:moveTo>
                    <a:pt x="9306" y="4477"/>
                  </a:moveTo>
                  <a:cubicBezTo>
                    <a:pt x="9431" y="5193"/>
                    <a:pt x="9510" y="5964"/>
                    <a:pt x="9527" y="6765"/>
                  </a:cubicBezTo>
                  <a:lnTo>
                    <a:pt x="4730" y="6765"/>
                  </a:lnTo>
                  <a:cubicBezTo>
                    <a:pt x="4751" y="5964"/>
                    <a:pt x="4827" y="5193"/>
                    <a:pt x="4955" y="4477"/>
                  </a:cubicBezTo>
                  <a:cubicBezTo>
                    <a:pt x="5644" y="4570"/>
                    <a:pt x="6375" y="4620"/>
                    <a:pt x="7129" y="4620"/>
                  </a:cubicBezTo>
                  <a:cubicBezTo>
                    <a:pt x="7883" y="4620"/>
                    <a:pt x="8613" y="4570"/>
                    <a:pt x="9306" y="4477"/>
                  </a:cubicBezTo>
                  <a:close/>
                  <a:moveTo>
                    <a:pt x="12470" y="3595"/>
                  </a:moveTo>
                  <a:cubicBezTo>
                    <a:pt x="13081" y="4512"/>
                    <a:pt x="13459" y="5598"/>
                    <a:pt x="13523" y="6765"/>
                  </a:cubicBezTo>
                  <a:lnTo>
                    <a:pt x="10255" y="6765"/>
                  </a:lnTo>
                  <a:cubicBezTo>
                    <a:pt x="10234" y="5929"/>
                    <a:pt x="10156" y="5117"/>
                    <a:pt x="10025" y="4361"/>
                  </a:cubicBezTo>
                  <a:cubicBezTo>
                    <a:pt x="10953" y="4186"/>
                    <a:pt x="11786" y="3927"/>
                    <a:pt x="12470" y="3595"/>
                  </a:cubicBezTo>
                  <a:close/>
                  <a:moveTo>
                    <a:pt x="9527" y="7492"/>
                  </a:moveTo>
                  <a:cubicBezTo>
                    <a:pt x="9507" y="8293"/>
                    <a:pt x="9431" y="9064"/>
                    <a:pt x="9306" y="9780"/>
                  </a:cubicBezTo>
                  <a:cubicBezTo>
                    <a:pt x="8613" y="9687"/>
                    <a:pt x="7883" y="9640"/>
                    <a:pt x="7129" y="9640"/>
                  </a:cubicBezTo>
                  <a:cubicBezTo>
                    <a:pt x="6375" y="9640"/>
                    <a:pt x="5644" y="9687"/>
                    <a:pt x="4952" y="9780"/>
                  </a:cubicBezTo>
                  <a:cubicBezTo>
                    <a:pt x="4827" y="9064"/>
                    <a:pt x="4748" y="8293"/>
                    <a:pt x="4730" y="7492"/>
                  </a:cubicBezTo>
                  <a:close/>
                  <a:moveTo>
                    <a:pt x="7129" y="0"/>
                  </a:moveTo>
                  <a:cubicBezTo>
                    <a:pt x="4789" y="0"/>
                    <a:pt x="2708" y="1133"/>
                    <a:pt x="1409" y="2879"/>
                  </a:cubicBezTo>
                  <a:cubicBezTo>
                    <a:pt x="1392" y="2899"/>
                    <a:pt x="1206" y="3167"/>
                    <a:pt x="1136" y="3275"/>
                  </a:cubicBezTo>
                  <a:cubicBezTo>
                    <a:pt x="420" y="4390"/>
                    <a:pt x="1" y="5714"/>
                    <a:pt x="1" y="7131"/>
                  </a:cubicBezTo>
                  <a:cubicBezTo>
                    <a:pt x="1" y="7347"/>
                    <a:pt x="12" y="7562"/>
                    <a:pt x="30" y="7772"/>
                  </a:cubicBezTo>
                  <a:cubicBezTo>
                    <a:pt x="306" y="8098"/>
                    <a:pt x="606" y="8403"/>
                    <a:pt x="923" y="8689"/>
                  </a:cubicBezTo>
                  <a:cubicBezTo>
                    <a:pt x="827" y="8304"/>
                    <a:pt x="763" y="7909"/>
                    <a:pt x="740" y="7501"/>
                  </a:cubicBezTo>
                  <a:lnTo>
                    <a:pt x="4009" y="7501"/>
                  </a:lnTo>
                  <a:cubicBezTo>
                    <a:pt x="4026" y="8336"/>
                    <a:pt x="4102" y="9148"/>
                    <a:pt x="4236" y="9905"/>
                  </a:cubicBezTo>
                  <a:cubicBezTo>
                    <a:pt x="3851" y="9978"/>
                    <a:pt x="3479" y="10065"/>
                    <a:pt x="3130" y="10167"/>
                  </a:cubicBezTo>
                  <a:cubicBezTo>
                    <a:pt x="3427" y="10304"/>
                    <a:pt x="3726" y="10432"/>
                    <a:pt x="4038" y="10540"/>
                  </a:cubicBezTo>
                  <a:cubicBezTo>
                    <a:pt x="4070" y="10551"/>
                    <a:pt x="4169" y="10586"/>
                    <a:pt x="4271" y="10621"/>
                  </a:cubicBezTo>
                  <a:cubicBezTo>
                    <a:pt x="4346" y="10647"/>
                    <a:pt x="4425" y="10668"/>
                    <a:pt x="4483" y="10685"/>
                  </a:cubicBezTo>
                  <a:cubicBezTo>
                    <a:pt x="4722" y="10755"/>
                    <a:pt x="4957" y="10816"/>
                    <a:pt x="5196" y="10869"/>
                  </a:cubicBezTo>
                  <a:cubicBezTo>
                    <a:pt x="5164" y="10752"/>
                    <a:pt x="5132" y="10633"/>
                    <a:pt x="5103" y="10508"/>
                  </a:cubicBezTo>
                  <a:cubicBezTo>
                    <a:pt x="5749" y="10423"/>
                    <a:pt x="6433" y="10377"/>
                    <a:pt x="7129" y="10377"/>
                  </a:cubicBezTo>
                  <a:cubicBezTo>
                    <a:pt x="7824" y="10377"/>
                    <a:pt x="8508" y="10420"/>
                    <a:pt x="9155" y="10508"/>
                  </a:cubicBezTo>
                  <a:cubicBezTo>
                    <a:pt x="9125" y="10633"/>
                    <a:pt x="9093" y="10752"/>
                    <a:pt x="9061" y="10869"/>
                  </a:cubicBezTo>
                  <a:cubicBezTo>
                    <a:pt x="9312" y="10813"/>
                    <a:pt x="9562" y="10752"/>
                    <a:pt x="9807" y="10679"/>
                  </a:cubicBezTo>
                  <a:cubicBezTo>
                    <a:pt x="9824" y="10671"/>
                    <a:pt x="10007" y="10618"/>
                    <a:pt x="10037" y="10607"/>
                  </a:cubicBezTo>
                  <a:cubicBezTo>
                    <a:pt x="10412" y="10482"/>
                    <a:pt x="10779" y="10336"/>
                    <a:pt x="11131" y="10170"/>
                  </a:cubicBezTo>
                  <a:cubicBezTo>
                    <a:pt x="10782" y="10068"/>
                    <a:pt x="10412" y="9981"/>
                    <a:pt x="10025" y="9908"/>
                  </a:cubicBezTo>
                  <a:cubicBezTo>
                    <a:pt x="10159" y="9154"/>
                    <a:pt x="10240" y="8342"/>
                    <a:pt x="10255" y="7504"/>
                  </a:cubicBezTo>
                  <a:lnTo>
                    <a:pt x="13521" y="7504"/>
                  </a:lnTo>
                  <a:cubicBezTo>
                    <a:pt x="13500" y="7911"/>
                    <a:pt x="13439" y="8310"/>
                    <a:pt x="13340" y="8697"/>
                  </a:cubicBezTo>
                  <a:cubicBezTo>
                    <a:pt x="13657" y="8412"/>
                    <a:pt x="13954" y="8106"/>
                    <a:pt x="14231" y="7780"/>
                  </a:cubicBezTo>
                  <a:cubicBezTo>
                    <a:pt x="14248" y="7568"/>
                    <a:pt x="14260" y="7353"/>
                    <a:pt x="14260" y="7140"/>
                  </a:cubicBezTo>
                  <a:cubicBezTo>
                    <a:pt x="14260" y="5568"/>
                    <a:pt x="13759" y="4128"/>
                    <a:pt x="12903" y="2952"/>
                  </a:cubicBezTo>
                  <a:cubicBezTo>
                    <a:pt x="12903" y="2952"/>
                    <a:pt x="12871" y="2899"/>
                    <a:pt x="12848" y="2879"/>
                  </a:cubicBezTo>
                  <a:cubicBezTo>
                    <a:pt x="11544" y="1133"/>
                    <a:pt x="9469"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cxnSp>
        <p:nvCxnSpPr>
          <p:cNvPr id="143" name="Google Shape;143;p15"/>
          <p:cNvCxnSpPr/>
          <p:nvPr/>
        </p:nvCxnSpPr>
        <p:spPr>
          <a:xfrm>
            <a:off x="9525" y="4733925"/>
            <a:ext cx="9163200" cy="0"/>
          </a:xfrm>
          <a:prstGeom prst="straightConnector1">
            <a:avLst/>
          </a:prstGeom>
          <a:noFill/>
          <a:ln cap="flat" cmpd="sng" w="9525">
            <a:solidFill>
              <a:schemeClr val="dk2"/>
            </a:solidFill>
            <a:prstDash val="solid"/>
            <a:round/>
            <a:headEnd len="med" w="med" type="none"/>
            <a:tailEnd len="med" w="med" type="none"/>
          </a:ln>
        </p:spPr>
      </p:cxnSp>
      <p:sp>
        <p:nvSpPr>
          <p:cNvPr id="144" name="Google Shape;144;p15"/>
          <p:cNvSpPr txBox="1"/>
          <p:nvPr>
            <p:ph type="title"/>
          </p:nvPr>
        </p:nvSpPr>
        <p:spPr>
          <a:xfrm>
            <a:off x="457200" y="2969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Explanation of E-commerce</a:t>
            </a:r>
            <a:endParaRPr/>
          </a:p>
        </p:txBody>
      </p:sp>
      <p:sp>
        <p:nvSpPr>
          <p:cNvPr id="145" name="Google Shape;145;p15"/>
          <p:cNvSpPr txBox="1"/>
          <p:nvPr/>
        </p:nvSpPr>
        <p:spPr>
          <a:xfrm>
            <a:off x="82125" y="1049400"/>
            <a:ext cx="5546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Electronic commerce or e-commerce is a process of buying and selling transactions which in practice are carried out online via electronic media. According to Laudon &amp; Laudon, e-commerce is a business to business transaction that occurs through the internet network.</a:t>
            </a:r>
            <a:endParaRPr sz="1200">
              <a:solidFill>
                <a:schemeClr val="dk1"/>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200">
                <a:solidFill>
                  <a:schemeClr val="dk1"/>
                </a:solidFill>
                <a:latin typeface="Roboto"/>
                <a:ea typeface="Roboto"/>
                <a:cs typeface="Roboto"/>
                <a:sym typeface="Roboto"/>
              </a:rPr>
              <a:t>In the world of commerce, e-commerce offers many changes. The buying and selling process no longer requires face-to-face meetings like in conventional stores. Sellers and buyers only need to process transactions online.</a:t>
            </a:r>
            <a:endParaRPr sz="1200">
              <a:solidFill>
                <a:schemeClr val="dk1"/>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200">
                <a:solidFill>
                  <a:schemeClr val="dk1"/>
                </a:solidFill>
                <a:latin typeface="Roboto"/>
                <a:ea typeface="Roboto"/>
                <a:cs typeface="Roboto"/>
                <a:sym typeface="Roboto"/>
              </a:rPr>
              <a:t>Currently, the means of e-commerce are not only via telephone and television, but now more often use the internet. Some people confuse marketplace with e-commerce and think they are the same. In fact, the meaning of e-commerce is different from marketplace.</a:t>
            </a:r>
            <a:endParaRPr sz="1200">
              <a:solidFill>
                <a:schemeClr val="dk1"/>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200">
                <a:solidFill>
                  <a:schemeClr val="dk1"/>
                </a:solidFill>
                <a:latin typeface="Roboto"/>
                <a:ea typeface="Roboto"/>
                <a:cs typeface="Roboto"/>
                <a:sym typeface="Roboto"/>
              </a:rPr>
              <a:t>Meanwhile, another form of e-commerce is in the form of a website or online shop application owned by a brand, company or home business.</a:t>
            </a:r>
            <a:endParaRPr sz="1200">
              <a:solidFill>
                <a:schemeClr val="dk1"/>
              </a:solidFill>
              <a:latin typeface="Roboto"/>
              <a:ea typeface="Roboto"/>
              <a:cs typeface="Roboto"/>
              <a:sym typeface="Roboto"/>
            </a:endParaRPr>
          </a:p>
          <a:p>
            <a:pPr indent="0" lvl="0" marL="0" rtl="0" algn="l">
              <a:spcBef>
                <a:spcPts val="1200"/>
              </a:spcBef>
              <a:spcAft>
                <a:spcPts val="1200"/>
              </a:spcAft>
              <a:buNone/>
            </a:pPr>
            <a:r>
              <a:t/>
            </a:r>
            <a:endParaRPr sz="1200">
              <a:solidFill>
                <a:schemeClr val="dk1"/>
              </a:solidFill>
              <a:latin typeface="Roboto"/>
              <a:ea typeface="Roboto"/>
              <a:cs typeface="Roboto"/>
              <a:sym typeface="Roboto"/>
            </a:endParaRPr>
          </a:p>
        </p:txBody>
      </p:sp>
      <p:pic>
        <p:nvPicPr>
          <p:cNvPr id="146" name="Google Shape;146;p15"/>
          <p:cNvPicPr preferRelativeResize="0"/>
          <p:nvPr/>
        </p:nvPicPr>
        <p:blipFill>
          <a:blip r:embed="rId3">
            <a:alphaModFix/>
          </a:blip>
          <a:stretch>
            <a:fillRect/>
          </a:stretch>
        </p:blipFill>
        <p:spPr>
          <a:xfrm>
            <a:off x="6635550" y="1049400"/>
            <a:ext cx="2051250" cy="2051250"/>
          </a:xfrm>
          <a:prstGeom prst="rect">
            <a:avLst/>
          </a:prstGeom>
          <a:noFill/>
          <a:ln>
            <a:noFill/>
          </a:ln>
        </p:spPr>
      </p:pic>
      <p:pic>
        <p:nvPicPr>
          <p:cNvPr id="147" name="Google Shape;147;p15"/>
          <p:cNvPicPr preferRelativeResize="0"/>
          <p:nvPr/>
        </p:nvPicPr>
        <p:blipFill>
          <a:blip r:embed="rId4">
            <a:alphaModFix/>
          </a:blip>
          <a:stretch>
            <a:fillRect/>
          </a:stretch>
        </p:blipFill>
        <p:spPr>
          <a:xfrm>
            <a:off x="6773825" y="3328000"/>
            <a:ext cx="761702" cy="761698"/>
          </a:xfrm>
          <a:prstGeom prst="rect">
            <a:avLst/>
          </a:prstGeom>
          <a:noFill/>
          <a:ln>
            <a:noFill/>
          </a:ln>
        </p:spPr>
      </p:pic>
      <p:pic>
        <p:nvPicPr>
          <p:cNvPr id="148" name="Google Shape;148;p15"/>
          <p:cNvPicPr preferRelativeResize="0"/>
          <p:nvPr/>
        </p:nvPicPr>
        <p:blipFill>
          <a:blip r:embed="rId5">
            <a:alphaModFix/>
          </a:blip>
          <a:stretch>
            <a:fillRect/>
          </a:stretch>
        </p:blipFill>
        <p:spPr>
          <a:xfrm>
            <a:off x="7796975" y="3328000"/>
            <a:ext cx="761700" cy="76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6"/>
          <p:cNvPicPr preferRelativeResize="0"/>
          <p:nvPr/>
        </p:nvPicPr>
        <p:blipFill>
          <a:blip r:embed="rId3">
            <a:alphaModFix/>
          </a:blip>
          <a:stretch>
            <a:fillRect/>
          </a:stretch>
        </p:blipFill>
        <p:spPr>
          <a:xfrm>
            <a:off x="4578800" y="1461875"/>
            <a:ext cx="2959651" cy="1678050"/>
          </a:xfrm>
          <a:prstGeom prst="rect">
            <a:avLst/>
          </a:prstGeom>
          <a:noFill/>
          <a:ln cap="flat" cmpd="sng" w="9525">
            <a:solidFill>
              <a:schemeClr val="dk2"/>
            </a:solidFill>
            <a:prstDash val="solid"/>
            <a:round/>
            <a:headEnd len="sm" w="sm" type="none"/>
            <a:tailEnd len="sm" w="sm" type="none"/>
          </a:ln>
        </p:spPr>
      </p:pic>
      <p:sp>
        <p:nvSpPr>
          <p:cNvPr id="154" name="Google Shape;154;p16"/>
          <p:cNvSpPr txBox="1"/>
          <p:nvPr>
            <p:ph type="title"/>
          </p:nvPr>
        </p:nvSpPr>
        <p:spPr>
          <a:xfrm>
            <a:off x="1581000" y="390450"/>
            <a:ext cx="598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improvement has been made?</a:t>
            </a:r>
            <a:endParaRPr/>
          </a:p>
        </p:txBody>
      </p:sp>
      <p:grpSp>
        <p:nvGrpSpPr>
          <p:cNvPr id="155" name="Google Shape;155;p16"/>
          <p:cNvGrpSpPr/>
          <p:nvPr/>
        </p:nvGrpSpPr>
        <p:grpSpPr>
          <a:xfrm>
            <a:off x="4573450" y="1302550"/>
            <a:ext cx="4064950" cy="3434050"/>
            <a:chOff x="4249600" y="1302550"/>
            <a:chExt cx="4064950" cy="3434050"/>
          </a:xfrm>
        </p:grpSpPr>
        <p:sp>
          <p:nvSpPr>
            <p:cNvPr id="156" name="Google Shape;156;p16"/>
            <p:cNvSpPr/>
            <p:nvPr/>
          </p:nvSpPr>
          <p:spPr>
            <a:xfrm>
              <a:off x="4249600" y="1302550"/>
              <a:ext cx="2971785" cy="167156"/>
            </a:xfrm>
            <a:custGeom>
              <a:rect b="b" l="l" r="r" t="t"/>
              <a:pathLst>
                <a:path extrusionOk="0" h="6439" w="118386">
                  <a:moveTo>
                    <a:pt x="1" y="1"/>
                  </a:moveTo>
                  <a:lnTo>
                    <a:pt x="1" y="6439"/>
                  </a:lnTo>
                  <a:lnTo>
                    <a:pt x="118385" y="6439"/>
                  </a:lnTo>
                  <a:lnTo>
                    <a:pt x="118385"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7047775" y="2565350"/>
              <a:ext cx="235200" cy="84450"/>
            </a:xfrm>
            <a:custGeom>
              <a:rect b="b" l="l" r="r" t="t"/>
              <a:pathLst>
                <a:path extrusionOk="0" h="3378" w="9408">
                  <a:moveTo>
                    <a:pt x="2235" y="0"/>
                  </a:moveTo>
                  <a:cubicBezTo>
                    <a:pt x="2176" y="0"/>
                    <a:pt x="2131" y="7"/>
                    <a:pt x="2102" y="21"/>
                  </a:cubicBezTo>
                  <a:lnTo>
                    <a:pt x="802" y="121"/>
                  </a:lnTo>
                  <a:cubicBezTo>
                    <a:pt x="234" y="454"/>
                    <a:pt x="1" y="1155"/>
                    <a:pt x="268" y="1755"/>
                  </a:cubicBezTo>
                  <a:lnTo>
                    <a:pt x="668" y="2689"/>
                  </a:lnTo>
                  <a:cubicBezTo>
                    <a:pt x="840" y="3120"/>
                    <a:pt x="1234" y="3377"/>
                    <a:pt x="1681" y="3377"/>
                  </a:cubicBezTo>
                  <a:cubicBezTo>
                    <a:pt x="1754" y="3377"/>
                    <a:pt x="1828" y="3370"/>
                    <a:pt x="1902" y="3356"/>
                  </a:cubicBezTo>
                  <a:lnTo>
                    <a:pt x="5271" y="2923"/>
                  </a:lnTo>
                  <a:lnTo>
                    <a:pt x="9408" y="2856"/>
                  </a:lnTo>
                  <a:lnTo>
                    <a:pt x="9007" y="855"/>
                  </a:lnTo>
                  <a:lnTo>
                    <a:pt x="5105" y="755"/>
                  </a:lnTo>
                  <a:cubicBezTo>
                    <a:pt x="5105" y="755"/>
                    <a:pt x="2869" y="0"/>
                    <a:pt x="22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7217075" y="2344550"/>
              <a:ext cx="537075" cy="308900"/>
            </a:xfrm>
            <a:custGeom>
              <a:rect b="b" l="l" r="r" t="t"/>
              <a:pathLst>
                <a:path extrusionOk="0" h="12356" w="21483">
                  <a:moveTo>
                    <a:pt x="19820" y="1"/>
                  </a:moveTo>
                  <a:cubicBezTo>
                    <a:pt x="19043" y="1"/>
                    <a:pt x="18002" y="260"/>
                    <a:pt x="16712" y="1147"/>
                  </a:cubicBezTo>
                  <a:cubicBezTo>
                    <a:pt x="13810" y="3149"/>
                    <a:pt x="9807" y="7252"/>
                    <a:pt x="8373" y="7418"/>
                  </a:cubicBezTo>
                  <a:lnTo>
                    <a:pt x="0" y="9086"/>
                  </a:lnTo>
                  <a:lnTo>
                    <a:pt x="0" y="12355"/>
                  </a:lnTo>
                  <a:cubicBezTo>
                    <a:pt x="0" y="12355"/>
                    <a:pt x="5838" y="11988"/>
                    <a:pt x="8373" y="11788"/>
                  </a:cubicBezTo>
                  <a:cubicBezTo>
                    <a:pt x="11342" y="11588"/>
                    <a:pt x="14344" y="9320"/>
                    <a:pt x="15745" y="7685"/>
                  </a:cubicBezTo>
                  <a:cubicBezTo>
                    <a:pt x="17446" y="5751"/>
                    <a:pt x="20982" y="2381"/>
                    <a:pt x="21482" y="513"/>
                  </a:cubicBezTo>
                  <a:cubicBezTo>
                    <a:pt x="21482" y="513"/>
                    <a:pt x="20913" y="1"/>
                    <a:pt x="198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7458925" y="2386550"/>
              <a:ext cx="232675" cy="247725"/>
            </a:xfrm>
            <a:custGeom>
              <a:rect b="b" l="l" r="r" t="t"/>
              <a:pathLst>
                <a:path extrusionOk="0" h="9909" w="9307">
                  <a:moveTo>
                    <a:pt x="9307" y="1"/>
                  </a:moveTo>
                  <a:cubicBezTo>
                    <a:pt x="9306" y="1"/>
                    <a:pt x="2568" y="7039"/>
                    <a:pt x="0" y="9908"/>
                  </a:cubicBezTo>
                  <a:cubicBezTo>
                    <a:pt x="2502" y="9274"/>
                    <a:pt x="4904" y="7406"/>
                    <a:pt x="6104" y="6039"/>
                  </a:cubicBezTo>
                  <a:cubicBezTo>
                    <a:pt x="7572" y="4271"/>
                    <a:pt x="8673" y="2203"/>
                    <a:pt x="9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8141075" y="4371325"/>
              <a:ext cx="107600" cy="212675"/>
            </a:xfrm>
            <a:custGeom>
              <a:rect b="b" l="l" r="r" t="t"/>
              <a:pathLst>
                <a:path extrusionOk="0" h="8507" w="4304">
                  <a:moveTo>
                    <a:pt x="3636" y="0"/>
                  </a:moveTo>
                  <a:lnTo>
                    <a:pt x="0" y="400"/>
                  </a:lnTo>
                  <a:lnTo>
                    <a:pt x="1034" y="4703"/>
                  </a:lnTo>
                  <a:lnTo>
                    <a:pt x="1968" y="8506"/>
                  </a:lnTo>
                  <a:lnTo>
                    <a:pt x="4303" y="7706"/>
                  </a:lnTo>
                  <a:lnTo>
                    <a:pt x="4036" y="3669"/>
                  </a:lnTo>
                  <a:lnTo>
                    <a:pt x="36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8129850" y="4521825"/>
              <a:ext cx="181375" cy="213300"/>
            </a:xfrm>
            <a:custGeom>
              <a:rect b="b" l="l" r="r" t="t"/>
              <a:pathLst>
                <a:path extrusionOk="0" h="8532" w="7255">
                  <a:moveTo>
                    <a:pt x="4351" y="0"/>
                  </a:moveTo>
                  <a:cubicBezTo>
                    <a:pt x="4093" y="0"/>
                    <a:pt x="3830" y="62"/>
                    <a:pt x="3585" y="185"/>
                  </a:cubicBezTo>
                  <a:lnTo>
                    <a:pt x="1917" y="1119"/>
                  </a:lnTo>
                  <a:cubicBezTo>
                    <a:pt x="2317" y="5322"/>
                    <a:pt x="1283" y="7023"/>
                    <a:pt x="1283" y="7023"/>
                  </a:cubicBezTo>
                  <a:cubicBezTo>
                    <a:pt x="883" y="7290"/>
                    <a:pt x="516" y="7623"/>
                    <a:pt x="216" y="8024"/>
                  </a:cubicBezTo>
                  <a:cubicBezTo>
                    <a:pt x="1" y="8376"/>
                    <a:pt x="104" y="8532"/>
                    <a:pt x="514" y="8532"/>
                  </a:cubicBezTo>
                  <a:cubicBezTo>
                    <a:pt x="996" y="8532"/>
                    <a:pt x="1902" y="8317"/>
                    <a:pt x="3218" y="7957"/>
                  </a:cubicBezTo>
                  <a:cubicBezTo>
                    <a:pt x="5286" y="7356"/>
                    <a:pt x="5453" y="6155"/>
                    <a:pt x="5386" y="5088"/>
                  </a:cubicBezTo>
                  <a:cubicBezTo>
                    <a:pt x="5361" y="4280"/>
                    <a:pt x="5622" y="3319"/>
                    <a:pt x="5867" y="3319"/>
                  </a:cubicBezTo>
                  <a:cubicBezTo>
                    <a:pt x="5945" y="3319"/>
                    <a:pt x="6022" y="3419"/>
                    <a:pt x="6087" y="3654"/>
                  </a:cubicBezTo>
                  <a:lnTo>
                    <a:pt x="6920" y="6422"/>
                  </a:lnTo>
                  <a:lnTo>
                    <a:pt x="7254" y="6322"/>
                  </a:lnTo>
                  <a:cubicBezTo>
                    <a:pt x="6954" y="4821"/>
                    <a:pt x="6554" y="3320"/>
                    <a:pt x="6053" y="1852"/>
                  </a:cubicBezTo>
                  <a:cubicBezTo>
                    <a:pt x="5920" y="1419"/>
                    <a:pt x="5753" y="1018"/>
                    <a:pt x="5553" y="618"/>
                  </a:cubicBezTo>
                  <a:cubicBezTo>
                    <a:pt x="5486" y="518"/>
                    <a:pt x="5453" y="451"/>
                    <a:pt x="5386" y="385"/>
                  </a:cubicBezTo>
                  <a:cubicBezTo>
                    <a:pt x="5090" y="128"/>
                    <a:pt x="4725" y="0"/>
                    <a:pt x="43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8161925" y="4510425"/>
              <a:ext cx="102600" cy="186975"/>
            </a:xfrm>
            <a:custGeom>
              <a:rect b="b" l="l" r="r" t="t"/>
              <a:pathLst>
                <a:path extrusionOk="0" h="7479" w="4104">
                  <a:moveTo>
                    <a:pt x="1143" y="0"/>
                  </a:moveTo>
                  <a:cubicBezTo>
                    <a:pt x="804" y="0"/>
                    <a:pt x="567" y="7"/>
                    <a:pt x="567" y="7"/>
                  </a:cubicBezTo>
                  <a:cubicBezTo>
                    <a:pt x="567" y="7"/>
                    <a:pt x="667" y="1975"/>
                    <a:pt x="601" y="4176"/>
                  </a:cubicBezTo>
                  <a:cubicBezTo>
                    <a:pt x="601" y="5311"/>
                    <a:pt x="434" y="6445"/>
                    <a:pt x="0" y="7479"/>
                  </a:cubicBezTo>
                  <a:cubicBezTo>
                    <a:pt x="0" y="7479"/>
                    <a:pt x="1635" y="7379"/>
                    <a:pt x="2068" y="6144"/>
                  </a:cubicBezTo>
                  <a:cubicBezTo>
                    <a:pt x="2469" y="4910"/>
                    <a:pt x="2469" y="1074"/>
                    <a:pt x="4103" y="874"/>
                  </a:cubicBezTo>
                  <a:cubicBezTo>
                    <a:pt x="3903" y="641"/>
                    <a:pt x="3703" y="440"/>
                    <a:pt x="3436" y="240"/>
                  </a:cubicBezTo>
                  <a:cubicBezTo>
                    <a:pt x="3182" y="32"/>
                    <a:pt x="1905" y="0"/>
                    <a:pt x="11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7593175" y="4388825"/>
              <a:ext cx="101775" cy="208500"/>
            </a:xfrm>
            <a:custGeom>
              <a:rect b="b" l="l" r="r" t="t"/>
              <a:pathLst>
                <a:path extrusionOk="0" h="8340" w="4071">
                  <a:moveTo>
                    <a:pt x="434" y="1"/>
                  </a:moveTo>
                  <a:lnTo>
                    <a:pt x="201" y="4404"/>
                  </a:lnTo>
                  <a:lnTo>
                    <a:pt x="1" y="8340"/>
                  </a:lnTo>
                  <a:lnTo>
                    <a:pt x="1" y="8340"/>
                  </a:lnTo>
                  <a:lnTo>
                    <a:pt x="2469" y="8240"/>
                  </a:lnTo>
                  <a:lnTo>
                    <a:pt x="3403" y="4304"/>
                  </a:lnTo>
                  <a:lnTo>
                    <a:pt x="4070" y="668"/>
                  </a:lnTo>
                  <a:lnTo>
                    <a:pt x="4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7484775" y="4549775"/>
              <a:ext cx="202650" cy="184350"/>
            </a:xfrm>
            <a:custGeom>
              <a:rect b="b" l="l" r="r" t="t"/>
              <a:pathLst>
                <a:path extrusionOk="0" h="7374" w="8106">
                  <a:moveTo>
                    <a:pt x="6496" y="0"/>
                  </a:moveTo>
                  <a:cubicBezTo>
                    <a:pt x="6388" y="0"/>
                    <a:pt x="6279" y="11"/>
                    <a:pt x="6171" y="34"/>
                  </a:cubicBezTo>
                  <a:lnTo>
                    <a:pt x="4303" y="434"/>
                  </a:lnTo>
                  <a:cubicBezTo>
                    <a:pt x="3469" y="4604"/>
                    <a:pt x="2002" y="5938"/>
                    <a:pt x="2002" y="5938"/>
                  </a:cubicBezTo>
                  <a:cubicBezTo>
                    <a:pt x="1535" y="6072"/>
                    <a:pt x="1068" y="6305"/>
                    <a:pt x="701" y="6605"/>
                  </a:cubicBezTo>
                  <a:cubicBezTo>
                    <a:pt x="0" y="7172"/>
                    <a:pt x="1034" y="7339"/>
                    <a:pt x="3569" y="7373"/>
                  </a:cubicBezTo>
                  <a:cubicBezTo>
                    <a:pt x="3601" y="7373"/>
                    <a:pt x="3631" y="7373"/>
                    <a:pt x="3662" y="7373"/>
                  </a:cubicBezTo>
                  <a:cubicBezTo>
                    <a:pt x="5752" y="7373"/>
                    <a:pt x="6242" y="6257"/>
                    <a:pt x="6505" y="5238"/>
                  </a:cubicBezTo>
                  <a:cubicBezTo>
                    <a:pt x="6676" y="4480"/>
                    <a:pt x="7169" y="3669"/>
                    <a:pt x="7420" y="3669"/>
                  </a:cubicBezTo>
                  <a:cubicBezTo>
                    <a:pt x="7512" y="3669"/>
                    <a:pt x="7572" y="3778"/>
                    <a:pt x="7572" y="4037"/>
                  </a:cubicBezTo>
                  <a:lnTo>
                    <a:pt x="7572" y="6939"/>
                  </a:lnTo>
                  <a:lnTo>
                    <a:pt x="7906" y="6939"/>
                  </a:lnTo>
                  <a:cubicBezTo>
                    <a:pt x="8039" y="5404"/>
                    <a:pt x="8106" y="3870"/>
                    <a:pt x="8039" y="2336"/>
                  </a:cubicBezTo>
                  <a:cubicBezTo>
                    <a:pt x="8039" y="1869"/>
                    <a:pt x="7972" y="1435"/>
                    <a:pt x="7906" y="1001"/>
                  </a:cubicBezTo>
                  <a:cubicBezTo>
                    <a:pt x="7872" y="901"/>
                    <a:pt x="7839" y="801"/>
                    <a:pt x="7806" y="734"/>
                  </a:cubicBezTo>
                  <a:cubicBezTo>
                    <a:pt x="7529" y="264"/>
                    <a:pt x="7023" y="0"/>
                    <a:pt x="6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7534800" y="4523925"/>
              <a:ext cx="145125" cy="175850"/>
            </a:xfrm>
            <a:custGeom>
              <a:rect b="b" l="l" r="r" t="t"/>
              <a:pathLst>
                <a:path extrusionOk="0" h="7034" w="5805">
                  <a:moveTo>
                    <a:pt x="2669" y="0"/>
                  </a:moveTo>
                  <a:cubicBezTo>
                    <a:pt x="2669" y="0"/>
                    <a:pt x="2202" y="1902"/>
                    <a:pt x="1502" y="4003"/>
                  </a:cubicBezTo>
                  <a:cubicBezTo>
                    <a:pt x="1168" y="5071"/>
                    <a:pt x="668" y="6071"/>
                    <a:pt x="1" y="6972"/>
                  </a:cubicBezTo>
                  <a:cubicBezTo>
                    <a:pt x="1" y="6972"/>
                    <a:pt x="266" y="7033"/>
                    <a:pt x="631" y="7033"/>
                  </a:cubicBezTo>
                  <a:cubicBezTo>
                    <a:pt x="1161" y="7033"/>
                    <a:pt x="1901" y="6904"/>
                    <a:pt x="2336" y="6272"/>
                  </a:cubicBezTo>
                  <a:cubicBezTo>
                    <a:pt x="3044" y="5241"/>
                    <a:pt x="4094" y="1788"/>
                    <a:pt x="5635" y="1788"/>
                  </a:cubicBezTo>
                  <a:cubicBezTo>
                    <a:pt x="5691" y="1788"/>
                    <a:pt x="5748" y="1792"/>
                    <a:pt x="5805" y="1802"/>
                  </a:cubicBezTo>
                  <a:cubicBezTo>
                    <a:pt x="5671" y="1535"/>
                    <a:pt x="5538" y="1268"/>
                    <a:pt x="5338" y="1035"/>
                  </a:cubicBezTo>
                  <a:cubicBezTo>
                    <a:pt x="5071" y="634"/>
                    <a:pt x="2669" y="0"/>
                    <a:pt x="26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7585675" y="2948625"/>
              <a:ext cx="351950" cy="1529450"/>
            </a:xfrm>
            <a:custGeom>
              <a:rect b="b" l="l" r="r" t="t"/>
              <a:pathLst>
                <a:path extrusionOk="0" h="61178" w="14078">
                  <a:moveTo>
                    <a:pt x="2669" y="1"/>
                  </a:moveTo>
                  <a:lnTo>
                    <a:pt x="0" y="34325"/>
                  </a:lnTo>
                  <a:lnTo>
                    <a:pt x="567" y="60844"/>
                  </a:lnTo>
                  <a:lnTo>
                    <a:pt x="3836" y="61178"/>
                  </a:lnTo>
                  <a:cubicBezTo>
                    <a:pt x="3836" y="61178"/>
                    <a:pt x="6338" y="51704"/>
                    <a:pt x="6872" y="42198"/>
                  </a:cubicBezTo>
                  <a:cubicBezTo>
                    <a:pt x="7005" y="39996"/>
                    <a:pt x="6505" y="37461"/>
                    <a:pt x="6738" y="35726"/>
                  </a:cubicBezTo>
                  <a:cubicBezTo>
                    <a:pt x="6939" y="34225"/>
                    <a:pt x="7572" y="33258"/>
                    <a:pt x="8406" y="29822"/>
                  </a:cubicBezTo>
                  <a:cubicBezTo>
                    <a:pt x="8940" y="27654"/>
                    <a:pt x="9540" y="24952"/>
                    <a:pt x="10007" y="22350"/>
                  </a:cubicBezTo>
                  <a:cubicBezTo>
                    <a:pt x="10474" y="19982"/>
                    <a:pt x="10808" y="17713"/>
                    <a:pt x="10975" y="15945"/>
                  </a:cubicBezTo>
                  <a:cubicBezTo>
                    <a:pt x="11342" y="15412"/>
                    <a:pt x="11675" y="14878"/>
                    <a:pt x="11976" y="14311"/>
                  </a:cubicBezTo>
                  <a:cubicBezTo>
                    <a:pt x="13510" y="11376"/>
                    <a:pt x="14077" y="8040"/>
                    <a:pt x="13510" y="4804"/>
                  </a:cubicBezTo>
                  <a:lnTo>
                    <a:pt x="26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7533125" y="2923725"/>
              <a:ext cx="363025" cy="1501825"/>
            </a:xfrm>
            <a:custGeom>
              <a:rect b="b" l="l" r="r" t="t"/>
              <a:pathLst>
                <a:path extrusionOk="0" h="60073" w="14521">
                  <a:moveTo>
                    <a:pt x="7714" y="0"/>
                  </a:moveTo>
                  <a:cubicBezTo>
                    <a:pt x="6974" y="0"/>
                    <a:pt x="6141" y="93"/>
                    <a:pt x="5205" y="296"/>
                  </a:cubicBezTo>
                  <a:cubicBezTo>
                    <a:pt x="5205" y="296"/>
                    <a:pt x="68" y="26915"/>
                    <a:pt x="68" y="40292"/>
                  </a:cubicBezTo>
                  <a:cubicBezTo>
                    <a:pt x="68" y="49565"/>
                    <a:pt x="1" y="54335"/>
                    <a:pt x="1" y="56236"/>
                  </a:cubicBezTo>
                  <a:cubicBezTo>
                    <a:pt x="1" y="56903"/>
                    <a:pt x="268" y="57571"/>
                    <a:pt x="735" y="58038"/>
                  </a:cubicBezTo>
                  <a:lnTo>
                    <a:pt x="2769" y="60072"/>
                  </a:lnTo>
                  <a:lnTo>
                    <a:pt x="6439" y="60072"/>
                  </a:lnTo>
                  <a:lnTo>
                    <a:pt x="8907" y="58638"/>
                  </a:lnTo>
                  <a:cubicBezTo>
                    <a:pt x="9708" y="58204"/>
                    <a:pt x="10208" y="57337"/>
                    <a:pt x="10175" y="56403"/>
                  </a:cubicBezTo>
                  <a:cubicBezTo>
                    <a:pt x="10075" y="52367"/>
                    <a:pt x="9875" y="41492"/>
                    <a:pt x="10408" y="38290"/>
                  </a:cubicBezTo>
                  <a:cubicBezTo>
                    <a:pt x="11075" y="34354"/>
                    <a:pt x="13577" y="12338"/>
                    <a:pt x="13544" y="9970"/>
                  </a:cubicBezTo>
                  <a:cubicBezTo>
                    <a:pt x="13544" y="7834"/>
                    <a:pt x="14521" y="0"/>
                    <a:pt x="77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7772475" y="2938875"/>
              <a:ext cx="542075" cy="1482500"/>
            </a:xfrm>
            <a:custGeom>
              <a:rect b="b" l="l" r="r" t="t"/>
              <a:pathLst>
                <a:path extrusionOk="0" h="59300" w="21683">
                  <a:moveTo>
                    <a:pt x="3716" y="1"/>
                  </a:moveTo>
                  <a:cubicBezTo>
                    <a:pt x="2574" y="1"/>
                    <a:pt x="1334" y="308"/>
                    <a:pt x="0" y="1024"/>
                  </a:cubicBezTo>
                  <a:cubicBezTo>
                    <a:pt x="0" y="1024"/>
                    <a:pt x="5538" y="29979"/>
                    <a:pt x="7239" y="41053"/>
                  </a:cubicBezTo>
                  <a:cubicBezTo>
                    <a:pt x="8673" y="50193"/>
                    <a:pt x="11075" y="54529"/>
                    <a:pt x="11575" y="56397"/>
                  </a:cubicBezTo>
                  <a:cubicBezTo>
                    <a:pt x="11775" y="57031"/>
                    <a:pt x="12209" y="57598"/>
                    <a:pt x="12809" y="57932"/>
                  </a:cubicBezTo>
                  <a:lnTo>
                    <a:pt x="15311" y="59300"/>
                  </a:lnTo>
                  <a:lnTo>
                    <a:pt x="18814" y="58299"/>
                  </a:lnTo>
                  <a:lnTo>
                    <a:pt x="20815" y="56264"/>
                  </a:lnTo>
                  <a:cubicBezTo>
                    <a:pt x="21449" y="55597"/>
                    <a:pt x="21682" y="54630"/>
                    <a:pt x="21416" y="53729"/>
                  </a:cubicBezTo>
                  <a:cubicBezTo>
                    <a:pt x="20215" y="49893"/>
                    <a:pt x="17012" y="39485"/>
                    <a:pt x="16646" y="36250"/>
                  </a:cubicBezTo>
                  <a:cubicBezTo>
                    <a:pt x="16212" y="32280"/>
                    <a:pt x="13443" y="16369"/>
                    <a:pt x="13310" y="11032"/>
                  </a:cubicBezTo>
                  <a:cubicBezTo>
                    <a:pt x="13254" y="9060"/>
                    <a:pt x="9915" y="1"/>
                    <a:pt x="37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7810825" y="3202150"/>
              <a:ext cx="97600" cy="329425"/>
            </a:xfrm>
            <a:custGeom>
              <a:rect b="b" l="l" r="r" t="t"/>
              <a:pathLst>
                <a:path extrusionOk="0" h="13177" w="3904">
                  <a:moveTo>
                    <a:pt x="3904" y="0"/>
                  </a:moveTo>
                  <a:lnTo>
                    <a:pt x="1" y="100"/>
                  </a:lnTo>
                  <a:cubicBezTo>
                    <a:pt x="67" y="367"/>
                    <a:pt x="434" y="6972"/>
                    <a:pt x="701" y="13176"/>
                  </a:cubicBezTo>
                  <a:cubicBezTo>
                    <a:pt x="801" y="12876"/>
                    <a:pt x="901" y="12543"/>
                    <a:pt x="1001" y="12209"/>
                  </a:cubicBezTo>
                  <a:cubicBezTo>
                    <a:pt x="1435" y="9841"/>
                    <a:pt x="1802" y="7572"/>
                    <a:pt x="1935" y="5804"/>
                  </a:cubicBezTo>
                  <a:cubicBezTo>
                    <a:pt x="2336" y="5271"/>
                    <a:pt x="2669" y="4737"/>
                    <a:pt x="2936" y="4170"/>
                  </a:cubicBezTo>
                  <a:cubicBezTo>
                    <a:pt x="3336" y="2402"/>
                    <a:pt x="3670" y="868"/>
                    <a:pt x="39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7769975" y="3029525"/>
              <a:ext cx="469525" cy="1430200"/>
            </a:xfrm>
            <a:custGeom>
              <a:rect b="b" l="l" r="r" t="t"/>
              <a:pathLst>
                <a:path extrusionOk="0" h="57208" w="18781">
                  <a:moveTo>
                    <a:pt x="12109" y="0"/>
                  </a:moveTo>
                  <a:lnTo>
                    <a:pt x="0" y="134"/>
                  </a:lnTo>
                  <a:lnTo>
                    <a:pt x="7472" y="31957"/>
                  </a:lnTo>
                  <a:lnTo>
                    <a:pt x="15578" y="57208"/>
                  </a:lnTo>
                  <a:lnTo>
                    <a:pt x="18780" y="56608"/>
                  </a:lnTo>
                  <a:cubicBezTo>
                    <a:pt x="18780" y="56608"/>
                    <a:pt x="18480" y="46801"/>
                    <a:pt x="16312" y="37527"/>
                  </a:cubicBezTo>
                  <a:cubicBezTo>
                    <a:pt x="15812" y="35392"/>
                    <a:pt x="14577" y="33124"/>
                    <a:pt x="14310" y="31389"/>
                  </a:cubicBezTo>
                  <a:cubicBezTo>
                    <a:pt x="14110" y="29855"/>
                    <a:pt x="14411" y="28788"/>
                    <a:pt x="14244" y="25252"/>
                  </a:cubicBezTo>
                  <a:cubicBezTo>
                    <a:pt x="14010" y="20982"/>
                    <a:pt x="13843" y="16846"/>
                    <a:pt x="13543" y="11575"/>
                  </a:cubicBezTo>
                  <a:cubicBezTo>
                    <a:pt x="13543" y="11575"/>
                    <a:pt x="14344" y="4270"/>
                    <a:pt x="121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7614850" y="2326525"/>
              <a:ext cx="485375" cy="564375"/>
            </a:xfrm>
            <a:custGeom>
              <a:rect b="b" l="l" r="r" t="t"/>
              <a:pathLst>
                <a:path extrusionOk="0" h="22575" w="19415">
                  <a:moveTo>
                    <a:pt x="10538" y="0"/>
                  </a:moveTo>
                  <a:cubicBezTo>
                    <a:pt x="9408" y="0"/>
                    <a:pt x="8273" y="34"/>
                    <a:pt x="7139" y="100"/>
                  </a:cubicBezTo>
                  <a:cubicBezTo>
                    <a:pt x="6405" y="167"/>
                    <a:pt x="5638" y="267"/>
                    <a:pt x="4904" y="367"/>
                  </a:cubicBezTo>
                  <a:cubicBezTo>
                    <a:pt x="2269" y="701"/>
                    <a:pt x="701" y="2736"/>
                    <a:pt x="234" y="5538"/>
                  </a:cubicBezTo>
                  <a:cubicBezTo>
                    <a:pt x="1" y="7606"/>
                    <a:pt x="1" y="9707"/>
                    <a:pt x="201" y="11775"/>
                  </a:cubicBezTo>
                  <a:cubicBezTo>
                    <a:pt x="301" y="14577"/>
                    <a:pt x="901" y="17513"/>
                    <a:pt x="1669" y="22049"/>
                  </a:cubicBezTo>
                  <a:cubicBezTo>
                    <a:pt x="2310" y="22426"/>
                    <a:pt x="4033" y="22575"/>
                    <a:pt x="6186" y="22575"/>
                  </a:cubicBezTo>
                  <a:cubicBezTo>
                    <a:pt x="9186" y="22575"/>
                    <a:pt x="13018" y="22285"/>
                    <a:pt x="15912" y="21916"/>
                  </a:cubicBezTo>
                  <a:cubicBezTo>
                    <a:pt x="15612" y="17946"/>
                    <a:pt x="16079" y="13443"/>
                    <a:pt x="18781" y="4503"/>
                  </a:cubicBezTo>
                  <a:cubicBezTo>
                    <a:pt x="19415" y="2435"/>
                    <a:pt x="18014" y="467"/>
                    <a:pt x="15779" y="234"/>
                  </a:cubicBezTo>
                  <a:cubicBezTo>
                    <a:pt x="15212" y="200"/>
                    <a:pt x="14578" y="134"/>
                    <a:pt x="13911" y="100"/>
                  </a:cubicBezTo>
                  <a:cubicBezTo>
                    <a:pt x="12793" y="34"/>
                    <a:pt x="11668" y="0"/>
                    <a:pt x="105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7642375" y="2874400"/>
              <a:ext cx="445350" cy="298575"/>
            </a:xfrm>
            <a:custGeom>
              <a:rect b="b" l="l" r="r" t="t"/>
              <a:pathLst>
                <a:path extrusionOk="0" h="11943" w="17814">
                  <a:moveTo>
                    <a:pt x="14811" y="1"/>
                  </a:moveTo>
                  <a:lnTo>
                    <a:pt x="568" y="134"/>
                  </a:lnTo>
                  <a:lnTo>
                    <a:pt x="1" y="10842"/>
                  </a:lnTo>
                  <a:lnTo>
                    <a:pt x="6739" y="11943"/>
                  </a:lnTo>
                  <a:lnTo>
                    <a:pt x="17813" y="7773"/>
                  </a:lnTo>
                  <a:lnTo>
                    <a:pt x="148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7647375" y="2862575"/>
              <a:ext cx="386150" cy="49275"/>
            </a:xfrm>
            <a:custGeom>
              <a:rect b="b" l="l" r="r" t="t"/>
              <a:pathLst>
                <a:path extrusionOk="0" h="1971" w="15446">
                  <a:moveTo>
                    <a:pt x="14764" y="0"/>
                  </a:moveTo>
                  <a:cubicBezTo>
                    <a:pt x="14746" y="0"/>
                    <a:pt x="14729" y="3"/>
                    <a:pt x="14711" y="7"/>
                  </a:cubicBezTo>
                  <a:cubicBezTo>
                    <a:pt x="12310" y="274"/>
                    <a:pt x="9900" y="407"/>
                    <a:pt x="7489" y="407"/>
                  </a:cubicBezTo>
                  <a:cubicBezTo>
                    <a:pt x="5079" y="407"/>
                    <a:pt x="2669" y="274"/>
                    <a:pt x="268" y="7"/>
                  </a:cubicBezTo>
                  <a:cubicBezTo>
                    <a:pt x="250" y="3"/>
                    <a:pt x="234" y="2"/>
                    <a:pt x="219" y="2"/>
                  </a:cubicBezTo>
                  <a:cubicBezTo>
                    <a:pt x="88" y="2"/>
                    <a:pt x="34" y="124"/>
                    <a:pt x="34" y="274"/>
                  </a:cubicBezTo>
                  <a:cubicBezTo>
                    <a:pt x="1" y="707"/>
                    <a:pt x="67" y="1141"/>
                    <a:pt x="168" y="1575"/>
                  </a:cubicBezTo>
                  <a:lnTo>
                    <a:pt x="334" y="1575"/>
                  </a:lnTo>
                  <a:cubicBezTo>
                    <a:pt x="2749" y="1838"/>
                    <a:pt x="5180" y="1971"/>
                    <a:pt x="7615" y="1971"/>
                  </a:cubicBezTo>
                  <a:cubicBezTo>
                    <a:pt x="10125" y="1971"/>
                    <a:pt x="12639" y="1829"/>
                    <a:pt x="15145" y="1541"/>
                  </a:cubicBezTo>
                  <a:cubicBezTo>
                    <a:pt x="15312" y="1475"/>
                    <a:pt x="15445" y="1308"/>
                    <a:pt x="15412" y="1108"/>
                  </a:cubicBezTo>
                  <a:cubicBezTo>
                    <a:pt x="15412" y="1108"/>
                    <a:pt x="15412" y="1074"/>
                    <a:pt x="15412" y="1074"/>
                  </a:cubicBezTo>
                  <a:cubicBezTo>
                    <a:pt x="15278" y="774"/>
                    <a:pt x="15145" y="474"/>
                    <a:pt x="15045" y="207"/>
                  </a:cubicBezTo>
                  <a:cubicBezTo>
                    <a:pt x="14987" y="91"/>
                    <a:pt x="14879" y="0"/>
                    <a:pt x="14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7746625" y="2294250"/>
              <a:ext cx="200150" cy="174900"/>
            </a:xfrm>
            <a:custGeom>
              <a:rect b="b" l="l" r="r" t="t"/>
              <a:pathLst>
                <a:path extrusionOk="0" h="6996" w="8006">
                  <a:moveTo>
                    <a:pt x="5828" y="1"/>
                  </a:moveTo>
                  <a:cubicBezTo>
                    <a:pt x="5003" y="1"/>
                    <a:pt x="4116" y="226"/>
                    <a:pt x="3299" y="226"/>
                  </a:cubicBezTo>
                  <a:cubicBezTo>
                    <a:pt x="3256" y="226"/>
                    <a:pt x="3212" y="225"/>
                    <a:pt x="3169" y="224"/>
                  </a:cubicBezTo>
                  <a:cubicBezTo>
                    <a:pt x="2469" y="257"/>
                    <a:pt x="1802" y="557"/>
                    <a:pt x="1368" y="1058"/>
                  </a:cubicBezTo>
                  <a:cubicBezTo>
                    <a:pt x="901" y="1591"/>
                    <a:pt x="567" y="2192"/>
                    <a:pt x="401" y="2892"/>
                  </a:cubicBezTo>
                  <a:cubicBezTo>
                    <a:pt x="0" y="4160"/>
                    <a:pt x="67" y="5528"/>
                    <a:pt x="567" y="6762"/>
                  </a:cubicBezTo>
                  <a:cubicBezTo>
                    <a:pt x="1134" y="6261"/>
                    <a:pt x="1568" y="5861"/>
                    <a:pt x="2102" y="5361"/>
                  </a:cubicBezTo>
                  <a:cubicBezTo>
                    <a:pt x="2869" y="5828"/>
                    <a:pt x="3536" y="6362"/>
                    <a:pt x="4170" y="6995"/>
                  </a:cubicBezTo>
                  <a:cubicBezTo>
                    <a:pt x="5571" y="5694"/>
                    <a:pt x="6738" y="4160"/>
                    <a:pt x="7639" y="2459"/>
                  </a:cubicBezTo>
                  <a:cubicBezTo>
                    <a:pt x="7906" y="1992"/>
                    <a:pt x="8006" y="1458"/>
                    <a:pt x="7906" y="958"/>
                  </a:cubicBezTo>
                  <a:cubicBezTo>
                    <a:pt x="7672" y="424"/>
                    <a:pt x="7072" y="157"/>
                    <a:pt x="6472" y="57"/>
                  </a:cubicBezTo>
                  <a:cubicBezTo>
                    <a:pt x="6263" y="17"/>
                    <a:pt x="6048" y="1"/>
                    <a:pt x="58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7679075" y="1925325"/>
              <a:ext cx="180150" cy="353675"/>
            </a:xfrm>
            <a:custGeom>
              <a:rect b="b" l="l" r="r" t="t"/>
              <a:pathLst>
                <a:path extrusionOk="0" h="14147" w="7206">
                  <a:moveTo>
                    <a:pt x="4629" y="0"/>
                  </a:moveTo>
                  <a:cubicBezTo>
                    <a:pt x="3754" y="0"/>
                    <a:pt x="2886" y="235"/>
                    <a:pt x="2135" y="704"/>
                  </a:cubicBezTo>
                  <a:cubicBezTo>
                    <a:pt x="1368" y="1204"/>
                    <a:pt x="868" y="2205"/>
                    <a:pt x="1134" y="3106"/>
                  </a:cubicBezTo>
                  <a:cubicBezTo>
                    <a:pt x="367" y="3673"/>
                    <a:pt x="0" y="4673"/>
                    <a:pt x="200" y="5607"/>
                  </a:cubicBezTo>
                  <a:cubicBezTo>
                    <a:pt x="401" y="6508"/>
                    <a:pt x="934" y="7275"/>
                    <a:pt x="1335" y="8076"/>
                  </a:cubicBezTo>
                  <a:cubicBezTo>
                    <a:pt x="1768" y="9077"/>
                    <a:pt x="1868" y="10211"/>
                    <a:pt x="1635" y="11278"/>
                  </a:cubicBezTo>
                  <a:cubicBezTo>
                    <a:pt x="1435" y="11912"/>
                    <a:pt x="968" y="12512"/>
                    <a:pt x="1134" y="13146"/>
                  </a:cubicBezTo>
                  <a:cubicBezTo>
                    <a:pt x="1301" y="13647"/>
                    <a:pt x="1802" y="14013"/>
                    <a:pt x="2369" y="14013"/>
                  </a:cubicBezTo>
                  <a:cubicBezTo>
                    <a:pt x="2936" y="14013"/>
                    <a:pt x="3469" y="13880"/>
                    <a:pt x="3970" y="13647"/>
                  </a:cubicBezTo>
                  <a:cubicBezTo>
                    <a:pt x="4047" y="13619"/>
                    <a:pt x="4124" y="13608"/>
                    <a:pt x="4202" y="13608"/>
                  </a:cubicBezTo>
                  <a:cubicBezTo>
                    <a:pt x="4700" y="13608"/>
                    <a:pt x="5219" y="14089"/>
                    <a:pt x="5738" y="14147"/>
                  </a:cubicBezTo>
                  <a:cubicBezTo>
                    <a:pt x="6338" y="14114"/>
                    <a:pt x="6839" y="13747"/>
                    <a:pt x="7005" y="13180"/>
                  </a:cubicBezTo>
                  <a:cubicBezTo>
                    <a:pt x="7172" y="12612"/>
                    <a:pt x="7205" y="12045"/>
                    <a:pt x="7139" y="11478"/>
                  </a:cubicBezTo>
                  <a:cubicBezTo>
                    <a:pt x="6939" y="9277"/>
                    <a:pt x="6905" y="6508"/>
                    <a:pt x="6738" y="4306"/>
                  </a:cubicBezTo>
                  <a:cubicBezTo>
                    <a:pt x="6705" y="3506"/>
                    <a:pt x="6572" y="2672"/>
                    <a:pt x="6372" y="1905"/>
                  </a:cubicBezTo>
                  <a:cubicBezTo>
                    <a:pt x="6071" y="1104"/>
                    <a:pt x="5504" y="470"/>
                    <a:pt x="4804" y="3"/>
                  </a:cubicBezTo>
                  <a:cubicBezTo>
                    <a:pt x="4745" y="1"/>
                    <a:pt x="4687" y="0"/>
                    <a:pt x="4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7783300" y="2158075"/>
              <a:ext cx="140125" cy="254500"/>
            </a:xfrm>
            <a:custGeom>
              <a:rect b="b" l="l" r="r" t="t"/>
              <a:pathLst>
                <a:path extrusionOk="0" h="10180" w="5605">
                  <a:moveTo>
                    <a:pt x="5438" y="0"/>
                  </a:moveTo>
                  <a:lnTo>
                    <a:pt x="1535" y="3703"/>
                  </a:lnTo>
                  <a:cubicBezTo>
                    <a:pt x="1869" y="4937"/>
                    <a:pt x="1736" y="6738"/>
                    <a:pt x="1202" y="7072"/>
                  </a:cubicBezTo>
                  <a:cubicBezTo>
                    <a:pt x="301" y="7672"/>
                    <a:pt x="1" y="8873"/>
                    <a:pt x="568" y="9807"/>
                  </a:cubicBezTo>
                  <a:cubicBezTo>
                    <a:pt x="686" y="10043"/>
                    <a:pt x="905" y="10179"/>
                    <a:pt x="1140" y="10179"/>
                  </a:cubicBezTo>
                  <a:cubicBezTo>
                    <a:pt x="1238" y="10179"/>
                    <a:pt x="1338" y="10156"/>
                    <a:pt x="1435" y="10107"/>
                  </a:cubicBezTo>
                  <a:cubicBezTo>
                    <a:pt x="2403" y="9640"/>
                    <a:pt x="3370" y="9107"/>
                    <a:pt x="4271" y="8540"/>
                  </a:cubicBezTo>
                  <a:cubicBezTo>
                    <a:pt x="5171" y="7972"/>
                    <a:pt x="5605" y="6838"/>
                    <a:pt x="5338" y="5804"/>
                  </a:cubicBezTo>
                  <a:cubicBezTo>
                    <a:pt x="4838" y="4103"/>
                    <a:pt x="5138" y="1568"/>
                    <a:pt x="54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7821675" y="2195600"/>
              <a:ext cx="60075" cy="82575"/>
            </a:xfrm>
            <a:custGeom>
              <a:rect b="b" l="l" r="r" t="t"/>
              <a:pathLst>
                <a:path extrusionOk="0" h="3303" w="2403">
                  <a:moveTo>
                    <a:pt x="2302" y="0"/>
                  </a:moveTo>
                  <a:lnTo>
                    <a:pt x="0" y="2202"/>
                  </a:lnTo>
                  <a:cubicBezTo>
                    <a:pt x="100" y="2569"/>
                    <a:pt x="167" y="2936"/>
                    <a:pt x="201" y="3303"/>
                  </a:cubicBezTo>
                  <a:cubicBezTo>
                    <a:pt x="1101" y="3102"/>
                    <a:pt x="2269" y="2068"/>
                    <a:pt x="2369" y="1134"/>
                  </a:cubicBezTo>
                  <a:cubicBezTo>
                    <a:pt x="2402" y="734"/>
                    <a:pt x="2402" y="367"/>
                    <a:pt x="23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7701575" y="1928900"/>
              <a:ext cx="261475" cy="323700"/>
            </a:xfrm>
            <a:custGeom>
              <a:rect b="b" l="l" r="r" t="t"/>
              <a:pathLst>
                <a:path extrusionOk="0" h="12948" w="10459">
                  <a:moveTo>
                    <a:pt x="5803" y="0"/>
                  </a:moveTo>
                  <a:cubicBezTo>
                    <a:pt x="5211" y="0"/>
                    <a:pt x="4601" y="124"/>
                    <a:pt x="4004" y="394"/>
                  </a:cubicBezTo>
                  <a:cubicBezTo>
                    <a:pt x="668" y="1795"/>
                    <a:pt x="1" y="6765"/>
                    <a:pt x="601" y="9768"/>
                  </a:cubicBezTo>
                  <a:cubicBezTo>
                    <a:pt x="1007" y="11795"/>
                    <a:pt x="2645" y="12948"/>
                    <a:pt x="4460" y="12948"/>
                  </a:cubicBezTo>
                  <a:cubicBezTo>
                    <a:pt x="5630" y="12948"/>
                    <a:pt x="6873" y="12469"/>
                    <a:pt x="7907" y="11435"/>
                  </a:cubicBezTo>
                  <a:cubicBezTo>
                    <a:pt x="9675" y="9701"/>
                    <a:pt x="9741" y="8266"/>
                    <a:pt x="10108" y="4931"/>
                  </a:cubicBezTo>
                  <a:lnTo>
                    <a:pt x="10108" y="4897"/>
                  </a:lnTo>
                  <a:cubicBezTo>
                    <a:pt x="10458" y="2177"/>
                    <a:pt x="8286" y="0"/>
                    <a:pt x="58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7731600" y="2086350"/>
              <a:ext cx="33400" cy="48825"/>
            </a:xfrm>
            <a:custGeom>
              <a:rect b="b" l="l" r="r" t="t"/>
              <a:pathLst>
                <a:path extrusionOk="0" h="1953" w="1336">
                  <a:moveTo>
                    <a:pt x="1335" y="0"/>
                  </a:moveTo>
                  <a:lnTo>
                    <a:pt x="1335" y="0"/>
                  </a:lnTo>
                  <a:cubicBezTo>
                    <a:pt x="935" y="601"/>
                    <a:pt x="501" y="1134"/>
                    <a:pt x="1" y="1635"/>
                  </a:cubicBezTo>
                  <a:cubicBezTo>
                    <a:pt x="194" y="1828"/>
                    <a:pt x="455" y="1952"/>
                    <a:pt x="746" y="1952"/>
                  </a:cubicBezTo>
                  <a:cubicBezTo>
                    <a:pt x="808" y="1952"/>
                    <a:pt x="871" y="1947"/>
                    <a:pt x="935" y="1935"/>
                  </a:cubicBezTo>
                  <a:lnTo>
                    <a:pt x="13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7771625" y="2144925"/>
              <a:ext cx="55075" cy="21500"/>
            </a:xfrm>
            <a:custGeom>
              <a:rect b="b" l="l" r="r" t="t"/>
              <a:pathLst>
                <a:path extrusionOk="0" h="860" w="2203">
                  <a:moveTo>
                    <a:pt x="2119" y="1"/>
                  </a:moveTo>
                  <a:cubicBezTo>
                    <a:pt x="2102" y="1"/>
                    <a:pt x="2086" y="9"/>
                    <a:pt x="2069" y="26"/>
                  </a:cubicBezTo>
                  <a:cubicBezTo>
                    <a:pt x="1617" y="450"/>
                    <a:pt x="1044" y="682"/>
                    <a:pt x="454" y="682"/>
                  </a:cubicBezTo>
                  <a:cubicBezTo>
                    <a:pt x="348" y="682"/>
                    <a:pt x="241" y="675"/>
                    <a:pt x="134" y="660"/>
                  </a:cubicBezTo>
                  <a:cubicBezTo>
                    <a:pt x="68" y="660"/>
                    <a:pt x="34" y="693"/>
                    <a:pt x="1" y="726"/>
                  </a:cubicBezTo>
                  <a:cubicBezTo>
                    <a:pt x="1" y="760"/>
                    <a:pt x="34" y="793"/>
                    <a:pt x="101" y="826"/>
                  </a:cubicBezTo>
                  <a:cubicBezTo>
                    <a:pt x="234" y="826"/>
                    <a:pt x="401" y="860"/>
                    <a:pt x="568" y="860"/>
                  </a:cubicBezTo>
                  <a:cubicBezTo>
                    <a:pt x="1168" y="826"/>
                    <a:pt x="1736" y="559"/>
                    <a:pt x="2169" y="159"/>
                  </a:cubicBezTo>
                  <a:cubicBezTo>
                    <a:pt x="2203" y="126"/>
                    <a:pt x="2203" y="59"/>
                    <a:pt x="2169" y="26"/>
                  </a:cubicBezTo>
                  <a:cubicBezTo>
                    <a:pt x="2153" y="9"/>
                    <a:pt x="2136" y="1"/>
                    <a:pt x="21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7888375" y="2030475"/>
              <a:ext cx="109275" cy="176825"/>
            </a:xfrm>
            <a:custGeom>
              <a:rect b="b" l="l" r="r" t="t"/>
              <a:pathLst>
                <a:path extrusionOk="0" h="7073" w="4371">
                  <a:moveTo>
                    <a:pt x="1869" y="0"/>
                  </a:moveTo>
                  <a:cubicBezTo>
                    <a:pt x="935" y="2302"/>
                    <a:pt x="1" y="4771"/>
                    <a:pt x="935" y="7072"/>
                  </a:cubicBezTo>
                  <a:cubicBezTo>
                    <a:pt x="3003" y="5404"/>
                    <a:pt x="4271" y="2902"/>
                    <a:pt x="4371" y="267"/>
                  </a:cubicBezTo>
                  <a:lnTo>
                    <a:pt x="4371" y="267"/>
                  </a:lnTo>
                  <a:cubicBezTo>
                    <a:pt x="3923" y="294"/>
                    <a:pt x="3597" y="327"/>
                    <a:pt x="3297" y="327"/>
                  </a:cubicBezTo>
                  <a:cubicBezTo>
                    <a:pt x="2861" y="327"/>
                    <a:pt x="2482" y="258"/>
                    <a:pt x="18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7888375" y="2030475"/>
              <a:ext cx="109275" cy="176825"/>
            </a:xfrm>
            <a:custGeom>
              <a:rect b="b" l="l" r="r" t="t"/>
              <a:pathLst>
                <a:path extrusionOk="0" h="7073" w="4371">
                  <a:moveTo>
                    <a:pt x="1869" y="0"/>
                  </a:moveTo>
                  <a:cubicBezTo>
                    <a:pt x="935" y="2302"/>
                    <a:pt x="1" y="4771"/>
                    <a:pt x="935" y="7072"/>
                  </a:cubicBezTo>
                  <a:cubicBezTo>
                    <a:pt x="3003" y="5404"/>
                    <a:pt x="4271" y="2902"/>
                    <a:pt x="4371" y="267"/>
                  </a:cubicBezTo>
                  <a:lnTo>
                    <a:pt x="4371" y="267"/>
                  </a:lnTo>
                  <a:cubicBezTo>
                    <a:pt x="3923" y="294"/>
                    <a:pt x="3597" y="327"/>
                    <a:pt x="3297" y="327"/>
                  </a:cubicBezTo>
                  <a:cubicBezTo>
                    <a:pt x="2861" y="327"/>
                    <a:pt x="2482" y="258"/>
                    <a:pt x="18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7787475" y="1905000"/>
              <a:ext cx="292750" cy="370900"/>
            </a:xfrm>
            <a:custGeom>
              <a:rect b="b" l="l" r="r" t="t"/>
              <a:pathLst>
                <a:path extrusionOk="0" h="14836" w="11710">
                  <a:moveTo>
                    <a:pt x="1105" y="0"/>
                  </a:moveTo>
                  <a:cubicBezTo>
                    <a:pt x="954" y="0"/>
                    <a:pt x="808" y="61"/>
                    <a:pt x="668" y="216"/>
                  </a:cubicBezTo>
                  <a:cubicBezTo>
                    <a:pt x="34" y="1017"/>
                    <a:pt x="1" y="2151"/>
                    <a:pt x="601" y="2985"/>
                  </a:cubicBezTo>
                  <a:cubicBezTo>
                    <a:pt x="1182" y="3758"/>
                    <a:pt x="2105" y="4221"/>
                    <a:pt x="3069" y="4221"/>
                  </a:cubicBezTo>
                  <a:cubicBezTo>
                    <a:pt x="3103" y="4221"/>
                    <a:pt x="3136" y="4220"/>
                    <a:pt x="3170" y="4219"/>
                  </a:cubicBezTo>
                  <a:lnTo>
                    <a:pt x="3170" y="4219"/>
                  </a:lnTo>
                  <a:cubicBezTo>
                    <a:pt x="2836" y="4919"/>
                    <a:pt x="2803" y="5753"/>
                    <a:pt x="3070" y="6520"/>
                  </a:cubicBezTo>
                  <a:cubicBezTo>
                    <a:pt x="3336" y="7188"/>
                    <a:pt x="3904" y="7721"/>
                    <a:pt x="4571" y="7988"/>
                  </a:cubicBezTo>
                  <a:cubicBezTo>
                    <a:pt x="5238" y="9423"/>
                    <a:pt x="5271" y="11057"/>
                    <a:pt x="4671" y="12491"/>
                  </a:cubicBezTo>
                  <a:cubicBezTo>
                    <a:pt x="4404" y="13125"/>
                    <a:pt x="4004" y="13859"/>
                    <a:pt x="4371" y="14426"/>
                  </a:cubicBezTo>
                  <a:cubicBezTo>
                    <a:pt x="4561" y="14721"/>
                    <a:pt x="4887" y="14835"/>
                    <a:pt x="5240" y="14835"/>
                  </a:cubicBezTo>
                  <a:cubicBezTo>
                    <a:pt x="5566" y="14835"/>
                    <a:pt x="5917" y="14737"/>
                    <a:pt x="6205" y="14593"/>
                  </a:cubicBezTo>
                  <a:cubicBezTo>
                    <a:pt x="6806" y="14293"/>
                    <a:pt x="7339" y="13826"/>
                    <a:pt x="8040" y="13759"/>
                  </a:cubicBezTo>
                  <a:cubicBezTo>
                    <a:pt x="8082" y="13755"/>
                    <a:pt x="8125" y="13754"/>
                    <a:pt x="8168" y="13754"/>
                  </a:cubicBezTo>
                  <a:cubicBezTo>
                    <a:pt x="8388" y="13754"/>
                    <a:pt x="8609" y="13797"/>
                    <a:pt x="8829" y="13797"/>
                  </a:cubicBezTo>
                  <a:cubicBezTo>
                    <a:pt x="8933" y="13797"/>
                    <a:pt x="9037" y="13787"/>
                    <a:pt x="9141" y="13759"/>
                  </a:cubicBezTo>
                  <a:cubicBezTo>
                    <a:pt x="9508" y="13692"/>
                    <a:pt x="10942" y="13259"/>
                    <a:pt x="9508" y="11324"/>
                  </a:cubicBezTo>
                  <a:cubicBezTo>
                    <a:pt x="10175" y="9689"/>
                    <a:pt x="11709" y="6120"/>
                    <a:pt x="9941" y="4152"/>
                  </a:cubicBezTo>
                  <a:cubicBezTo>
                    <a:pt x="8807" y="2851"/>
                    <a:pt x="7373" y="1884"/>
                    <a:pt x="5738" y="1283"/>
                  </a:cubicBezTo>
                  <a:cubicBezTo>
                    <a:pt x="4871" y="950"/>
                    <a:pt x="3937" y="750"/>
                    <a:pt x="2970" y="716"/>
                  </a:cubicBezTo>
                  <a:cubicBezTo>
                    <a:pt x="2957" y="717"/>
                    <a:pt x="2945" y="717"/>
                    <a:pt x="2932" y="717"/>
                  </a:cubicBezTo>
                  <a:cubicBezTo>
                    <a:pt x="2222" y="717"/>
                    <a:pt x="1628" y="0"/>
                    <a:pt x="1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7893175" y="2084675"/>
              <a:ext cx="72800" cy="81425"/>
            </a:xfrm>
            <a:custGeom>
              <a:rect b="b" l="l" r="r" t="t"/>
              <a:pathLst>
                <a:path extrusionOk="0" h="3257" w="2912">
                  <a:moveTo>
                    <a:pt x="1788" y="0"/>
                  </a:moveTo>
                  <a:cubicBezTo>
                    <a:pt x="1111" y="0"/>
                    <a:pt x="517" y="913"/>
                    <a:pt x="276" y="1635"/>
                  </a:cubicBezTo>
                  <a:cubicBezTo>
                    <a:pt x="0" y="2432"/>
                    <a:pt x="231" y="3256"/>
                    <a:pt x="865" y="3256"/>
                  </a:cubicBezTo>
                  <a:cubicBezTo>
                    <a:pt x="921" y="3256"/>
                    <a:pt x="981" y="3250"/>
                    <a:pt x="1043" y="3236"/>
                  </a:cubicBezTo>
                  <a:cubicBezTo>
                    <a:pt x="1677" y="3070"/>
                    <a:pt x="2211" y="2636"/>
                    <a:pt x="2511" y="2069"/>
                  </a:cubicBezTo>
                  <a:cubicBezTo>
                    <a:pt x="2911" y="1302"/>
                    <a:pt x="2744" y="267"/>
                    <a:pt x="2011" y="34"/>
                  </a:cubicBezTo>
                  <a:cubicBezTo>
                    <a:pt x="1936" y="11"/>
                    <a:pt x="1861" y="0"/>
                    <a:pt x="17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7782475" y="2280650"/>
              <a:ext cx="167650" cy="127875"/>
            </a:xfrm>
            <a:custGeom>
              <a:rect b="b" l="l" r="r" t="t"/>
              <a:pathLst>
                <a:path extrusionOk="0" h="5115" w="6706">
                  <a:moveTo>
                    <a:pt x="5204" y="1"/>
                  </a:moveTo>
                  <a:cubicBezTo>
                    <a:pt x="4837" y="701"/>
                    <a:pt x="2703" y="1835"/>
                    <a:pt x="1902" y="1835"/>
                  </a:cubicBezTo>
                  <a:cubicBezTo>
                    <a:pt x="1535" y="1635"/>
                    <a:pt x="1869" y="401"/>
                    <a:pt x="1769" y="301"/>
                  </a:cubicBezTo>
                  <a:lnTo>
                    <a:pt x="1769" y="301"/>
                  </a:lnTo>
                  <a:cubicBezTo>
                    <a:pt x="835" y="501"/>
                    <a:pt x="101" y="1268"/>
                    <a:pt x="1" y="2202"/>
                  </a:cubicBezTo>
                  <a:cubicBezTo>
                    <a:pt x="1" y="3103"/>
                    <a:pt x="267" y="4003"/>
                    <a:pt x="768" y="4771"/>
                  </a:cubicBezTo>
                  <a:cubicBezTo>
                    <a:pt x="903" y="5041"/>
                    <a:pt x="1237" y="5114"/>
                    <a:pt x="1554" y="5114"/>
                  </a:cubicBezTo>
                  <a:cubicBezTo>
                    <a:pt x="1627" y="5114"/>
                    <a:pt x="1700" y="5111"/>
                    <a:pt x="1769" y="5104"/>
                  </a:cubicBezTo>
                  <a:lnTo>
                    <a:pt x="2636" y="4604"/>
                  </a:lnTo>
                  <a:cubicBezTo>
                    <a:pt x="6705" y="2536"/>
                    <a:pt x="5871" y="534"/>
                    <a:pt x="52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7756625" y="2429925"/>
              <a:ext cx="73400" cy="193500"/>
            </a:xfrm>
            <a:custGeom>
              <a:rect b="b" l="l" r="r" t="t"/>
              <a:pathLst>
                <a:path extrusionOk="0" h="7740" w="2936">
                  <a:moveTo>
                    <a:pt x="2170" y="1"/>
                  </a:moveTo>
                  <a:cubicBezTo>
                    <a:pt x="1995" y="1"/>
                    <a:pt x="1824" y="45"/>
                    <a:pt x="1668" y="134"/>
                  </a:cubicBezTo>
                  <a:cubicBezTo>
                    <a:pt x="935" y="2602"/>
                    <a:pt x="367" y="5171"/>
                    <a:pt x="1" y="7739"/>
                  </a:cubicBezTo>
                  <a:cubicBezTo>
                    <a:pt x="1101" y="7473"/>
                    <a:pt x="2102" y="6905"/>
                    <a:pt x="2936" y="6138"/>
                  </a:cubicBezTo>
                  <a:lnTo>
                    <a:pt x="2769" y="201"/>
                  </a:lnTo>
                  <a:lnTo>
                    <a:pt x="2436" y="34"/>
                  </a:lnTo>
                  <a:cubicBezTo>
                    <a:pt x="2347" y="12"/>
                    <a:pt x="2258" y="1"/>
                    <a:pt x="21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7795825" y="2428475"/>
              <a:ext cx="57550" cy="190775"/>
            </a:xfrm>
            <a:custGeom>
              <a:rect b="b" l="l" r="r" t="t"/>
              <a:pathLst>
                <a:path extrusionOk="0" h="7631" w="2302">
                  <a:moveTo>
                    <a:pt x="551" y="0"/>
                  </a:moveTo>
                  <a:cubicBezTo>
                    <a:pt x="434" y="0"/>
                    <a:pt x="317" y="8"/>
                    <a:pt x="200" y="25"/>
                  </a:cubicBezTo>
                  <a:cubicBezTo>
                    <a:pt x="0" y="2560"/>
                    <a:pt x="0" y="5095"/>
                    <a:pt x="167" y="7631"/>
                  </a:cubicBezTo>
                  <a:cubicBezTo>
                    <a:pt x="1034" y="7030"/>
                    <a:pt x="1768" y="6296"/>
                    <a:pt x="2302" y="5396"/>
                  </a:cubicBezTo>
                  <a:lnTo>
                    <a:pt x="1268" y="92"/>
                  </a:lnTo>
                  <a:lnTo>
                    <a:pt x="901" y="25"/>
                  </a:lnTo>
                  <a:cubicBezTo>
                    <a:pt x="784" y="8"/>
                    <a:pt x="667" y="0"/>
                    <a:pt x="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7788325" y="2378750"/>
              <a:ext cx="65050" cy="58850"/>
            </a:xfrm>
            <a:custGeom>
              <a:rect b="b" l="l" r="r" t="t"/>
              <a:pathLst>
                <a:path extrusionOk="0" h="2354" w="2602">
                  <a:moveTo>
                    <a:pt x="1141" y="1"/>
                  </a:moveTo>
                  <a:cubicBezTo>
                    <a:pt x="782" y="1"/>
                    <a:pt x="422" y="92"/>
                    <a:pt x="100" y="280"/>
                  </a:cubicBezTo>
                  <a:cubicBezTo>
                    <a:pt x="0" y="947"/>
                    <a:pt x="100" y="1647"/>
                    <a:pt x="367" y="2281"/>
                  </a:cubicBezTo>
                  <a:cubicBezTo>
                    <a:pt x="416" y="2277"/>
                    <a:pt x="464" y="2276"/>
                    <a:pt x="513" y="2276"/>
                  </a:cubicBezTo>
                  <a:cubicBezTo>
                    <a:pt x="844" y="2276"/>
                    <a:pt x="1161" y="2353"/>
                    <a:pt x="1512" y="2353"/>
                  </a:cubicBezTo>
                  <a:cubicBezTo>
                    <a:pt x="1564" y="2353"/>
                    <a:pt x="1615" y="2351"/>
                    <a:pt x="1668" y="2348"/>
                  </a:cubicBezTo>
                  <a:cubicBezTo>
                    <a:pt x="1901" y="1714"/>
                    <a:pt x="2068" y="1013"/>
                    <a:pt x="2602" y="580"/>
                  </a:cubicBezTo>
                  <a:cubicBezTo>
                    <a:pt x="2203" y="201"/>
                    <a:pt x="1674" y="1"/>
                    <a:pt x="11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6645825" y="2230550"/>
              <a:ext cx="532925" cy="468925"/>
            </a:xfrm>
            <a:custGeom>
              <a:rect b="b" l="l" r="r" t="t"/>
              <a:pathLst>
                <a:path extrusionOk="0" h="18757" w="21317">
                  <a:moveTo>
                    <a:pt x="190" y="0"/>
                  </a:moveTo>
                  <a:cubicBezTo>
                    <a:pt x="134" y="0"/>
                    <a:pt x="88" y="29"/>
                    <a:pt x="68" y="70"/>
                  </a:cubicBezTo>
                  <a:cubicBezTo>
                    <a:pt x="1" y="137"/>
                    <a:pt x="1" y="237"/>
                    <a:pt x="101" y="303"/>
                  </a:cubicBezTo>
                  <a:lnTo>
                    <a:pt x="20482" y="18650"/>
                  </a:lnTo>
                  <a:cubicBezTo>
                    <a:pt x="20569" y="18722"/>
                    <a:pt x="20674" y="18757"/>
                    <a:pt x="20779" y="18757"/>
                  </a:cubicBezTo>
                  <a:cubicBezTo>
                    <a:pt x="20917" y="18757"/>
                    <a:pt x="21055" y="18697"/>
                    <a:pt x="21149" y="18583"/>
                  </a:cubicBezTo>
                  <a:cubicBezTo>
                    <a:pt x="21316" y="18350"/>
                    <a:pt x="21249" y="18049"/>
                    <a:pt x="21049" y="17883"/>
                  </a:cubicBezTo>
                  <a:lnTo>
                    <a:pt x="301" y="37"/>
                  </a:lnTo>
                  <a:cubicBezTo>
                    <a:pt x="263" y="11"/>
                    <a:pt x="225" y="0"/>
                    <a:pt x="1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7574875" y="2546675"/>
              <a:ext cx="351075" cy="222675"/>
            </a:xfrm>
            <a:custGeom>
              <a:rect b="b" l="l" r="r" t="t"/>
              <a:pathLst>
                <a:path extrusionOk="0" h="8907" w="14043">
                  <a:moveTo>
                    <a:pt x="12574" y="1"/>
                  </a:moveTo>
                  <a:lnTo>
                    <a:pt x="499" y="67"/>
                  </a:lnTo>
                  <a:cubicBezTo>
                    <a:pt x="482" y="65"/>
                    <a:pt x="465" y="64"/>
                    <a:pt x="449" y="64"/>
                  </a:cubicBezTo>
                  <a:cubicBezTo>
                    <a:pt x="177" y="64"/>
                    <a:pt x="1" y="318"/>
                    <a:pt x="32" y="601"/>
                  </a:cubicBezTo>
                  <a:lnTo>
                    <a:pt x="866" y="8373"/>
                  </a:lnTo>
                  <a:cubicBezTo>
                    <a:pt x="899" y="8673"/>
                    <a:pt x="1166" y="8907"/>
                    <a:pt x="1466" y="8907"/>
                  </a:cubicBezTo>
                  <a:lnTo>
                    <a:pt x="13542" y="8874"/>
                  </a:lnTo>
                  <a:cubicBezTo>
                    <a:pt x="13809" y="8874"/>
                    <a:pt x="14042" y="8607"/>
                    <a:pt x="14009" y="8340"/>
                  </a:cubicBezTo>
                  <a:lnTo>
                    <a:pt x="13175" y="534"/>
                  </a:lnTo>
                  <a:cubicBezTo>
                    <a:pt x="13141" y="234"/>
                    <a:pt x="12875" y="1"/>
                    <a:pt x="125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7574000" y="2537500"/>
              <a:ext cx="330250" cy="23375"/>
            </a:xfrm>
            <a:custGeom>
              <a:rect b="b" l="l" r="r" t="t"/>
              <a:pathLst>
                <a:path extrusionOk="0" h="935" w="13210">
                  <a:moveTo>
                    <a:pt x="12576" y="1"/>
                  </a:moveTo>
                  <a:lnTo>
                    <a:pt x="501" y="34"/>
                  </a:lnTo>
                  <a:cubicBezTo>
                    <a:pt x="200" y="34"/>
                    <a:pt x="0" y="301"/>
                    <a:pt x="34" y="568"/>
                  </a:cubicBezTo>
                  <a:lnTo>
                    <a:pt x="65" y="907"/>
                  </a:lnTo>
                  <a:lnTo>
                    <a:pt x="65" y="907"/>
                  </a:lnTo>
                  <a:cubicBezTo>
                    <a:pt x="50" y="650"/>
                    <a:pt x="276" y="401"/>
                    <a:pt x="534" y="401"/>
                  </a:cubicBezTo>
                  <a:lnTo>
                    <a:pt x="12609" y="368"/>
                  </a:lnTo>
                  <a:cubicBezTo>
                    <a:pt x="12910" y="368"/>
                    <a:pt x="13176" y="601"/>
                    <a:pt x="13210" y="901"/>
                  </a:cubicBezTo>
                  <a:lnTo>
                    <a:pt x="13176" y="534"/>
                  </a:lnTo>
                  <a:cubicBezTo>
                    <a:pt x="13143" y="234"/>
                    <a:pt x="12876" y="1"/>
                    <a:pt x="12576" y="1"/>
                  </a:cubicBezTo>
                  <a:close/>
                  <a:moveTo>
                    <a:pt x="65" y="907"/>
                  </a:moveTo>
                  <a:lnTo>
                    <a:pt x="65" y="907"/>
                  </a:lnTo>
                  <a:cubicBezTo>
                    <a:pt x="65" y="916"/>
                    <a:pt x="66" y="925"/>
                    <a:pt x="67" y="935"/>
                  </a:cubicBezTo>
                  <a:lnTo>
                    <a:pt x="65" y="907"/>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7574000" y="2537500"/>
              <a:ext cx="330250" cy="23375"/>
            </a:xfrm>
            <a:custGeom>
              <a:rect b="b" l="l" r="r" t="t"/>
              <a:pathLst>
                <a:path extrusionOk="0" h="935" w="13210">
                  <a:moveTo>
                    <a:pt x="12576" y="1"/>
                  </a:moveTo>
                  <a:lnTo>
                    <a:pt x="501" y="34"/>
                  </a:lnTo>
                  <a:cubicBezTo>
                    <a:pt x="200" y="34"/>
                    <a:pt x="0" y="301"/>
                    <a:pt x="34" y="568"/>
                  </a:cubicBezTo>
                  <a:lnTo>
                    <a:pt x="65" y="907"/>
                  </a:lnTo>
                  <a:lnTo>
                    <a:pt x="65" y="907"/>
                  </a:lnTo>
                  <a:cubicBezTo>
                    <a:pt x="50" y="650"/>
                    <a:pt x="276" y="401"/>
                    <a:pt x="534" y="401"/>
                  </a:cubicBezTo>
                  <a:lnTo>
                    <a:pt x="12609" y="368"/>
                  </a:lnTo>
                  <a:cubicBezTo>
                    <a:pt x="12910" y="368"/>
                    <a:pt x="13176" y="601"/>
                    <a:pt x="13210" y="901"/>
                  </a:cubicBezTo>
                  <a:lnTo>
                    <a:pt x="13176" y="534"/>
                  </a:lnTo>
                  <a:cubicBezTo>
                    <a:pt x="13143" y="234"/>
                    <a:pt x="12876" y="1"/>
                    <a:pt x="12576" y="1"/>
                  </a:cubicBezTo>
                  <a:close/>
                  <a:moveTo>
                    <a:pt x="65" y="907"/>
                  </a:moveTo>
                  <a:lnTo>
                    <a:pt x="65" y="907"/>
                  </a:lnTo>
                  <a:cubicBezTo>
                    <a:pt x="65" y="916"/>
                    <a:pt x="66" y="925"/>
                    <a:pt x="67" y="935"/>
                  </a:cubicBezTo>
                  <a:lnTo>
                    <a:pt x="65" y="90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7721600" y="2642575"/>
              <a:ext cx="40050" cy="40050"/>
            </a:xfrm>
            <a:custGeom>
              <a:rect b="b" l="l" r="r" t="t"/>
              <a:pathLst>
                <a:path extrusionOk="0" h="1602" w="1602">
                  <a:moveTo>
                    <a:pt x="801" y="1"/>
                  </a:moveTo>
                  <a:cubicBezTo>
                    <a:pt x="367" y="1"/>
                    <a:pt x="1" y="334"/>
                    <a:pt x="1" y="801"/>
                  </a:cubicBezTo>
                  <a:cubicBezTo>
                    <a:pt x="1" y="1235"/>
                    <a:pt x="367" y="1602"/>
                    <a:pt x="801" y="1602"/>
                  </a:cubicBezTo>
                  <a:cubicBezTo>
                    <a:pt x="1235" y="1602"/>
                    <a:pt x="1602" y="1235"/>
                    <a:pt x="1602" y="801"/>
                  </a:cubicBezTo>
                  <a:cubicBezTo>
                    <a:pt x="1602" y="334"/>
                    <a:pt x="1235" y="1"/>
                    <a:pt x="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7725775" y="2336050"/>
              <a:ext cx="387775" cy="460850"/>
            </a:xfrm>
            <a:custGeom>
              <a:rect b="b" l="l" r="r" t="t"/>
              <a:pathLst>
                <a:path extrusionOk="0" h="18434" w="15511">
                  <a:moveTo>
                    <a:pt x="11494" y="1"/>
                  </a:moveTo>
                  <a:cubicBezTo>
                    <a:pt x="11409" y="1"/>
                    <a:pt x="11335" y="8"/>
                    <a:pt x="11275" y="20"/>
                  </a:cubicBezTo>
                  <a:cubicBezTo>
                    <a:pt x="9414" y="452"/>
                    <a:pt x="12488" y="14530"/>
                    <a:pt x="12146" y="14530"/>
                  </a:cubicBezTo>
                  <a:cubicBezTo>
                    <a:pt x="12145" y="14530"/>
                    <a:pt x="12144" y="14530"/>
                    <a:pt x="12142" y="14530"/>
                  </a:cubicBezTo>
                  <a:lnTo>
                    <a:pt x="4937" y="14730"/>
                  </a:lnTo>
                  <a:lnTo>
                    <a:pt x="3069" y="13229"/>
                  </a:lnTo>
                  <a:cubicBezTo>
                    <a:pt x="2869" y="12995"/>
                    <a:pt x="2569" y="12895"/>
                    <a:pt x="2269" y="12895"/>
                  </a:cubicBezTo>
                  <a:lnTo>
                    <a:pt x="1368" y="12929"/>
                  </a:lnTo>
                  <a:cubicBezTo>
                    <a:pt x="934" y="12962"/>
                    <a:pt x="534" y="13296"/>
                    <a:pt x="434" y="13729"/>
                  </a:cubicBezTo>
                  <a:lnTo>
                    <a:pt x="100" y="15464"/>
                  </a:lnTo>
                  <a:cubicBezTo>
                    <a:pt x="0" y="16064"/>
                    <a:pt x="434" y="16598"/>
                    <a:pt x="1068" y="16631"/>
                  </a:cubicBezTo>
                  <a:lnTo>
                    <a:pt x="4403" y="16698"/>
                  </a:lnTo>
                  <a:lnTo>
                    <a:pt x="12943" y="18433"/>
                  </a:lnTo>
                  <a:cubicBezTo>
                    <a:pt x="12971" y="18433"/>
                    <a:pt x="12999" y="18433"/>
                    <a:pt x="13027" y="18433"/>
                  </a:cubicBezTo>
                  <a:cubicBezTo>
                    <a:pt x="14928" y="18433"/>
                    <a:pt x="15511" y="17317"/>
                    <a:pt x="15478" y="16264"/>
                  </a:cubicBezTo>
                  <a:lnTo>
                    <a:pt x="15245" y="5056"/>
                  </a:lnTo>
                  <a:cubicBezTo>
                    <a:pt x="15245" y="4690"/>
                    <a:pt x="15178" y="4289"/>
                    <a:pt x="15111" y="3922"/>
                  </a:cubicBezTo>
                  <a:cubicBezTo>
                    <a:pt x="14383" y="704"/>
                    <a:pt x="12356" y="1"/>
                    <a:pt x="114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7798325" y="2065500"/>
              <a:ext cx="17525" cy="25875"/>
            </a:xfrm>
            <a:custGeom>
              <a:rect b="b" l="l" r="r" t="t"/>
              <a:pathLst>
                <a:path extrusionOk="0" h="1035" w="701">
                  <a:moveTo>
                    <a:pt x="401" y="0"/>
                  </a:moveTo>
                  <a:cubicBezTo>
                    <a:pt x="234" y="0"/>
                    <a:pt x="67" y="234"/>
                    <a:pt x="34" y="501"/>
                  </a:cubicBezTo>
                  <a:cubicBezTo>
                    <a:pt x="0" y="801"/>
                    <a:pt x="134" y="1034"/>
                    <a:pt x="334" y="1034"/>
                  </a:cubicBezTo>
                  <a:cubicBezTo>
                    <a:pt x="501" y="1034"/>
                    <a:pt x="668" y="801"/>
                    <a:pt x="701" y="534"/>
                  </a:cubicBezTo>
                  <a:cubicBezTo>
                    <a:pt x="701" y="234"/>
                    <a:pt x="567" y="0"/>
                    <a:pt x="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7725775" y="2063825"/>
              <a:ext cx="17525" cy="25125"/>
            </a:xfrm>
            <a:custGeom>
              <a:rect b="b" l="l" r="r" t="t"/>
              <a:pathLst>
                <a:path extrusionOk="0" h="1005" w="701">
                  <a:moveTo>
                    <a:pt x="401" y="1"/>
                  </a:moveTo>
                  <a:cubicBezTo>
                    <a:pt x="234" y="1"/>
                    <a:pt x="67" y="234"/>
                    <a:pt x="34" y="501"/>
                  </a:cubicBezTo>
                  <a:cubicBezTo>
                    <a:pt x="0" y="768"/>
                    <a:pt x="134" y="1001"/>
                    <a:pt x="334" y="1001"/>
                  </a:cubicBezTo>
                  <a:cubicBezTo>
                    <a:pt x="345" y="1004"/>
                    <a:pt x="355" y="1005"/>
                    <a:pt x="366" y="1005"/>
                  </a:cubicBezTo>
                  <a:cubicBezTo>
                    <a:pt x="522" y="1005"/>
                    <a:pt x="670" y="782"/>
                    <a:pt x="701" y="501"/>
                  </a:cubicBezTo>
                  <a:cubicBezTo>
                    <a:pt x="701" y="234"/>
                    <a:pt x="601"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7721600" y="2058825"/>
              <a:ext cx="15875" cy="7775"/>
            </a:xfrm>
            <a:custGeom>
              <a:rect b="b" l="l" r="r" t="t"/>
              <a:pathLst>
                <a:path extrusionOk="0" h="311" w="635">
                  <a:moveTo>
                    <a:pt x="1" y="1"/>
                  </a:moveTo>
                  <a:cubicBezTo>
                    <a:pt x="1" y="1"/>
                    <a:pt x="175" y="310"/>
                    <a:pt x="405" y="310"/>
                  </a:cubicBezTo>
                  <a:cubicBezTo>
                    <a:pt x="477" y="310"/>
                    <a:pt x="555" y="280"/>
                    <a:pt x="634" y="201"/>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7809175" y="2022125"/>
              <a:ext cx="36700" cy="23375"/>
            </a:xfrm>
            <a:custGeom>
              <a:rect b="b" l="l" r="r" t="t"/>
              <a:pathLst>
                <a:path extrusionOk="0" h="935" w="1468">
                  <a:moveTo>
                    <a:pt x="167" y="1"/>
                  </a:moveTo>
                  <a:cubicBezTo>
                    <a:pt x="100" y="1"/>
                    <a:pt x="0" y="68"/>
                    <a:pt x="0" y="168"/>
                  </a:cubicBezTo>
                  <a:cubicBezTo>
                    <a:pt x="0" y="234"/>
                    <a:pt x="100" y="301"/>
                    <a:pt x="167" y="301"/>
                  </a:cubicBezTo>
                  <a:cubicBezTo>
                    <a:pt x="567" y="301"/>
                    <a:pt x="934" y="535"/>
                    <a:pt x="1168" y="868"/>
                  </a:cubicBezTo>
                  <a:cubicBezTo>
                    <a:pt x="1201" y="901"/>
                    <a:pt x="1234" y="935"/>
                    <a:pt x="1268" y="935"/>
                  </a:cubicBezTo>
                  <a:lnTo>
                    <a:pt x="1368" y="935"/>
                  </a:lnTo>
                  <a:cubicBezTo>
                    <a:pt x="1434" y="868"/>
                    <a:pt x="1468" y="768"/>
                    <a:pt x="1434" y="701"/>
                  </a:cubicBezTo>
                  <a:cubicBezTo>
                    <a:pt x="1168" y="268"/>
                    <a:pt x="701"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7714925" y="2016300"/>
              <a:ext cx="38400" cy="24200"/>
            </a:xfrm>
            <a:custGeom>
              <a:rect b="b" l="l" r="r" t="t"/>
              <a:pathLst>
                <a:path extrusionOk="0" h="968" w="1536">
                  <a:moveTo>
                    <a:pt x="1402" y="0"/>
                  </a:moveTo>
                  <a:cubicBezTo>
                    <a:pt x="868" y="0"/>
                    <a:pt x="368" y="267"/>
                    <a:pt x="34" y="701"/>
                  </a:cubicBezTo>
                  <a:cubicBezTo>
                    <a:pt x="1" y="734"/>
                    <a:pt x="1" y="801"/>
                    <a:pt x="1" y="834"/>
                  </a:cubicBezTo>
                  <a:cubicBezTo>
                    <a:pt x="1" y="934"/>
                    <a:pt x="101" y="968"/>
                    <a:pt x="167" y="968"/>
                  </a:cubicBezTo>
                  <a:cubicBezTo>
                    <a:pt x="234" y="968"/>
                    <a:pt x="268" y="934"/>
                    <a:pt x="301" y="868"/>
                  </a:cubicBezTo>
                  <a:cubicBezTo>
                    <a:pt x="534" y="534"/>
                    <a:pt x="935" y="334"/>
                    <a:pt x="1368" y="301"/>
                  </a:cubicBezTo>
                  <a:cubicBezTo>
                    <a:pt x="1468" y="301"/>
                    <a:pt x="1535" y="234"/>
                    <a:pt x="1535" y="134"/>
                  </a:cubicBezTo>
                  <a:cubicBezTo>
                    <a:pt x="1535" y="67"/>
                    <a:pt x="1502" y="0"/>
                    <a:pt x="14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7794150" y="2061325"/>
              <a:ext cx="15875" cy="7775"/>
            </a:xfrm>
            <a:custGeom>
              <a:rect b="b" l="l" r="r" t="t"/>
              <a:pathLst>
                <a:path extrusionOk="0" h="311" w="635">
                  <a:moveTo>
                    <a:pt x="1" y="1"/>
                  </a:moveTo>
                  <a:cubicBezTo>
                    <a:pt x="1" y="1"/>
                    <a:pt x="175" y="310"/>
                    <a:pt x="405" y="310"/>
                  </a:cubicBezTo>
                  <a:cubicBezTo>
                    <a:pt x="477" y="310"/>
                    <a:pt x="555" y="280"/>
                    <a:pt x="634" y="201"/>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7861700" y="2742650"/>
              <a:ext cx="91750" cy="26700"/>
            </a:xfrm>
            <a:custGeom>
              <a:rect b="b" l="l" r="r" t="t"/>
              <a:pathLst>
                <a:path extrusionOk="0" h="1068" w="3670">
                  <a:moveTo>
                    <a:pt x="3670" y="1068"/>
                  </a:moveTo>
                  <a:lnTo>
                    <a:pt x="1" y="0"/>
                  </a:lnTo>
                  <a:lnTo>
                    <a:pt x="1" y="0"/>
                  </a:lnTo>
                  <a:close/>
                </a:path>
              </a:pathLst>
            </a:custGeom>
            <a:solidFill>
              <a:srgbClr val="EEC1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7994300" y="2417475"/>
              <a:ext cx="61950" cy="351875"/>
            </a:xfrm>
            <a:custGeom>
              <a:rect b="b" l="l" r="r" t="t"/>
              <a:pathLst>
                <a:path extrusionOk="0" h="14075" w="2478">
                  <a:moveTo>
                    <a:pt x="1082" y="1"/>
                  </a:moveTo>
                  <a:cubicBezTo>
                    <a:pt x="797" y="1"/>
                    <a:pt x="442" y="137"/>
                    <a:pt x="0" y="465"/>
                  </a:cubicBezTo>
                  <a:lnTo>
                    <a:pt x="734" y="14075"/>
                  </a:lnTo>
                  <a:cubicBezTo>
                    <a:pt x="734" y="14075"/>
                    <a:pt x="1201" y="8971"/>
                    <a:pt x="2202" y="3267"/>
                  </a:cubicBezTo>
                  <a:cubicBezTo>
                    <a:pt x="2202" y="3267"/>
                    <a:pt x="2478" y="1"/>
                    <a:pt x="10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7835850" y="2336050"/>
              <a:ext cx="277725" cy="460825"/>
            </a:xfrm>
            <a:custGeom>
              <a:rect b="b" l="l" r="r" t="t"/>
              <a:pathLst>
                <a:path extrusionOk="0" h="18433" w="11109">
                  <a:moveTo>
                    <a:pt x="7091" y="1"/>
                  </a:moveTo>
                  <a:cubicBezTo>
                    <a:pt x="7006" y="1"/>
                    <a:pt x="6932" y="7"/>
                    <a:pt x="6872" y="20"/>
                  </a:cubicBezTo>
                  <a:cubicBezTo>
                    <a:pt x="5011" y="452"/>
                    <a:pt x="8085" y="14530"/>
                    <a:pt x="7743" y="14530"/>
                  </a:cubicBezTo>
                  <a:cubicBezTo>
                    <a:pt x="7742" y="14530"/>
                    <a:pt x="7741" y="14530"/>
                    <a:pt x="7739" y="14530"/>
                  </a:cubicBezTo>
                  <a:lnTo>
                    <a:pt x="534" y="14730"/>
                  </a:lnTo>
                  <a:lnTo>
                    <a:pt x="0" y="16698"/>
                  </a:lnTo>
                  <a:lnTo>
                    <a:pt x="8540" y="18433"/>
                  </a:lnTo>
                  <a:cubicBezTo>
                    <a:pt x="10508" y="18433"/>
                    <a:pt x="11108" y="17332"/>
                    <a:pt x="11075" y="16231"/>
                  </a:cubicBezTo>
                  <a:lnTo>
                    <a:pt x="10842" y="5056"/>
                  </a:lnTo>
                  <a:cubicBezTo>
                    <a:pt x="10842" y="4656"/>
                    <a:pt x="10775" y="4289"/>
                    <a:pt x="10708" y="3889"/>
                  </a:cubicBezTo>
                  <a:cubicBezTo>
                    <a:pt x="9980" y="702"/>
                    <a:pt x="7953" y="1"/>
                    <a:pt x="7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4299150" y="4130325"/>
              <a:ext cx="339450" cy="280550"/>
            </a:xfrm>
            <a:custGeom>
              <a:rect b="b" l="l" r="r" t="t"/>
              <a:pathLst>
                <a:path extrusionOk="0" h="11222" w="13578">
                  <a:moveTo>
                    <a:pt x="9240" y="0"/>
                  </a:moveTo>
                  <a:cubicBezTo>
                    <a:pt x="8111" y="0"/>
                    <a:pt x="6888" y="350"/>
                    <a:pt x="5738" y="1382"/>
                  </a:cubicBezTo>
                  <a:lnTo>
                    <a:pt x="7173" y="1582"/>
                  </a:lnTo>
                  <a:lnTo>
                    <a:pt x="5038" y="2149"/>
                  </a:lnTo>
                  <a:cubicBezTo>
                    <a:pt x="4738" y="2482"/>
                    <a:pt x="4471" y="2883"/>
                    <a:pt x="4237" y="3283"/>
                  </a:cubicBezTo>
                  <a:cubicBezTo>
                    <a:pt x="3937" y="3817"/>
                    <a:pt x="3637" y="4284"/>
                    <a:pt x="3370" y="4751"/>
                  </a:cubicBezTo>
                  <a:lnTo>
                    <a:pt x="4804" y="5051"/>
                  </a:lnTo>
                  <a:lnTo>
                    <a:pt x="2603" y="6085"/>
                  </a:lnTo>
                  <a:cubicBezTo>
                    <a:pt x="368" y="10021"/>
                    <a:pt x="1" y="11222"/>
                    <a:pt x="1" y="11222"/>
                  </a:cubicBezTo>
                  <a:cubicBezTo>
                    <a:pt x="1402" y="11222"/>
                    <a:pt x="2836" y="11055"/>
                    <a:pt x="4237" y="10755"/>
                  </a:cubicBezTo>
                  <a:lnTo>
                    <a:pt x="5505" y="7486"/>
                  </a:lnTo>
                  <a:lnTo>
                    <a:pt x="5738" y="10388"/>
                  </a:lnTo>
                  <a:cubicBezTo>
                    <a:pt x="7273" y="9954"/>
                    <a:pt x="8707" y="9254"/>
                    <a:pt x="10008" y="8287"/>
                  </a:cubicBezTo>
                  <a:lnTo>
                    <a:pt x="9441" y="5384"/>
                  </a:lnTo>
                  <a:lnTo>
                    <a:pt x="9441" y="5384"/>
                  </a:lnTo>
                  <a:lnTo>
                    <a:pt x="11142" y="7286"/>
                  </a:lnTo>
                  <a:cubicBezTo>
                    <a:pt x="12109" y="6285"/>
                    <a:pt x="12810" y="5051"/>
                    <a:pt x="13210" y="3717"/>
                  </a:cubicBezTo>
                  <a:lnTo>
                    <a:pt x="12243" y="2783"/>
                  </a:lnTo>
                  <a:lnTo>
                    <a:pt x="12243" y="2783"/>
                  </a:lnTo>
                  <a:lnTo>
                    <a:pt x="13377" y="3016"/>
                  </a:lnTo>
                  <a:cubicBezTo>
                    <a:pt x="13477" y="2516"/>
                    <a:pt x="13544" y="2049"/>
                    <a:pt x="13577" y="1548"/>
                  </a:cubicBezTo>
                  <a:cubicBezTo>
                    <a:pt x="13577" y="1548"/>
                    <a:pt x="11615" y="0"/>
                    <a:pt x="92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4849550" y="4055575"/>
              <a:ext cx="439500" cy="362825"/>
            </a:xfrm>
            <a:custGeom>
              <a:rect b="b" l="l" r="r" t="t"/>
              <a:pathLst>
                <a:path extrusionOk="0" h="14513" w="17580">
                  <a:moveTo>
                    <a:pt x="5606" y="0"/>
                  </a:moveTo>
                  <a:cubicBezTo>
                    <a:pt x="2538" y="0"/>
                    <a:pt x="1" y="2003"/>
                    <a:pt x="1" y="2003"/>
                  </a:cubicBezTo>
                  <a:cubicBezTo>
                    <a:pt x="67" y="2637"/>
                    <a:pt x="134" y="3271"/>
                    <a:pt x="267" y="3905"/>
                  </a:cubicBezTo>
                  <a:lnTo>
                    <a:pt x="1735" y="3604"/>
                  </a:lnTo>
                  <a:lnTo>
                    <a:pt x="501" y="4805"/>
                  </a:lnTo>
                  <a:cubicBezTo>
                    <a:pt x="968" y="6573"/>
                    <a:pt x="1902" y="8141"/>
                    <a:pt x="3136" y="9475"/>
                  </a:cubicBezTo>
                  <a:lnTo>
                    <a:pt x="5338" y="6973"/>
                  </a:lnTo>
                  <a:lnTo>
                    <a:pt x="4637" y="10776"/>
                  </a:lnTo>
                  <a:cubicBezTo>
                    <a:pt x="6272" y="11977"/>
                    <a:pt x="8140" y="12878"/>
                    <a:pt x="10108" y="13445"/>
                  </a:cubicBezTo>
                  <a:lnTo>
                    <a:pt x="10441" y="9709"/>
                  </a:lnTo>
                  <a:lnTo>
                    <a:pt x="12076" y="13912"/>
                  </a:lnTo>
                  <a:cubicBezTo>
                    <a:pt x="13877" y="14312"/>
                    <a:pt x="15712" y="14512"/>
                    <a:pt x="17580" y="14512"/>
                  </a:cubicBezTo>
                  <a:cubicBezTo>
                    <a:pt x="17580" y="14512"/>
                    <a:pt x="17079" y="12944"/>
                    <a:pt x="14177" y="7841"/>
                  </a:cubicBezTo>
                  <a:lnTo>
                    <a:pt x="11375" y="6540"/>
                  </a:lnTo>
                  <a:lnTo>
                    <a:pt x="13210" y="6140"/>
                  </a:lnTo>
                  <a:cubicBezTo>
                    <a:pt x="12843" y="5539"/>
                    <a:pt x="12509" y="4905"/>
                    <a:pt x="12076" y="4238"/>
                  </a:cubicBezTo>
                  <a:cubicBezTo>
                    <a:pt x="11776" y="3738"/>
                    <a:pt x="11442" y="3237"/>
                    <a:pt x="11042" y="2770"/>
                  </a:cubicBezTo>
                  <a:lnTo>
                    <a:pt x="8306" y="2037"/>
                  </a:lnTo>
                  <a:lnTo>
                    <a:pt x="10141" y="1803"/>
                  </a:lnTo>
                  <a:cubicBezTo>
                    <a:pt x="8654" y="456"/>
                    <a:pt x="7070" y="0"/>
                    <a:pt x="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4262475" y="3829625"/>
              <a:ext cx="530400" cy="258525"/>
            </a:xfrm>
            <a:custGeom>
              <a:rect b="b" l="l" r="r" t="t"/>
              <a:pathLst>
                <a:path extrusionOk="0" h="10341" w="21216">
                  <a:moveTo>
                    <a:pt x="13743" y="0"/>
                  </a:moveTo>
                  <a:lnTo>
                    <a:pt x="13943" y="3302"/>
                  </a:lnTo>
                  <a:lnTo>
                    <a:pt x="11809" y="133"/>
                  </a:lnTo>
                  <a:cubicBezTo>
                    <a:pt x="9774" y="467"/>
                    <a:pt x="7839" y="1134"/>
                    <a:pt x="6038" y="2135"/>
                  </a:cubicBezTo>
                  <a:lnTo>
                    <a:pt x="8439" y="5004"/>
                  </a:lnTo>
                  <a:lnTo>
                    <a:pt x="8439" y="5004"/>
                  </a:lnTo>
                  <a:lnTo>
                    <a:pt x="4270" y="3169"/>
                  </a:lnTo>
                  <a:cubicBezTo>
                    <a:pt x="2735" y="4170"/>
                    <a:pt x="1301" y="5337"/>
                    <a:pt x="0" y="6638"/>
                  </a:cubicBezTo>
                  <a:cubicBezTo>
                    <a:pt x="0" y="6638"/>
                    <a:pt x="1434" y="7405"/>
                    <a:pt x="7072" y="8940"/>
                  </a:cubicBezTo>
                  <a:lnTo>
                    <a:pt x="10007" y="7906"/>
                  </a:lnTo>
                  <a:lnTo>
                    <a:pt x="8973" y="9440"/>
                  </a:lnTo>
                  <a:cubicBezTo>
                    <a:pt x="9640" y="9607"/>
                    <a:pt x="10341" y="9807"/>
                    <a:pt x="11108" y="10007"/>
                  </a:cubicBezTo>
                  <a:cubicBezTo>
                    <a:pt x="11675" y="10141"/>
                    <a:pt x="12276" y="10241"/>
                    <a:pt x="12876" y="10307"/>
                  </a:cubicBezTo>
                  <a:lnTo>
                    <a:pt x="15344" y="8873"/>
                  </a:lnTo>
                  <a:lnTo>
                    <a:pt x="14210" y="10341"/>
                  </a:lnTo>
                  <a:cubicBezTo>
                    <a:pt x="20381" y="10041"/>
                    <a:pt x="21215" y="3036"/>
                    <a:pt x="21215" y="3036"/>
                  </a:cubicBezTo>
                  <a:cubicBezTo>
                    <a:pt x="20748" y="2635"/>
                    <a:pt x="20248" y="2235"/>
                    <a:pt x="19714" y="1901"/>
                  </a:cubicBezTo>
                  <a:lnTo>
                    <a:pt x="18880" y="3136"/>
                  </a:lnTo>
                  <a:lnTo>
                    <a:pt x="18880" y="3136"/>
                  </a:lnTo>
                  <a:lnTo>
                    <a:pt x="18914" y="1401"/>
                  </a:lnTo>
                  <a:cubicBezTo>
                    <a:pt x="17312" y="534"/>
                    <a:pt x="15545" y="33"/>
                    <a:pt x="137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4455100" y="4136075"/>
              <a:ext cx="313575" cy="268975"/>
            </a:xfrm>
            <a:custGeom>
              <a:rect b="b" l="l" r="r" t="t"/>
              <a:pathLst>
                <a:path extrusionOk="0" h="10759" w="12543">
                  <a:moveTo>
                    <a:pt x="6402" y="1"/>
                  </a:moveTo>
                  <a:cubicBezTo>
                    <a:pt x="3150" y="1"/>
                    <a:pt x="1" y="4421"/>
                    <a:pt x="1" y="4421"/>
                  </a:cubicBezTo>
                  <a:cubicBezTo>
                    <a:pt x="1" y="4421"/>
                    <a:pt x="2701" y="1010"/>
                    <a:pt x="5976" y="1010"/>
                  </a:cubicBezTo>
                  <a:cubicBezTo>
                    <a:pt x="6249" y="1010"/>
                    <a:pt x="6526" y="1034"/>
                    <a:pt x="6805" y="1085"/>
                  </a:cubicBezTo>
                  <a:cubicBezTo>
                    <a:pt x="10408" y="1752"/>
                    <a:pt x="11442" y="10758"/>
                    <a:pt x="11442" y="10758"/>
                  </a:cubicBezTo>
                  <a:lnTo>
                    <a:pt x="12543" y="10758"/>
                  </a:lnTo>
                  <a:cubicBezTo>
                    <a:pt x="11254" y="2405"/>
                    <a:pt x="8800" y="1"/>
                    <a:pt x="64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4741150" y="4032475"/>
              <a:ext cx="302725" cy="371750"/>
            </a:xfrm>
            <a:custGeom>
              <a:rect b="b" l="l" r="r" t="t"/>
              <a:pathLst>
                <a:path extrusionOk="0" h="14870" w="12109">
                  <a:moveTo>
                    <a:pt x="5925" y="1"/>
                  </a:moveTo>
                  <a:cubicBezTo>
                    <a:pt x="3612" y="1"/>
                    <a:pt x="1245" y="3325"/>
                    <a:pt x="0" y="14869"/>
                  </a:cubicBezTo>
                  <a:lnTo>
                    <a:pt x="1034" y="14869"/>
                  </a:lnTo>
                  <a:cubicBezTo>
                    <a:pt x="1034" y="14869"/>
                    <a:pt x="2035" y="2394"/>
                    <a:pt x="5537" y="1460"/>
                  </a:cubicBezTo>
                  <a:cubicBezTo>
                    <a:pt x="5804" y="1388"/>
                    <a:pt x="6069" y="1355"/>
                    <a:pt x="6330" y="1355"/>
                  </a:cubicBezTo>
                  <a:cubicBezTo>
                    <a:pt x="9465" y="1355"/>
                    <a:pt x="12109" y="6130"/>
                    <a:pt x="12109" y="6130"/>
                  </a:cubicBezTo>
                  <a:cubicBezTo>
                    <a:pt x="12109" y="6130"/>
                    <a:pt x="9067" y="1"/>
                    <a:pt x="59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4500125" y="3976675"/>
              <a:ext cx="380375" cy="435050"/>
            </a:xfrm>
            <a:custGeom>
              <a:rect b="b" l="l" r="r" t="t"/>
              <a:pathLst>
                <a:path extrusionOk="0" h="17402" w="15215">
                  <a:moveTo>
                    <a:pt x="93" y="144"/>
                  </a:moveTo>
                  <a:lnTo>
                    <a:pt x="93" y="144"/>
                  </a:lnTo>
                  <a:cubicBezTo>
                    <a:pt x="33" y="151"/>
                    <a:pt x="1" y="156"/>
                    <a:pt x="1" y="156"/>
                  </a:cubicBezTo>
                  <a:cubicBezTo>
                    <a:pt x="32" y="152"/>
                    <a:pt x="62" y="148"/>
                    <a:pt x="93" y="144"/>
                  </a:cubicBezTo>
                  <a:close/>
                  <a:moveTo>
                    <a:pt x="2223" y="1"/>
                  </a:moveTo>
                  <a:cubicBezTo>
                    <a:pt x="1554" y="1"/>
                    <a:pt x="845" y="47"/>
                    <a:pt x="93" y="144"/>
                  </a:cubicBezTo>
                  <a:lnTo>
                    <a:pt x="93" y="144"/>
                  </a:lnTo>
                  <a:cubicBezTo>
                    <a:pt x="260" y="124"/>
                    <a:pt x="646" y="86"/>
                    <a:pt x="1182" y="86"/>
                  </a:cubicBezTo>
                  <a:cubicBezTo>
                    <a:pt x="4488" y="86"/>
                    <a:pt x="13486" y="1520"/>
                    <a:pt x="11709" y="17401"/>
                  </a:cubicBezTo>
                  <a:lnTo>
                    <a:pt x="12810" y="17401"/>
                  </a:lnTo>
                  <a:cubicBezTo>
                    <a:pt x="12810" y="17401"/>
                    <a:pt x="15214" y="1"/>
                    <a:pt x="22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4626900" y="4381675"/>
              <a:ext cx="316075" cy="348600"/>
            </a:xfrm>
            <a:custGeom>
              <a:rect b="b" l="l" r="r" t="t"/>
              <a:pathLst>
                <a:path extrusionOk="0" h="13944" w="12643">
                  <a:moveTo>
                    <a:pt x="0" y="0"/>
                  </a:moveTo>
                  <a:lnTo>
                    <a:pt x="2569" y="12643"/>
                  </a:lnTo>
                  <a:cubicBezTo>
                    <a:pt x="2735" y="13377"/>
                    <a:pt x="3703" y="13944"/>
                    <a:pt x="4804" y="13944"/>
                  </a:cubicBezTo>
                  <a:lnTo>
                    <a:pt x="7872" y="13944"/>
                  </a:lnTo>
                  <a:cubicBezTo>
                    <a:pt x="8940" y="13944"/>
                    <a:pt x="9941" y="13377"/>
                    <a:pt x="10074" y="12643"/>
                  </a:cubicBezTo>
                  <a:lnTo>
                    <a:pt x="126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6283075" y="3318900"/>
              <a:ext cx="442000" cy="268550"/>
            </a:xfrm>
            <a:custGeom>
              <a:rect b="b" l="l" r="r" t="t"/>
              <a:pathLst>
                <a:path extrusionOk="0" h="10742" w="17680">
                  <a:moveTo>
                    <a:pt x="0" y="0"/>
                  </a:moveTo>
                  <a:lnTo>
                    <a:pt x="868" y="10675"/>
                  </a:lnTo>
                  <a:lnTo>
                    <a:pt x="17680" y="10741"/>
                  </a:lnTo>
                  <a:lnTo>
                    <a:pt x="17680" y="10741"/>
                  </a:lnTo>
                  <a:lnTo>
                    <a:pt x="16812" y="67"/>
                  </a:lnTo>
                  <a:lnTo>
                    <a:pt x="0"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6264725" y="3298875"/>
              <a:ext cx="480375" cy="309425"/>
            </a:xfrm>
            <a:custGeom>
              <a:rect b="b" l="l" r="r" t="t"/>
              <a:pathLst>
                <a:path extrusionOk="0" h="12377" w="19215">
                  <a:moveTo>
                    <a:pt x="835" y="1"/>
                  </a:moveTo>
                  <a:cubicBezTo>
                    <a:pt x="368" y="1"/>
                    <a:pt x="1" y="401"/>
                    <a:pt x="34" y="835"/>
                  </a:cubicBezTo>
                  <a:lnTo>
                    <a:pt x="935" y="11442"/>
                  </a:lnTo>
                  <a:cubicBezTo>
                    <a:pt x="968" y="11909"/>
                    <a:pt x="1368" y="12276"/>
                    <a:pt x="1835" y="12310"/>
                  </a:cubicBezTo>
                  <a:lnTo>
                    <a:pt x="18414" y="12376"/>
                  </a:lnTo>
                  <a:cubicBezTo>
                    <a:pt x="18881" y="12376"/>
                    <a:pt x="19214" y="11976"/>
                    <a:pt x="19181" y="11542"/>
                  </a:cubicBezTo>
                  <a:lnTo>
                    <a:pt x="18314" y="935"/>
                  </a:lnTo>
                  <a:cubicBezTo>
                    <a:pt x="18280" y="468"/>
                    <a:pt x="17880" y="101"/>
                    <a:pt x="17380" y="67"/>
                  </a:cubicBezTo>
                  <a:lnTo>
                    <a:pt x="8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6283075" y="3318900"/>
              <a:ext cx="442000" cy="268550"/>
            </a:xfrm>
            <a:custGeom>
              <a:rect b="b" l="l" r="r" t="t"/>
              <a:pathLst>
                <a:path extrusionOk="0" h="10742" w="17680">
                  <a:moveTo>
                    <a:pt x="0" y="0"/>
                  </a:moveTo>
                  <a:lnTo>
                    <a:pt x="868" y="10675"/>
                  </a:lnTo>
                  <a:lnTo>
                    <a:pt x="17680" y="10741"/>
                  </a:lnTo>
                  <a:lnTo>
                    <a:pt x="17680" y="10741"/>
                  </a:lnTo>
                  <a:lnTo>
                    <a:pt x="16812" y="67"/>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6300575" y="3604925"/>
              <a:ext cx="548750" cy="23375"/>
            </a:xfrm>
            <a:custGeom>
              <a:rect b="b" l="l" r="r" t="t"/>
              <a:pathLst>
                <a:path extrusionOk="0" h="935" w="21950">
                  <a:moveTo>
                    <a:pt x="5672" y="1"/>
                  </a:moveTo>
                  <a:lnTo>
                    <a:pt x="68" y="34"/>
                  </a:lnTo>
                  <a:cubicBezTo>
                    <a:pt x="1" y="701"/>
                    <a:pt x="268" y="935"/>
                    <a:pt x="635" y="935"/>
                  </a:cubicBezTo>
                  <a:lnTo>
                    <a:pt x="21116" y="901"/>
                  </a:lnTo>
                  <a:cubicBezTo>
                    <a:pt x="21583" y="901"/>
                    <a:pt x="21950" y="501"/>
                    <a:pt x="21950" y="68"/>
                  </a:cubicBezTo>
                  <a:lnTo>
                    <a:pt x="56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5580900" y="3612450"/>
              <a:ext cx="46725" cy="18350"/>
            </a:xfrm>
            <a:custGeom>
              <a:rect b="b" l="l" r="r" t="t"/>
              <a:pathLst>
                <a:path extrusionOk="0" h="734" w="1869">
                  <a:moveTo>
                    <a:pt x="1" y="0"/>
                  </a:moveTo>
                  <a:lnTo>
                    <a:pt x="1" y="734"/>
                  </a:lnTo>
                  <a:lnTo>
                    <a:pt x="1869" y="734"/>
                  </a:lnTo>
                  <a:lnTo>
                    <a:pt x="18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5500850" y="3408125"/>
              <a:ext cx="491200" cy="213500"/>
            </a:xfrm>
            <a:custGeom>
              <a:rect b="b" l="l" r="r" t="t"/>
              <a:pathLst>
                <a:path extrusionOk="0" h="8540" w="19648">
                  <a:moveTo>
                    <a:pt x="2302" y="1"/>
                  </a:moveTo>
                  <a:cubicBezTo>
                    <a:pt x="1035" y="1"/>
                    <a:pt x="34" y="1035"/>
                    <a:pt x="0" y="2302"/>
                  </a:cubicBezTo>
                  <a:cubicBezTo>
                    <a:pt x="0" y="2302"/>
                    <a:pt x="301" y="8540"/>
                    <a:pt x="3336" y="8540"/>
                  </a:cubicBezTo>
                  <a:lnTo>
                    <a:pt x="17380" y="8407"/>
                  </a:lnTo>
                  <a:cubicBezTo>
                    <a:pt x="19081" y="8407"/>
                    <a:pt x="19648" y="5138"/>
                    <a:pt x="19648" y="3870"/>
                  </a:cubicBezTo>
                  <a:cubicBezTo>
                    <a:pt x="19648" y="1735"/>
                    <a:pt x="17913" y="1"/>
                    <a:pt x="157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5549225" y="3408125"/>
              <a:ext cx="525400" cy="97600"/>
            </a:xfrm>
            <a:custGeom>
              <a:rect b="b" l="l" r="r" t="t"/>
              <a:pathLst>
                <a:path extrusionOk="0" h="3904" w="21016">
                  <a:moveTo>
                    <a:pt x="13643" y="1"/>
                  </a:moveTo>
                  <a:lnTo>
                    <a:pt x="0" y="34"/>
                  </a:lnTo>
                  <a:lnTo>
                    <a:pt x="6638" y="3570"/>
                  </a:lnTo>
                  <a:lnTo>
                    <a:pt x="20348" y="3903"/>
                  </a:lnTo>
                  <a:cubicBezTo>
                    <a:pt x="20815" y="3903"/>
                    <a:pt x="21015" y="3303"/>
                    <a:pt x="20648" y="3036"/>
                  </a:cubicBezTo>
                  <a:lnTo>
                    <a:pt x="18980" y="1768"/>
                  </a:lnTo>
                  <a:cubicBezTo>
                    <a:pt x="17446" y="634"/>
                    <a:pt x="15578" y="1"/>
                    <a:pt x="136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a:off x="6009550" y="3612450"/>
              <a:ext cx="46725" cy="18350"/>
            </a:xfrm>
            <a:custGeom>
              <a:rect b="b" l="l" r="r" t="t"/>
              <a:pathLst>
                <a:path extrusionOk="0" h="734" w="1869">
                  <a:moveTo>
                    <a:pt x="0" y="0"/>
                  </a:moveTo>
                  <a:lnTo>
                    <a:pt x="0" y="734"/>
                  </a:lnTo>
                  <a:lnTo>
                    <a:pt x="1868" y="734"/>
                  </a:lnTo>
                  <a:lnTo>
                    <a:pt x="18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5701000" y="3612450"/>
              <a:ext cx="46725" cy="18350"/>
            </a:xfrm>
            <a:custGeom>
              <a:rect b="b" l="l" r="r" t="t"/>
              <a:pathLst>
                <a:path extrusionOk="0" h="734" w="1869">
                  <a:moveTo>
                    <a:pt x="0" y="0"/>
                  </a:moveTo>
                  <a:lnTo>
                    <a:pt x="0" y="734"/>
                  </a:lnTo>
                  <a:lnTo>
                    <a:pt x="1868" y="734"/>
                  </a:lnTo>
                  <a:lnTo>
                    <a:pt x="18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
            <p:cNvSpPr/>
            <p:nvPr/>
          </p:nvSpPr>
          <p:spPr>
            <a:xfrm>
              <a:off x="5880275" y="3612450"/>
              <a:ext cx="46725" cy="18350"/>
            </a:xfrm>
            <a:custGeom>
              <a:rect b="b" l="l" r="r" t="t"/>
              <a:pathLst>
                <a:path extrusionOk="0" h="734" w="1869">
                  <a:moveTo>
                    <a:pt x="1" y="0"/>
                  </a:moveTo>
                  <a:lnTo>
                    <a:pt x="1" y="734"/>
                  </a:lnTo>
                  <a:lnTo>
                    <a:pt x="1869" y="734"/>
                  </a:lnTo>
                  <a:lnTo>
                    <a:pt x="18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5652625" y="3479000"/>
              <a:ext cx="455350" cy="142625"/>
            </a:xfrm>
            <a:custGeom>
              <a:rect b="b" l="l" r="r" t="t"/>
              <a:pathLst>
                <a:path extrusionOk="0" h="5705" w="18214">
                  <a:moveTo>
                    <a:pt x="2869" y="1"/>
                  </a:moveTo>
                  <a:cubicBezTo>
                    <a:pt x="1268" y="1"/>
                    <a:pt x="0" y="1268"/>
                    <a:pt x="0" y="2870"/>
                  </a:cubicBezTo>
                  <a:cubicBezTo>
                    <a:pt x="0" y="4437"/>
                    <a:pt x="1268" y="5705"/>
                    <a:pt x="2869" y="5705"/>
                  </a:cubicBezTo>
                  <a:lnTo>
                    <a:pt x="15378" y="5705"/>
                  </a:lnTo>
                  <a:cubicBezTo>
                    <a:pt x="16946" y="5705"/>
                    <a:pt x="18213" y="4437"/>
                    <a:pt x="18213" y="2870"/>
                  </a:cubicBezTo>
                  <a:cubicBezTo>
                    <a:pt x="18213" y="1268"/>
                    <a:pt x="16946" y="1"/>
                    <a:pt x="153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5722675" y="3523200"/>
              <a:ext cx="304400" cy="12550"/>
            </a:xfrm>
            <a:custGeom>
              <a:rect b="b" l="l" r="r" t="t"/>
              <a:pathLst>
                <a:path extrusionOk="0" h="502" w="12176">
                  <a:moveTo>
                    <a:pt x="0" y="1"/>
                  </a:moveTo>
                  <a:lnTo>
                    <a:pt x="0" y="501"/>
                  </a:lnTo>
                  <a:lnTo>
                    <a:pt x="12176" y="501"/>
                  </a:lnTo>
                  <a:lnTo>
                    <a:pt x="121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p:nvPr/>
          </p:nvSpPr>
          <p:spPr>
            <a:xfrm>
              <a:off x="5722675" y="3542400"/>
              <a:ext cx="304400" cy="11700"/>
            </a:xfrm>
            <a:custGeom>
              <a:rect b="b" l="l" r="r" t="t"/>
              <a:pathLst>
                <a:path extrusionOk="0" h="468" w="12176">
                  <a:moveTo>
                    <a:pt x="0" y="0"/>
                  </a:moveTo>
                  <a:lnTo>
                    <a:pt x="0" y="467"/>
                  </a:lnTo>
                  <a:lnTo>
                    <a:pt x="12176" y="467"/>
                  </a:lnTo>
                  <a:lnTo>
                    <a:pt x="121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
            <p:cNvSpPr/>
            <p:nvPr/>
          </p:nvSpPr>
          <p:spPr>
            <a:xfrm>
              <a:off x="5722675" y="3560725"/>
              <a:ext cx="304400" cy="11700"/>
            </a:xfrm>
            <a:custGeom>
              <a:rect b="b" l="l" r="r" t="t"/>
              <a:pathLst>
                <a:path extrusionOk="0" h="468" w="12176">
                  <a:moveTo>
                    <a:pt x="0" y="1"/>
                  </a:moveTo>
                  <a:lnTo>
                    <a:pt x="0" y="468"/>
                  </a:lnTo>
                  <a:lnTo>
                    <a:pt x="12176" y="468"/>
                  </a:lnTo>
                  <a:lnTo>
                    <a:pt x="121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5722675" y="3579925"/>
              <a:ext cx="304400" cy="11700"/>
            </a:xfrm>
            <a:custGeom>
              <a:rect b="b" l="l" r="r" t="t"/>
              <a:pathLst>
                <a:path extrusionOk="0" h="468" w="12176">
                  <a:moveTo>
                    <a:pt x="0" y="0"/>
                  </a:moveTo>
                  <a:lnTo>
                    <a:pt x="0" y="467"/>
                  </a:lnTo>
                  <a:lnTo>
                    <a:pt x="12176" y="467"/>
                  </a:lnTo>
                  <a:lnTo>
                    <a:pt x="121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5630950" y="3343925"/>
              <a:ext cx="138150" cy="108750"/>
            </a:xfrm>
            <a:custGeom>
              <a:rect b="b" l="l" r="r" t="t"/>
              <a:pathLst>
                <a:path extrusionOk="0" h="4350" w="5526">
                  <a:moveTo>
                    <a:pt x="2535" y="0"/>
                  </a:moveTo>
                  <a:cubicBezTo>
                    <a:pt x="1134" y="0"/>
                    <a:pt x="0" y="1134"/>
                    <a:pt x="0" y="2535"/>
                  </a:cubicBezTo>
                  <a:lnTo>
                    <a:pt x="100" y="2602"/>
                  </a:lnTo>
                  <a:lnTo>
                    <a:pt x="2335" y="3636"/>
                  </a:lnTo>
                  <a:cubicBezTo>
                    <a:pt x="3407" y="4123"/>
                    <a:pt x="4234" y="4349"/>
                    <a:pt x="4758" y="4349"/>
                  </a:cubicBezTo>
                  <a:cubicBezTo>
                    <a:pt x="5310" y="4349"/>
                    <a:pt x="5526" y="4098"/>
                    <a:pt x="5337" y="3636"/>
                  </a:cubicBezTo>
                  <a:cubicBezTo>
                    <a:pt x="5337" y="3636"/>
                    <a:pt x="4970" y="0"/>
                    <a:pt x="25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6770925" y="3659150"/>
              <a:ext cx="63400" cy="1077450"/>
            </a:xfrm>
            <a:custGeom>
              <a:rect b="b" l="l" r="r" t="t"/>
              <a:pathLst>
                <a:path extrusionOk="0" h="43098" w="2536">
                  <a:moveTo>
                    <a:pt x="0" y="0"/>
                  </a:moveTo>
                  <a:lnTo>
                    <a:pt x="1401" y="43098"/>
                  </a:lnTo>
                  <a:lnTo>
                    <a:pt x="2536" y="43098"/>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a:off x="6440675" y="3695000"/>
              <a:ext cx="63425" cy="1040775"/>
            </a:xfrm>
            <a:custGeom>
              <a:rect b="b" l="l" r="r" t="t"/>
              <a:pathLst>
                <a:path extrusionOk="0" h="41631" w="2537">
                  <a:moveTo>
                    <a:pt x="1" y="0"/>
                  </a:moveTo>
                  <a:lnTo>
                    <a:pt x="1402" y="41630"/>
                  </a:lnTo>
                  <a:lnTo>
                    <a:pt x="2536" y="41630"/>
                  </a:lnTo>
                  <a:lnTo>
                    <a:pt x="253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6440675" y="3695000"/>
              <a:ext cx="63425" cy="1040775"/>
            </a:xfrm>
            <a:custGeom>
              <a:rect b="b" l="l" r="r" t="t"/>
              <a:pathLst>
                <a:path extrusionOk="0" h="41631" w="2537">
                  <a:moveTo>
                    <a:pt x="1" y="0"/>
                  </a:moveTo>
                  <a:lnTo>
                    <a:pt x="1402" y="41630"/>
                  </a:lnTo>
                  <a:lnTo>
                    <a:pt x="2536" y="41630"/>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5155600" y="3659150"/>
              <a:ext cx="63400" cy="1062450"/>
            </a:xfrm>
            <a:custGeom>
              <a:rect b="b" l="l" r="r" t="t"/>
              <a:pathLst>
                <a:path extrusionOk="0" h="42498" w="2536">
                  <a:moveTo>
                    <a:pt x="1" y="0"/>
                  </a:moveTo>
                  <a:lnTo>
                    <a:pt x="1" y="42497"/>
                  </a:lnTo>
                  <a:lnTo>
                    <a:pt x="1135" y="42497"/>
                  </a:lnTo>
                  <a:lnTo>
                    <a:pt x="253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
            <p:cNvSpPr/>
            <p:nvPr/>
          </p:nvSpPr>
          <p:spPr>
            <a:xfrm>
              <a:off x="5155600" y="3659150"/>
              <a:ext cx="63400" cy="1062450"/>
            </a:xfrm>
            <a:custGeom>
              <a:rect b="b" l="l" r="r" t="t"/>
              <a:pathLst>
                <a:path extrusionOk="0" h="42498" w="2536">
                  <a:moveTo>
                    <a:pt x="1" y="0"/>
                  </a:moveTo>
                  <a:lnTo>
                    <a:pt x="1" y="42497"/>
                  </a:lnTo>
                  <a:lnTo>
                    <a:pt x="1135" y="42497"/>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
            <p:cNvSpPr/>
            <p:nvPr/>
          </p:nvSpPr>
          <p:spPr>
            <a:xfrm>
              <a:off x="5486675" y="3695000"/>
              <a:ext cx="62575" cy="1034925"/>
            </a:xfrm>
            <a:custGeom>
              <a:rect b="b" l="l" r="r" t="t"/>
              <a:pathLst>
                <a:path extrusionOk="0" h="41397" w="2503">
                  <a:moveTo>
                    <a:pt x="0" y="0"/>
                  </a:moveTo>
                  <a:lnTo>
                    <a:pt x="0" y="41397"/>
                  </a:lnTo>
                  <a:lnTo>
                    <a:pt x="1101" y="41397"/>
                  </a:lnTo>
                  <a:lnTo>
                    <a:pt x="25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a:off x="4962975" y="3626625"/>
              <a:ext cx="2084825" cy="45875"/>
            </a:xfrm>
            <a:custGeom>
              <a:rect b="b" l="l" r="r" t="t"/>
              <a:pathLst>
                <a:path extrusionOk="0" h="1835" w="83393">
                  <a:moveTo>
                    <a:pt x="0" y="0"/>
                  </a:moveTo>
                  <a:lnTo>
                    <a:pt x="0" y="1835"/>
                  </a:lnTo>
                  <a:lnTo>
                    <a:pt x="83393" y="1835"/>
                  </a:lnTo>
                  <a:lnTo>
                    <a:pt x="833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5026350" y="3672475"/>
              <a:ext cx="1946400" cy="48400"/>
            </a:xfrm>
            <a:custGeom>
              <a:rect b="b" l="l" r="r" t="t"/>
              <a:pathLst>
                <a:path extrusionOk="0" h="1936" w="77856">
                  <a:moveTo>
                    <a:pt x="0" y="1"/>
                  </a:moveTo>
                  <a:lnTo>
                    <a:pt x="2936" y="1935"/>
                  </a:lnTo>
                  <a:lnTo>
                    <a:pt x="74954" y="1935"/>
                  </a:lnTo>
                  <a:lnTo>
                    <a:pt x="778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5026350" y="3672475"/>
              <a:ext cx="1946400" cy="48400"/>
            </a:xfrm>
            <a:custGeom>
              <a:rect b="b" l="l" r="r" t="t"/>
              <a:pathLst>
                <a:path extrusionOk="0" h="1936" w="77856">
                  <a:moveTo>
                    <a:pt x="0" y="1"/>
                  </a:moveTo>
                  <a:lnTo>
                    <a:pt x="2936" y="1935"/>
                  </a:lnTo>
                  <a:lnTo>
                    <a:pt x="74954" y="1935"/>
                  </a:lnTo>
                  <a:lnTo>
                    <a:pt x="778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16"/>
          <p:cNvCxnSpPr/>
          <p:nvPr/>
        </p:nvCxnSpPr>
        <p:spPr>
          <a:xfrm>
            <a:off x="0" y="5143500"/>
            <a:ext cx="9163200" cy="0"/>
          </a:xfrm>
          <a:prstGeom prst="straightConnector1">
            <a:avLst/>
          </a:prstGeom>
          <a:noFill/>
          <a:ln cap="flat" cmpd="sng" w="9525">
            <a:solidFill>
              <a:schemeClr val="dk2"/>
            </a:solidFill>
            <a:prstDash val="solid"/>
            <a:round/>
            <a:headEnd len="med" w="med" type="none"/>
            <a:tailEnd len="med" w="med" type="none"/>
          </a:ln>
        </p:spPr>
      </p:cxnSp>
      <p:grpSp>
        <p:nvGrpSpPr>
          <p:cNvPr id="237" name="Google Shape;237;p16"/>
          <p:cNvGrpSpPr/>
          <p:nvPr/>
        </p:nvGrpSpPr>
        <p:grpSpPr>
          <a:xfrm>
            <a:off x="462338" y="1052550"/>
            <a:ext cx="2395216" cy="844287"/>
            <a:chOff x="462338" y="1168125"/>
            <a:chExt cx="2395216" cy="844287"/>
          </a:xfrm>
        </p:grpSpPr>
        <p:sp>
          <p:nvSpPr>
            <p:cNvPr id="238" name="Google Shape;238;p16"/>
            <p:cNvSpPr txBox="1"/>
            <p:nvPr/>
          </p:nvSpPr>
          <p:spPr>
            <a:xfrm>
              <a:off x="462338" y="1418113"/>
              <a:ext cx="2395200" cy="594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200"/>
                </a:spcAft>
                <a:buNone/>
              </a:pPr>
              <a:r>
                <a:rPr lang="en" sz="1000">
                  <a:solidFill>
                    <a:schemeClr val="dk1"/>
                  </a:solidFill>
                  <a:latin typeface="Roboto"/>
                  <a:ea typeface="Roboto"/>
                  <a:cs typeface="Roboto"/>
                  <a:sym typeface="Roboto"/>
                </a:rPr>
                <a:t>The biggest factor causing the increase in e-commerce use is the high population growth rate in Indonesia.</a:t>
              </a:r>
              <a:endParaRPr sz="1000">
                <a:solidFill>
                  <a:schemeClr val="dk1"/>
                </a:solidFill>
                <a:latin typeface="Roboto"/>
                <a:ea typeface="Roboto"/>
                <a:cs typeface="Roboto"/>
                <a:sym typeface="Roboto"/>
              </a:endParaRPr>
            </a:p>
          </p:txBody>
        </p:sp>
        <p:sp>
          <p:nvSpPr>
            <p:cNvPr id="239" name="Google Shape;239;p16"/>
            <p:cNvSpPr txBox="1"/>
            <p:nvPr/>
          </p:nvSpPr>
          <p:spPr>
            <a:xfrm>
              <a:off x="462353" y="1168125"/>
              <a:ext cx="2395200" cy="342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120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Increase in population</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40" name="Google Shape;240;p16"/>
          <p:cNvGrpSpPr/>
          <p:nvPr/>
        </p:nvGrpSpPr>
        <p:grpSpPr>
          <a:xfrm>
            <a:off x="462325" y="2009400"/>
            <a:ext cx="2395225" cy="1026900"/>
            <a:chOff x="462325" y="2004375"/>
            <a:chExt cx="2395225" cy="1026900"/>
          </a:xfrm>
        </p:grpSpPr>
        <p:sp>
          <p:nvSpPr>
            <p:cNvPr id="241" name="Google Shape;241;p16"/>
            <p:cNvSpPr txBox="1"/>
            <p:nvPr/>
          </p:nvSpPr>
          <p:spPr>
            <a:xfrm>
              <a:off x="462350" y="2346675"/>
              <a:ext cx="2395200" cy="684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200"/>
                </a:spcAft>
                <a:buNone/>
              </a:pPr>
              <a:r>
                <a:rPr lang="en" sz="1000">
                  <a:solidFill>
                    <a:schemeClr val="dk1"/>
                  </a:solidFill>
                  <a:latin typeface="Roboto"/>
                  <a:ea typeface="Roboto"/>
                  <a:cs typeface="Roboto"/>
                  <a:sym typeface="Roboto"/>
                </a:rPr>
                <a:t>The smartphone industry in Indonesia has provided the best innovation so that everyone can access the internet.</a:t>
              </a:r>
              <a:endParaRPr sz="900">
                <a:solidFill>
                  <a:schemeClr val="dk1"/>
                </a:solidFill>
                <a:latin typeface="Roboto"/>
                <a:ea typeface="Roboto"/>
                <a:cs typeface="Roboto"/>
                <a:sym typeface="Roboto"/>
              </a:endParaRPr>
            </a:p>
          </p:txBody>
        </p:sp>
        <p:sp>
          <p:nvSpPr>
            <p:cNvPr id="242" name="Google Shape;242;p16"/>
            <p:cNvSpPr txBox="1"/>
            <p:nvPr/>
          </p:nvSpPr>
          <p:spPr>
            <a:xfrm>
              <a:off x="462325" y="2004375"/>
              <a:ext cx="2395200" cy="342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120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Smartphone users are increasing</a:t>
              </a:r>
              <a:endParaRPr>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43" name="Google Shape;243;p16"/>
          <p:cNvGrpSpPr/>
          <p:nvPr/>
        </p:nvGrpSpPr>
        <p:grpSpPr>
          <a:xfrm>
            <a:off x="462338" y="2917513"/>
            <a:ext cx="2395216" cy="1026900"/>
            <a:chOff x="462338" y="2907375"/>
            <a:chExt cx="2395216" cy="1026900"/>
          </a:xfrm>
        </p:grpSpPr>
        <p:sp>
          <p:nvSpPr>
            <p:cNvPr id="244" name="Google Shape;244;p16"/>
            <p:cNvSpPr txBox="1"/>
            <p:nvPr/>
          </p:nvSpPr>
          <p:spPr>
            <a:xfrm>
              <a:off x="462338" y="3249675"/>
              <a:ext cx="2395200" cy="684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200"/>
                </a:spcAft>
                <a:buNone/>
              </a:pPr>
              <a:r>
                <a:rPr lang="en" sz="1000">
                  <a:solidFill>
                    <a:schemeClr val="dk1"/>
                  </a:solidFill>
                  <a:latin typeface="Roboto"/>
                  <a:ea typeface="Roboto"/>
                  <a:cs typeface="Roboto"/>
                  <a:sym typeface="Roboto"/>
                </a:rPr>
                <a:t>Even when making payments on the marketplace, smartphone users dominate by almost 75%, compared to online transactions via laptop or PC.</a:t>
              </a:r>
              <a:endParaRPr sz="1000">
                <a:solidFill>
                  <a:schemeClr val="dk1"/>
                </a:solidFill>
                <a:latin typeface="Roboto"/>
                <a:ea typeface="Roboto"/>
                <a:cs typeface="Roboto"/>
                <a:sym typeface="Roboto"/>
              </a:endParaRPr>
            </a:p>
          </p:txBody>
        </p:sp>
        <p:sp>
          <p:nvSpPr>
            <p:cNvPr id="245" name="Google Shape;245;p16"/>
            <p:cNvSpPr txBox="1"/>
            <p:nvPr/>
          </p:nvSpPr>
          <p:spPr>
            <a:xfrm>
              <a:off x="462353" y="2907375"/>
              <a:ext cx="2395200" cy="342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120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Internet users are increasing</a:t>
              </a:r>
              <a:endParaRPr sz="150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46" name="Google Shape;246;p16"/>
          <p:cNvGrpSpPr/>
          <p:nvPr/>
        </p:nvGrpSpPr>
        <p:grpSpPr>
          <a:xfrm>
            <a:off x="105942" y="3996869"/>
            <a:ext cx="2751335" cy="1503898"/>
            <a:chOff x="3701896" y="4586024"/>
            <a:chExt cx="1518900" cy="1503898"/>
          </a:xfrm>
        </p:grpSpPr>
        <p:sp>
          <p:nvSpPr>
            <p:cNvPr id="247" name="Google Shape;247;p16"/>
            <p:cNvSpPr txBox="1"/>
            <p:nvPr/>
          </p:nvSpPr>
          <p:spPr>
            <a:xfrm>
              <a:off x="3701896" y="4928322"/>
              <a:ext cx="1518900" cy="1161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200"/>
                </a:spcAft>
                <a:buNone/>
              </a:pPr>
              <a:r>
                <a:rPr lang="en" sz="800">
                  <a:solidFill>
                    <a:schemeClr val="dk1"/>
                  </a:solidFill>
                  <a:latin typeface="Roboto"/>
                  <a:ea typeface="Roboto"/>
                  <a:cs typeface="Roboto"/>
                  <a:sym typeface="Roboto"/>
                </a:rPr>
                <a:t>Generally, purchasing goods in e-commerce is also influenced by the marketing strategies carried out by sellers on social media. Therefore, the large number of social media users in Indonesia has a big influence on increasing the rate of e-commerce.</a:t>
              </a:r>
              <a:endParaRPr sz="800">
                <a:solidFill>
                  <a:schemeClr val="dk1"/>
                </a:solidFill>
                <a:latin typeface="Roboto"/>
                <a:ea typeface="Roboto"/>
                <a:cs typeface="Roboto"/>
                <a:sym typeface="Roboto"/>
              </a:endParaRPr>
            </a:p>
          </p:txBody>
        </p:sp>
        <p:sp>
          <p:nvSpPr>
            <p:cNvPr id="248" name="Google Shape;248;p16"/>
            <p:cNvSpPr txBox="1"/>
            <p:nvPr/>
          </p:nvSpPr>
          <p:spPr>
            <a:xfrm>
              <a:off x="3701896" y="4586024"/>
              <a:ext cx="1518900" cy="271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120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Many social media users</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49" name="Google Shape;249;p16"/>
          <p:cNvGrpSpPr/>
          <p:nvPr/>
        </p:nvGrpSpPr>
        <p:grpSpPr>
          <a:xfrm>
            <a:off x="3096726" y="4031493"/>
            <a:ext cx="594370" cy="594358"/>
            <a:chOff x="467825" y="1909675"/>
            <a:chExt cx="466575" cy="465725"/>
          </a:xfrm>
        </p:grpSpPr>
        <p:sp>
          <p:nvSpPr>
            <p:cNvPr id="250" name="Google Shape;250;p16"/>
            <p:cNvSpPr/>
            <p:nvPr/>
          </p:nvSpPr>
          <p:spPr>
            <a:xfrm>
              <a:off x="467825" y="1909675"/>
              <a:ext cx="466575" cy="389950"/>
            </a:xfrm>
            <a:custGeom>
              <a:rect b="b" l="l" r="r" t="t"/>
              <a:pathLst>
                <a:path extrusionOk="0" h="15598" w="18663">
                  <a:moveTo>
                    <a:pt x="9349" y="0"/>
                  </a:moveTo>
                  <a:cubicBezTo>
                    <a:pt x="4194" y="0"/>
                    <a:pt x="0" y="4224"/>
                    <a:pt x="35" y="9378"/>
                  </a:cubicBezTo>
                  <a:cubicBezTo>
                    <a:pt x="50" y="11762"/>
                    <a:pt x="964" y="13934"/>
                    <a:pt x="2448" y="15572"/>
                  </a:cubicBezTo>
                  <a:cubicBezTo>
                    <a:pt x="2467" y="15587"/>
                    <a:pt x="2489" y="15597"/>
                    <a:pt x="2512" y="15597"/>
                  </a:cubicBezTo>
                  <a:cubicBezTo>
                    <a:pt x="2521" y="15597"/>
                    <a:pt x="2529" y="15596"/>
                    <a:pt x="2538" y="15593"/>
                  </a:cubicBezTo>
                  <a:cubicBezTo>
                    <a:pt x="4637" y="15150"/>
                    <a:pt x="6936" y="14903"/>
                    <a:pt x="9349" y="14903"/>
                  </a:cubicBezTo>
                  <a:cubicBezTo>
                    <a:pt x="11567" y="14903"/>
                    <a:pt x="13686" y="15112"/>
                    <a:pt x="15648" y="15491"/>
                  </a:cubicBezTo>
                  <a:cubicBezTo>
                    <a:pt x="15713" y="15504"/>
                    <a:pt x="15778" y="15510"/>
                    <a:pt x="15843" y="15510"/>
                  </a:cubicBezTo>
                  <a:cubicBezTo>
                    <a:pt x="16143" y="15510"/>
                    <a:pt x="16431" y="15375"/>
                    <a:pt x="16623" y="15136"/>
                  </a:cubicBezTo>
                  <a:cubicBezTo>
                    <a:pt x="17900" y="13541"/>
                    <a:pt x="18663" y="11515"/>
                    <a:pt x="18663" y="9314"/>
                  </a:cubicBezTo>
                  <a:cubicBezTo>
                    <a:pt x="18663" y="4168"/>
                    <a:pt x="14495" y="0"/>
                    <a:pt x="93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732475" y="2018825"/>
              <a:ext cx="145550" cy="263800"/>
            </a:xfrm>
            <a:custGeom>
              <a:rect b="b" l="l" r="r" t="t"/>
              <a:pathLst>
                <a:path extrusionOk="0" h="10552" w="5822">
                  <a:moveTo>
                    <a:pt x="0" y="0"/>
                  </a:moveTo>
                  <a:lnTo>
                    <a:pt x="0" y="1092"/>
                  </a:lnTo>
                  <a:lnTo>
                    <a:pt x="4366" y="1092"/>
                  </a:lnTo>
                  <a:cubicBezTo>
                    <a:pt x="4567" y="1092"/>
                    <a:pt x="4730" y="1255"/>
                    <a:pt x="4730" y="1456"/>
                  </a:cubicBezTo>
                  <a:lnTo>
                    <a:pt x="4730" y="10551"/>
                  </a:lnTo>
                  <a:lnTo>
                    <a:pt x="5821" y="10551"/>
                  </a:lnTo>
                  <a:lnTo>
                    <a:pt x="5821" y="1456"/>
                  </a:lnTo>
                  <a:cubicBezTo>
                    <a:pt x="5821" y="649"/>
                    <a:pt x="5172" y="0"/>
                    <a:pt x="4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841600" y="2146150"/>
              <a:ext cx="45525" cy="45525"/>
            </a:xfrm>
            <a:custGeom>
              <a:rect b="b" l="l" r="r" t="t"/>
              <a:pathLst>
                <a:path extrusionOk="0" h="1821" w="1821">
                  <a:moveTo>
                    <a:pt x="912" y="1"/>
                  </a:moveTo>
                  <a:cubicBezTo>
                    <a:pt x="408" y="1"/>
                    <a:pt x="1" y="408"/>
                    <a:pt x="1" y="909"/>
                  </a:cubicBezTo>
                  <a:cubicBezTo>
                    <a:pt x="1" y="1413"/>
                    <a:pt x="408" y="1820"/>
                    <a:pt x="912" y="1820"/>
                  </a:cubicBezTo>
                  <a:cubicBezTo>
                    <a:pt x="1413" y="1820"/>
                    <a:pt x="1820" y="1413"/>
                    <a:pt x="1820" y="909"/>
                  </a:cubicBezTo>
                  <a:cubicBezTo>
                    <a:pt x="1820" y="408"/>
                    <a:pt x="1413" y="1"/>
                    <a:pt x="9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532350" y="1946050"/>
              <a:ext cx="263800" cy="400250"/>
            </a:xfrm>
            <a:custGeom>
              <a:rect b="b" l="l" r="r" t="t"/>
              <a:pathLst>
                <a:path extrusionOk="0" h="16010" w="10552">
                  <a:moveTo>
                    <a:pt x="728" y="1"/>
                  </a:moveTo>
                  <a:cubicBezTo>
                    <a:pt x="330" y="1"/>
                    <a:pt x="1" y="327"/>
                    <a:pt x="1" y="728"/>
                  </a:cubicBezTo>
                  <a:lnTo>
                    <a:pt x="1" y="13893"/>
                  </a:lnTo>
                  <a:cubicBezTo>
                    <a:pt x="842" y="14781"/>
                    <a:pt x="1858" y="15506"/>
                    <a:pt x="2987" y="16009"/>
                  </a:cubicBezTo>
                  <a:lnTo>
                    <a:pt x="9824" y="16009"/>
                  </a:lnTo>
                  <a:cubicBezTo>
                    <a:pt x="10226" y="16009"/>
                    <a:pt x="10552" y="15680"/>
                    <a:pt x="10552" y="15282"/>
                  </a:cubicBezTo>
                  <a:lnTo>
                    <a:pt x="10552" y="728"/>
                  </a:lnTo>
                  <a:cubicBezTo>
                    <a:pt x="10552" y="327"/>
                    <a:pt x="10229" y="1"/>
                    <a:pt x="98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559650" y="1946050"/>
              <a:ext cx="236500" cy="345675"/>
            </a:xfrm>
            <a:custGeom>
              <a:rect b="b" l="l" r="r" t="t"/>
              <a:pathLst>
                <a:path extrusionOk="0" h="13827" w="9460">
                  <a:moveTo>
                    <a:pt x="5458" y="635"/>
                  </a:moveTo>
                  <a:cubicBezTo>
                    <a:pt x="5711" y="635"/>
                    <a:pt x="5915" y="839"/>
                    <a:pt x="5915" y="1092"/>
                  </a:cubicBezTo>
                  <a:cubicBezTo>
                    <a:pt x="5915" y="1343"/>
                    <a:pt x="5711" y="1546"/>
                    <a:pt x="5458" y="1546"/>
                  </a:cubicBezTo>
                  <a:cubicBezTo>
                    <a:pt x="5207" y="1546"/>
                    <a:pt x="5004" y="1343"/>
                    <a:pt x="5004" y="1092"/>
                  </a:cubicBezTo>
                  <a:cubicBezTo>
                    <a:pt x="5004" y="839"/>
                    <a:pt x="5207" y="635"/>
                    <a:pt x="5458" y="635"/>
                  </a:cubicBezTo>
                  <a:close/>
                  <a:moveTo>
                    <a:pt x="728" y="1"/>
                  </a:moveTo>
                  <a:cubicBezTo>
                    <a:pt x="329" y="1"/>
                    <a:pt x="0" y="327"/>
                    <a:pt x="0" y="728"/>
                  </a:cubicBezTo>
                  <a:lnTo>
                    <a:pt x="0" y="2000"/>
                  </a:lnTo>
                  <a:cubicBezTo>
                    <a:pt x="0" y="2102"/>
                    <a:pt x="82" y="2184"/>
                    <a:pt x="184" y="2184"/>
                  </a:cubicBezTo>
                  <a:lnTo>
                    <a:pt x="9460" y="2184"/>
                  </a:lnTo>
                  <a:lnTo>
                    <a:pt x="9460" y="728"/>
                  </a:lnTo>
                  <a:cubicBezTo>
                    <a:pt x="9460" y="327"/>
                    <a:pt x="9137" y="1"/>
                    <a:pt x="8732" y="1"/>
                  </a:cubicBezTo>
                  <a:close/>
                  <a:moveTo>
                    <a:pt x="5458" y="3400"/>
                  </a:moveTo>
                  <a:cubicBezTo>
                    <a:pt x="5711" y="3400"/>
                    <a:pt x="5915" y="3604"/>
                    <a:pt x="5915" y="3857"/>
                  </a:cubicBezTo>
                  <a:cubicBezTo>
                    <a:pt x="5915" y="4108"/>
                    <a:pt x="5711" y="4311"/>
                    <a:pt x="5458" y="4311"/>
                  </a:cubicBezTo>
                  <a:cubicBezTo>
                    <a:pt x="5207" y="4311"/>
                    <a:pt x="5004" y="4108"/>
                    <a:pt x="5004" y="3857"/>
                  </a:cubicBezTo>
                  <a:cubicBezTo>
                    <a:pt x="5004" y="3604"/>
                    <a:pt x="5207" y="3400"/>
                    <a:pt x="5458" y="3400"/>
                  </a:cubicBezTo>
                  <a:close/>
                  <a:moveTo>
                    <a:pt x="184" y="2911"/>
                  </a:moveTo>
                  <a:cubicBezTo>
                    <a:pt x="85" y="2911"/>
                    <a:pt x="0" y="2993"/>
                    <a:pt x="0" y="3092"/>
                  </a:cubicBezTo>
                  <a:lnTo>
                    <a:pt x="0" y="4547"/>
                  </a:lnTo>
                  <a:cubicBezTo>
                    <a:pt x="0" y="4649"/>
                    <a:pt x="82" y="4731"/>
                    <a:pt x="184" y="4731"/>
                  </a:cubicBezTo>
                  <a:lnTo>
                    <a:pt x="9460" y="4731"/>
                  </a:lnTo>
                  <a:lnTo>
                    <a:pt x="9460" y="2911"/>
                  </a:lnTo>
                  <a:close/>
                  <a:moveTo>
                    <a:pt x="5458" y="5912"/>
                  </a:moveTo>
                  <a:cubicBezTo>
                    <a:pt x="5711" y="5912"/>
                    <a:pt x="5915" y="6116"/>
                    <a:pt x="5915" y="6366"/>
                  </a:cubicBezTo>
                  <a:cubicBezTo>
                    <a:pt x="5915" y="6617"/>
                    <a:pt x="5711" y="6820"/>
                    <a:pt x="5458" y="6820"/>
                  </a:cubicBezTo>
                  <a:cubicBezTo>
                    <a:pt x="5207" y="6820"/>
                    <a:pt x="5004" y="6617"/>
                    <a:pt x="5004" y="6366"/>
                  </a:cubicBezTo>
                  <a:cubicBezTo>
                    <a:pt x="5004" y="6116"/>
                    <a:pt x="5207" y="5912"/>
                    <a:pt x="5458" y="5912"/>
                  </a:cubicBezTo>
                  <a:close/>
                  <a:moveTo>
                    <a:pt x="184" y="5458"/>
                  </a:moveTo>
                  <a:cubicBezTo>
                    <a:pt x="85" y="5458"/>
                    <a:pt x="0" y="5540"/>
                    <a:pt x="0" y="5639"/>
                  </a:cubicBezTo>
                  <a:lnTo>
                    <a:pt x="0" y="7094"/>
                  </a:lnTo>
                  <a:cubicBezTo>
                    <a:pt x="0" y="7196"/>
                    <a:pt x="82" y="7277"/>
                    <a:pt x="184" y="7277"/>
                  </a:cubicBezTo>
                  <a:lnTo>
                    <a:pt x="9460" y="7277"/>
                  </a:lnTo>
                  <a:lnTo>
                    <a:pt x="9460" y="5458"/>
                  </a:lnTo>
                  <a:close/>
                  <a:moveTo>
                    <a:pt x="5458" y="8459"/>
                  </a:moveTo>
                  <a:cubicBezTo>
                    <a:pt x="5711" y="8459"/>
                    <a:pt x="5915" y="8663"/>
                    <a:pt x="5915" y="8913"/>
                  </a:cubicBezTo>
                  <a:cubicBezTo>
                    <a:pt x="5915" y="9163"/>
                    <a:pt x="5711" y="9367"/>
                    <a:pt x="5458" y="9367"/>
                  </a:cubicBezTo>
                  <a:cubicBezTo>
                    <a:pt x="5207" y="9367"/>
                    <a:pt x="5004" y="9163"/>
                    <a:pt x="5004" y="8913"/>
                  </a:cubicBezTo>
                  <a:cubicBezTo>
                    <a:pt x="5004" y="8663"/>
                    <a:pt x="5207" y="8459"/>
                    <a:pt x="5458" y="8459"/>
                  </a:cubicBezTo>
                  <a:close/>
                  <a:moveTo>
                    <a:pt x="184" y="8005"/>
                  </a:moveTo>
                  <a:cubicBezTo>
                    <a:pt x="85" y="8005"/>
                    <a:pt x="0" y="8086"/>
                    <a:pt x="0" y="8185"/>
                  </a:cubicBezTo>
                  <a:lnTo>
                    <a:pt x="0" y="9641"/>
                  </a:lnTo>
                  <a:cubicBezTo>
                    <a:pt x="0" y="9743"/>
                    <a:pt x="82" y="9824"/>
                    <a:pt x="184" y="9824"/>
                  </a:cubicBezTo>
                  <a:lnTo>
                    <a:pt x="9460" y="9824"/>
                  </a:lnTo>
                  <a:lnTo>
                    <a:pt x="9460" y="8005"/>
                  </a:lnTo>
                  <a:close/>
                  <a:moveTo>
                    <a:pt x="184" y="10552"/>
                  </a:moveTo>
                  <a:cubicBezTo>
                    <a:pt x="85" y="10552"/>
                    <a:pt x="0" y="10633"/>
                    <a:pt x="0" y="10732"/>
                  </a:cubicBezTo>
                  <a:lnTo>
                    <a:pt x="0" y="13099"/>
                  </a:lnTo>
                  <a:cubicBezTo>
                    <a:pt x="0" y="13497"/>
                    <a:pt x="329" y="13826"/>
                    <a:pt x="728" y="13826"/>
                  </a:cubicBezTo>
                  <a:lnTo>
                    <a:pt x="8732" y="13826"/>
                  </a:lnTo>
                  <a:cubicBezTo>
                    <a:pt x="9134" y="13826"/>
                    <a:pt x="9460" y="13497"/>
                    <a:pt x="9460" y="13099"/>
                  </a:cubicBezTo>
                  <a:lnTo>
                    <a:pt x="9460" y="10552"/>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721100" y="1961925"/>
              <a:ext cx="22800" cy="218325"/>
            </a:xfrm>
            <a:custGeom>
              <a:rect b="b" l="l" r="r" t="t"/>
              <a:pathLst>
                <a:path extrusionOk="0" h="8733" w="912">
                  <a:moveTo>
                    <a:pt x="455" y="0"/>
                  </a:moveTo>
                  <a:cubicBezTo>
                    <a:pt x="205" y="0"/>
                    <a:pt x="1" y="204"/>
                    <a:pt x="1" y="457"/>
                  </a:cubicBezTo>
                  <a:cubicBezTo>
                    <a:pt x="1" y="708"/>
                    <a:pt x="205" y="911"/>
                    <a:pt x="455" y="911"/>
                  </a:cubicBezTo>
                  <a:cubicBezTo>
                    <a:pt x="708" y="911"/>
                    <a:pt x="912" y="708"/>
                    <a:pt x="912" y="457"/>
                  </a:cubicBezTo>
                  <a:cubicBezTo>
                    <a:pt x="912" y="204"/>
                    <a:pt x="708" y="0"/>
                    <a:pt x="455" y="0"/>
                  </a:cubicBezTo>
                  <a:close/>
                  <a:moveTo>
                    <a:pt x="455" y="2765"/>
                  </a:moveTo>
                  <a:cubicBezTo>
                    <a:pt x="205" y="2765"/>
                    <a:pt x="1" y="2969"/>
                    <a:pt x="1" y="3222"/>
                  </a:cubicBezTo>
                  <a:cubicBezTo>
                    <a:pt x="1" y="3473"/>
                    <a:pt x="205" y="3676"/>
                    <a:pt x="455" y="3676"/>
                  </a:cubicBezTo>
                  <a:cubicBezTo>
                    <a:pt x="708" y="3676"/>
                    <a:pt x="912" y="3473"/>
                    <a:pt x="912" y="3222"/>
                  </a:cubicBezTo>
                  <a:cubicBezTo>
                    <a:pt x="912" y="2969"/>
                    <a:pt x="708" y="2765"/>
                    <a:pt x="455" y="2765"/>
                  </a:cubicBezTo>
                  <a:close/>
                  <a:moveTo>
                    <a:pt x="455" y="5277"/>
                  </a:moveTo>
                  <a:cubicBezTo>
                    <a:pt x="205" y="5277"/>
                    <a:pt x="1" y="5481"/>
                    <a:pt x="1" y="5731"/>
                  </a:cubicBezTo>
                  <a:cubicBezTo>
                    <a:pt x="1" y="5982"/>
                    <a:pt x="205" y="6185"/>
                    <a:pt x="455" y="6185"/>
                  </a:cubicBezTo>
                  <a:cubicBezTo>
                    <a:pt x="708" y="6185"/>
                    <a:pt x="912" y="5982"/>
                    <a:pt x="912" y="5731"/>
                  </a:cubicBezTo>
                  <a:cubicBezTo>
                    <a:pt x="912" y="5481"/>
                    <a:pt x="708" y="5277"/>
                    <a:pt x="455" y="5277"/>
                  </a:cubicBezTo>
                  <a:close/>
                  <a:moveTo>
                    <a:pt x="455" y="7824"/>
                  </a:moveTo>
                  <a:cubicBezTo>
                    <a:pt x="205" y="7824"/>
                    <a:pt x="1" y="8028"/>
                    <a:pt x="1" y="8278"/>
                  </a:cubicBezTo>
                  <a:cubicBezTo>
                    <a:pt x="1" y="8528"/>
                    <a:pt x="205" y="8732"/>
                    <a:pt x="455" y="8732"/>
                  </a:cubicBezTo>
                  <a:cubicBezTo>
                    <a:pt x="708" y="8732"/>
                    <a:pt x="912" y="8528"/>
                    <a:pt x="912" y="8278"/>
                  </a:cubicBezTo>
                  <a:cubicBezTo>
                    <a:pt x="912" y="8028"/>
                    <a:pt x="708" y="7824"/>
                    <a:pt x="455" y="782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757500" y="1961925"/>
              <a:ext cx="22800" cy="218325"/>
            </a:xfrm>
            <a:custGeom>
              <a:rect b="b" l="l" r="r" t="t"/>
              <a:pathLst>
                <a:path extrusionOk="0" h="8733" w="912">
                  <a:moveTo>
                    <a:pt x="454" y="0"/>
                  </a:moveTo>
                  <a:cubicBezTo>
                    <a:pt x="204" y="0"/>
                    <a:pt x="0" y="204"/>
                    <a:pt x="0" y="457"/>
                  </a:cubicBezTo>
                  <a:cubicBezTo>
                    <a:pt x="0" y="708"/>
                    <a:pt x="204" y="911"/>
                    <a:pt x="454" y="911"/>
                  </a:cubicBezTo>
                  <a:cubicBezTo>
                    <a:pt x="708" y="911"/>
                    <a:pt x="911" y="708"/>
                    <a:pt x="911" y="457"/>
                  </a:cubicBezTo>
                  <a:cubicBezTo>
                    <a:pt x="911" y="204"/>
                    <a:pt x="708" y="0"/>
                    <a:pt x="454" y="0"/>
                  </a:cubicBezTo>
                  <a:close/>
                  <a:moveTo>
                    <a:pt x="454" y="2765"/>
                  </a:moveTo>
                  <a:cubicBezTo>
                    <a:pt x="204" y="2765"/>
                    <a:pt x="0" y="2969"/>
                    <a:pt x="0" y="3222"/>
                  </a:cubicBezTo>
                  <a:cubicBezTo>
                    <a:pt x="0" y="3473"/>
                    <a:pt x="204" y="3676"/>
                    <a:pt x="454" y="3676"/>
                  </a:cubicBezTo>
                  <a:cubicBezTo>
                    <a:pt x="708" y="3676"/>
                    <a:pt x="911" y="3473"/>
                    <a:pt x="911" y="3222"/>
                  </a:cubicBezTo>
                  <a:cubicBezTo>
                    <a:pt x="911" y="2969"/>
                    <a:pt x="708" y="2765"/>
                    <a:pt x="454" y="2765"/>
                  </a:cubicBezTo>
                  <a:close/>
                  <a:moveTo>
                    <a:pt x="454" y="5277"/>
                  </a:moveTo>
                  <a:cubicBezTo>
                    <a:pt x="204" y="5277"/>
                    <a:pt x="0" y="5481"/>
                    <a:pt x="0" y="5731"/>
                  </a:cubicBezTo>
                  <a:cubicBezTo>
                    <a:pt x="0" y="5982"/>
                    <a:pt x="204" y="6185"/>
                    <a:pt x="454" y="6185"/>
                  </a:cubicBezTo>
                  <a:cubicBezTo>
                    <a:pt x="708" y="6185"/>
                    <a:pt x="911" y="5982"/>
                    <a:pt x="911" y="5731"/>
                  </a:cubicBezTo>
                  <a:cubicBezTo>
                    <a:pt x="911" y="5481"/>
                    <a:pt x="708" y="5277"/>
                    <a:pt x="454" y="5277"/>
                  </a:cubicBezTo>
                  <a:close/>
                  <a:moveTo>
                    <a:pt x="454" y="7824"/>
                  </a:moveTo>
                  <a:cubicBezTo>
                    <a:pt x="204" y="7824"/>
                    <a:pt x="0" y="8028"/>
                    <a:pt x="0" y="8278"/>
                  </a:cubicBezTo>
                  <a:cubicBezTo>
                    <a:pt x="0" y="8528"/>
                    <a:pt x="204" y="8732"/>
                    <a:pt x="454" y="8732"/>
                  </a:cubicBezTo>
                  <a:cubicBezTo>
                    <a:pt x="708" y="8732"/>
                    <a:pt x="911" y="8528"/>
                    <a:pt x="911" y="8278"/>
                  </a:cubicBezTo>
                  <a:cubicBezTo>
                    <a:pt x="911" y="8028"/>
                    <a:pt x="708" y="7824"/>
                    <a:pt x="454" y="782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528725" y="2188950"/>
              <a:ext cx="354900" cy="186450"/>
            </a:xfrm>
            <a:custGeom>
              <a:rect b="b" l="l" r="r" t="t"/>
              <a:pathLst>
                <a:path extrusionOk="0" h="7458" w="14196">
                  <a:moveTo>
                    <a:pt x="9105" y="0"/>
                  </a:moveTo>
                  <a:cubicBezTo>
                    <a:pt x="7713" y="0"/>
                    <a:pt x="6500" y="760"/>
                    <a:pt x="5859" y="1892"/>
                  </a:cubicBezTo>
                  <a:cubicBezTo>
                    <a:pt x="5472" y="1703"/>
                    <a:pt x="5036" y="1598"/>
                    <a:pt x="4579" y="1598"/>
                  </a:cubicBezTo>
                  <a:cubicBezTo>
                    <a:pt x="3441" y="1598"/>
                    <a:pt x="2454" y="2247"/>
                    <a:pt x="1971" y="3196"/>
                  </a:cubicBezTo>
                  <a:lnTo>
                    <a:pt x="1915" y="3196"/>
                  </a:lnTo>
                  <a:cubicBezTo>
                    <a:pt x="1074" y="3196"/>
                    <a:pt x="350" y="3679"/>
                    <a:pt x="0" y="4387"/>
                  </a:cubicBezTo>
                  <a:cubicBezTo>
                    <a:pt x="1709" y="6270"/>
                    <a:pt x="4171" y="7457"/>
                    <a:pt x="6913" y="7457"/>
                  </a:cubicBezTo>
                  <a:cubicBezTo>
                    <a:pt x="9861" y="7457"/>
                    <a:pt x="12487" y="6089"/>
                    <a:pt x="14195" y="3953"/>
                  </a:cubicBezTo>
                  <a:cubicBezTo>
                    <a:pt x="13849" y="3546"/>
                    <a:pt x="13357" y="3269"/>
                    <a:pt x="12798" y="3211"/>
                  </a:cubicBezTo>
                  <a:cubicBezTo>
                    <a:pt x="12542" y="1397"/>
                    <a:pt x="10988" y="0"/>
                    <a:pt x="91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528725" y="2188875"/>
              <a:ext cx="307225" cy="128825"/>
            </a:xfrm>
            <a:custGeom>
              <a:rect b="b" l="l" r="r" t="t"/>
              <a:pathLst>
                <a:path extrusionOk="0" h="5153" w="12289">
                  <a:moveTo>
                    <a:pt x="9105" y="0"/>
                  </a:moveTo>
                  <a:cubicBezTo>
                    <a:pt x="7713" y="0"/>
                    <a:pt x="6500" y="760"/>
                    <a:pt x="5859" y="1892"/>
                  </a:cubicBezTo>
                  <a:cubicBezTo>
                    <a:pt x="5472" y="1703"/>
                    <a:pt x="5036" y="1598"/>
                    <a:pt x="4579" y="1598"/>
                  </a:cubicBezTo>
                  <a:cubicBezTo>
                    <a:pt x="3441" y="1598"/>
                    <a:pt x="2454" y="2245"/>
                    <a:pt x="1971" y="3193"/>
                  </a:cubicBezTo>
                  <a:lnTo>
                    <a:pt x="1915" y="3193"/>
                  </a:lnTo>
                  <a:cubicBezTo>
                    <a:pt x="1074" y="3193"/>
                    <a:pt x="350" y="3680"/>
                    <a:pt x="0" y="4384"/>
                  </a:cubicBezTo>
                  <a:cubicBezTo>
                    <a:pt x="245" y="4657"/>
                    <a:pt x="507" y="4911"/>
                    <a:pt x="780" y="5152"/>
                  </a:cubicBezTo>
                  <a:cubicBezTo>
                    <a:pt x="1071" y="4844"/>
                    <a:pt x="1447" y="4617"/>
                    <a:pt x="1872" y="4512"/>
                  </a:cubicBezTo>
                  <a:cubicBezTo>
                    <a:pt x="1915" y="4500"/>
                    <a:pt x="1974" y="4492"/>
                    <a:pt x="2038" y="4483"/>
                  </a:cubicBezTo>
                  <a:cubicBezTo>
                    <a:pt x="2300" y="4451"/>
                    <a:pt x="2538" y="4308"/>
                    <a:pt x="2687" y="4093"/>
                  </a:cubicBezTo>
                  <a:cubicBezTo>
                    <a:pt x="3246" y="3287"/>
                    <a:pt x="4177" y="2754"/>
                    <a:pt x="5236" y="2754"/>
                  </a:cubicBezTo>
                  <a:cubicBezTo>
                    <a:pt x="5501" y="2754"/>
                    <a:pt x="5760" y="2792"/>
                    <a:pt x="6008" y="2853"/>
                  </a:cubicBezTo>
                  <a:cubicBezTo>
                    <a:pt x="6084" y="2873"/>
                    <a:pt x="6162" y="2882"/>
                    <a:pt x="6238" y="2882"/>
                  </a:cubicBezTo>
                  <a:cubicBezTo>
                    <a:pt x="6513" y="2882"/>
                    <a:pt x="6779" y="2760"/>
                    <a:pt x="6954" y="2541"/>
                  </a:cubicBezTo>
                  <a:cubicBezTo>
                    <a:pt x="7676" y="1642"/>
                    <a:pt x="8785" y="1066"/>
                    <a:pt x="10024" y="1066"/>
                  </a:cubicBezTo>
                  <a:cubicBezTo>
                    <a:pt x="10866" y="1066"/>
                    <a:pt x="11649" y="1334"/>
                    <a:pt x="12289" y="1785"/>
                  </a:cubicBezTo>
                  <a:cubicBezTo>
                    <a:pt x="11628" y="714"/>
                    <a:pt x="10449" y="0"/>
                    <a:pt x="91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6"/>
          <p:cNvGrpSpPr/>
          <p:nvPr/>
        </p:nvGrpSpPr>
        <p:grpSpPr>
          <a:xfrm>
            <a:off x="3096722" y="2274575"/>
            <a:ext cx="594379" cy="594361"/>
            <a:chOff x="1071050" y="1932675"/>
            <a:chExt cx="466875" cy="465800"/>
          </a:xfrm>
        </p:grpSpPr>
        <p:sp>
          <p:nvSpPr>
            <p:cNvPr id="260" name="Google Shape;260;p16"/>
            <p:cNvSpPr/>
            <p:nvPr/>
          </p:nvSpPr>
          <p:spPr>
            <a:xfrm>
              <a:off x="1071050" y="1932675"/>
              <a:ext cx="466875" cy="389675"/>
            </a:xfrm>
            <a:custGeom>
              <a:rect b="b" l="l" r="r" t="t"/>
              <a:pathLst>
                <a:path extrusionOk="0" h="15587" w="18675">
                  <a:moveTo>
                    <a:pt x="9314" y="0"/>
                  </a:moveTo>
                  <a:cubicBezTo>
                    <a:pt x="4168" y="0"/>
                    <a:pt x="0" y="4168"/>
                    <a:pt x="0" y="9314"/>
                  </a:cubicBezTo>
                  <a:cubicBezTo>
                    <a:pt x="0" y="11643"/>
                    <a:pt x="856" y="13770"/>
                    <a:pt x="2268" y="15403"/>
                  </a:cubicBezTo>
                  <a:cubicBezTo>
                    <a:pt x="2366" y="15522"/>
                    <a:pt x="2512" y="15587"/>
                    <a:pt x="2662" y="15587"/>
                  </a:cubicBezTo>
                  <a:cubicBezTo>
                    <a:pt x="2703" y="15587"/>
                    <a:pt x="2745" y="15582"/>
                    <a:pt x="2786" y="15572"/>
                  </a:cubicBezTo>
                  <a:cubicBezTo>
                    <a:pt x="4791" y="15083"/>
                    <a:pt x="6997" y="14812"/>
                    <a:pt x="9317" y="14807"/>
                  </a:cubicBezTo>
                  <a:cubicBezTo>
                    <a:pt x="11625" y="14807"/>
                    <a:pt x="13817" y="15077"/>
                    <a:pt x="15811" y="15560"/>
                  </a:cubicBezTo>
                  <a:cubicBezTo>
                    <a:pt x="15856" y="15572"/>
                    <a:pt x="15902" y="15577"/>
                    <a:pt x="15948" y="15577"/>
                  </a:cubicBezTo>
                  <a:cubicBezTo>
                    <a:pt x="16115" y="15577"/>
                    <a:pt x="16275" y="15504"/>
                    <a:pt x="16387" y="15374"/>
                  </a:cubicBezTo>
                  <a:cubicBezTo>
                    <a:pt x="17767" y="13767"/>
                    <a:pt x="18605" y="11686"/>
                    <a:pt x="18628" y="9404"/>
                  </a:cubicBezTo>
                  <a:cubicBezTo>
                    <a:pt x="18675" y="4261"/>
                    <a:pt x="14454" y="0"/>
                    <a:pt x="9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1243925" y="1941825"/>
              <a:ext cx="218325" cy="354775"/>
            </a:xfrm>
            <a:custGeom>
              <a:rect b="b" l="l" r="r" t="t"/>
              <a:pathLst>
                <a:path extrusionOk="0" h="14191" w="8733">
                  <a:moveTo>
                    <a:pt x="5094" y="1"/>
                  </a:moveTo>
                  <a:cubicBezTo>
                    <a:pt x="4894" y="1"/>
                    <a:pt x="4731" y="164"/>
                    <a:pt x="4731" y="365"/>
                  </a:cubicBezTo>
                  <a:lnTo>
                    <a:pt x="4731" y="729"/>
                  </a:lnTo>
                  <a:cubicBezTo>
                    <a:pt x="4731" y="929"/>
                    <a:pt x="4894" y="1092"/>
                    <a:pt x="5094" y="1092"/>
                  </a:cubicBezTo>
                  <a:lnTo>
                    <a:pt x="5094" y="11643"/>
                  </a:lnTo>
                  <a:lnTo>
                    <a:pt x="8369" y="11643"/>
                  </a:lnTo>
                  <a:lnTo>
                    <a:pt x="8369" y="1092"/>
                  </a:lnTo>
                  <a:cubicBezTo>
                    <a:pt x="8570" y="1092"/>
                    <a:pt x="8733" y="929"/>
                    <a:pt x="8733" y="729"/>
                  </a:cubicBezTo>
                  <a:lnTo>
                    <a:pt x="8733" y="365"/>
                  </a:lnTo>
                  <a:cubicBezTo>
                    <a:pt x="8733" y="164"/>
                    <a:pt x="8570" y="1"/>
                    <a:pt x="8369" y="1"/>
                  </a:cubicBezTo>
                  <a:close/>
                  <a:moveTo>
                    <a:pt x="365" y="2548"/>
                  </a:moveTo>
                  <a:cubicBezTo>
                    <a:pt x="164" y="2548"/>
                    <a:pt x="1" y="2711"/>
                    <a:pt x="1" y="2912"/>
                  </a:cubicBezTo>
                  <a:lnTo>
                    <a:pt x="1" y="3275"/>
                  </a:lnTo>
                  <a:cubicBezTo>
                    <a:pt x="1" y="3476"/>
                    <a:pt x="164" y="3639"/>
                    <a:pt x="365" y="3639"/>
                  </a:cubicBezTo>
                  <a:lnTo>
                    <a:pt x="365" y="14190"/>
                  </a:lnTo>
                  <a:lnTo>
                    <a:pt x="3639" y="14190"/>
                  </a:lnTo>
                  <a:lnTo>
                    <a:pt x="3639" y="3639"/>
                  </a:lnTo>
                  <a:cubicBezTo>
                    <a:pt x="3840" y="3639"/>
                    <a:pt x="4003" y="3476"/>
                    <a:pt x="4003" y="3275"/>
                  </a:cubicBezTo>
                  <a:lnTo>
                    <a:pt x="4003" y="2912"/>
                  </a:lnTo>
                  <a:cubicBezTo>
                    <a:pt x="4003" y="2711"/>
                    <a:pt x="3840" y="2548"/>
                    <a:pt x="3639" y="254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1262125" y="1941825"/>
              <a:ext cx="200125" cy="354775"/>
            </a:xfrm>
            <a:custGeom>
              <a:rect b="b" l="l" r="r" t="t"/>
              <a:pathLst>
                <a:path extrusionOk="0" h="14191" w="8005">
                  <a:moveTo>
                    <a:pt x="5094" y="1"/>
                  </a:moveTo>
                  <a:cubicBezTo>
                    <a:pt x="4893" y="1"/>
                    <a:pt x="4730" y="164"/>
                    <a:pt x="4730" y="365"/>
                  </a:cubicBezTo>
                  <a:lnTo>
                    <a:pt x="4730" y="729"/>
                  </a:lnTo>
                  <a:cubicBezTo>
                    <a:pt x="4730" y="929"/>
                    <a:pt x="4893" y="1092"/>
                    <a:pt x="5094" y="1092"/>
                  </a:cubicBezTo>
                  <a:lnTo>
                    <a:pt x="7641" y="1092"/>
                  </a:lnTo>
                  <a:cubicBezTo>
                    <a:pt x="7842" y="1092"/>
                    <a:pt x="8005" y="929"/>
                    <a:pt x="8005" y="729"/>
                  </a:cubicBezTo>
                  <a:lnTo>
                    <a:pt x="8005" y="365"/>
                  </a:lnTo>
                  <a:cubicBezTo>
                    <a:pt x="8005" y="164"/>
                    <a:pt x="7842" y="1"/>
                    <a:pt x="7641" y="1"/>
                  </a:cubicBezTo>
                  <a:close/>
                  <a:moveTo>
                    <a:pt x="364" y="2548"/>
                  </a:moveTo>
                  <a:cubicBezTo>
                    <a:pt x="163" y="2548"/>
                    <a:pt x="0" y="2711"/>
                    <a:pt x="0" y="2912"/>
                  </a:cubicBezTo>
                  <a:lnTo>
                    <a:pt x="0" y="3275"/>
                  </a:lnTo>
                  <a:cubicBezTo>
                    <a:pt x="0" y="3476"/>
                    <a:pt x="163" y="3639"/>
                    <a:pt x="364" y="3639"/>
                  </a:cubicBezTo>
                  <a:lnTo>
                    <a:pt x="2911" y="3639"/>
                  </a:lnTo>
                  <a:cubicBezTo>
                    <a:pt x="3112" y="3639"/>
                    <a:pt x="3275" y="3476"/>
                    <a:pt x="3275" y="3275"/>
                  </a:cubicBezTo>
                  <a:lnTo>
                    <a:pt x="3275" y="2912"/>
                  </a:lnTo>
                  <a:cubicBezTo>
                    <a:pt x="3275" y="2711"/>
                    <a:pt x="3112" y="2548"/>
                    <a:pt x="2911" y="2548"/>
                  </a:cubicBezTo>
                  <a:close/>
                  <a:moveTo>
                    <a:pt x="5822" y="1820"/>
                  </a:moveTo>
                  <a:cubicBezTo>
                    <a:pt x="5417" y="1820"/>
                    <a:pt x="5094" y="2149"/>
                    <a:pt x="5094" y="2548"/>
                  </a:cubicBezTo>
                  <a:lnTo>
                    <a:pt x="5094" y="11643"/>
                  </a:lnTo>
                  <a:lnTo>
                    <a:pt x="7641" y="11643"/>
                  </a:lnTo>
                  <a:lnTo>
                    <a:pt x="7641" y="1820"/>
                  </a:lnTo>
                  <a:close/>
                  <a:moveTo>
                    <a:pt x="1092" y="4367"/>
                  </a:moveTo>
                  <a:cubicBezTo>
                    <a:pt x="687" y="4367"/>
                    <a:pt x="364" y="4696"/>
                    <a:pt x="364" y="5095"/>
                  </a:cubicBezTo>
                  <a:lnTo>
                    <a:pt x="364" y="14190"/>
                  </a:lnTo>
                  <a:lnTo>
                    <a:pt x="2911" y="14190"/>
                  </a:lnTo>
                  <a:lnTo>
                    <a:pt x="2911" y="436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1127075" y="2136825"/>
              <a:ext cx="353800" cy="261650"/>
            </a:xfrm>
            <a:custGeom>
              <a:rect b="b" l="l" r="r" t="t"/>
              <a:pathLst>
                <a:path extrusionOk="0" h="10466" w="14152">
                  <a:moveTo>
                    <a:pt x="13968" y="0"/>
                  </a:moveTo>
                  <a:cubicBezTo>
                    <a:pt x="13946" y="0"/>
                    <a:pt x="13924" y="4"/>
                    <a:pt x="13901" y="13"/>
                  </a:cubicBezTo>
                  <a:lnTo>
                    <a:pt x="7152" y="2761"/>
                  </a:lnTo>
                  <a:lnTo>
                    <a:pt x="7152" y="185"/>
                  </a:lnTo>
                  <a:cubicBezTo>
                    <a:pt x="7152" y="81"/>
                    <a:pt x="7065" y="3"/>
                    <a:pt x="6968" y="3"/>
                  </a:cubicBezTo>
                  <a:cubicBezTo>
                    <a:pt x="6946" y="3"/>
                    <a:pt x="6924" y="7"/>
                    <a:pt x="6901" y="16"/>
                  </a:cubicBezTo>
                  <a:lnTo>
                    <a:pt x="114" y="2778"/>
                  </a:lnTo>
                  <a:cubicBezTo>
                    <a:pt x="44" y="2804"/>
                    <a:pt x="0" y="2871"/>
                    <a:pt x="0" y="2944"/>
                  </a:cubicBezTo>
                  <a:lnTo>
                    <a:pt x="0" y="7205"/>
                  </a:lnTo>
                  <a:cubicBezTo>
                    <a:pt x="1709" y="9202"/>
                    <a:pt x="4247" y="10465"/>
                    <a:pt x="7076" y="10465"/>
                  </a:cubicBezTo>
                  <a:cubicBezTo>
                    <a:pt x="9908" y="10465"/>
                    <a:pt x="12443" y="9202"/>
                    <a:pt x="14152" y="7202"/>
                  </a:cubicBezTo>
                  <a:lnTo>
                    <a:pt x="14152" y="179"/>
                  </a:lnTo>
                  <a:cubicBezTo>
                    <a:pt x="14152" y="77"/>
                    <a:pt x="14065" y="0"/>
                    <a:pt x="139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1127075" y="2196950"/>
              <a:ext cx="25925" cy="145925"/>
            </a:xfrm>
            <a:custGeom>
              <a:rect b="b" l="l" r="r" t="t"/>
              <a:pathLst>
                <a:path extrusionOk="0" h="5837" w="1037">
                  <a:moveTo>
                    <a:pt x="1036" y="1"/>
                  </a:moveTo>
                  <a:lnTo>
                    <a:pt x="114" y="376"/>
                  </a:lnTo>
                  <a:cubicBezTo>
                    <a:pt x="44" y="402"/>
                    <a:pt x="0" y="472"/>
                    <a:pt x="0" y="545"/>
                  </a:cubicBezTo>
                  <a:lnTo>
                    <a:pt x="0" y="4803"/>
                  </a:lnTo>
                  <a:cubicBezTo>
                    <a:pt x="318" y="5176"/>
                    <a:pt x="667" y="5522"/>
                    <a:pt x="1036" y="5836"/>
                  </a:cubicBezTo>
                  <a:lnTo>
                    <a:pt x="1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1167525" y="2242000"/>
              <a:ext cx="272900" cy="90975"/>
            </a:xfrm>
            <a:custGeom>
              <a:rect b="b" l="l" r="r" t="t"/>
              <a:pathLst>
                <a:path extrusionOk="0" h="3639" w="10916">
                  <a:moveTo>
                    <a:pt x="364" y="0"/>
                  </a:moveTo>
                  <a:cubicBezTo>
                    <a:pt x="164" y="0"/>
                    <a:pt x="1" y="163"/>
                    <a:pt x="1" y="364"/>
                  </a:cubicBezTo>
                  <a:lnTo>
                    <a:pt x="1" y="3275"/>
                  </a:lnTo>
                  <a:cubicBezTo>
                    <a:pt x="1" y="3476"/>
                    <a:pt x="164" y="3639"/>
                    <a:pt x="364" y="3639"/>
                  </a:cubicBezTo>
                  <a:lnTo>
                    <a:pt x="10552" y="3639"/>
                  </a:lnTo>
                  <a:cubicBezTo>
                    <a:pt x="10752" y="3639"/>
                    <a:pt x="10915" y="3476"/>
                    <a:pt x="10915" y="3275"/>
                  </a:cubicBezTo>
                  <a:lnTo>
                    <a:pt x="10915" y="364"/>
                  </a:lnTo>
                  <a:cubicBezTo>
                    <a:pt x="10915" y="163"/>
                    <a:pt x="10752" y="0"/>
                    <a:pt x="10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a:off x="1189350" y="2242000"/>
              <a:ext cx="251075" cy="90975"/>
            </a:xfrm>
            <a:custGeom>
              <a:rect b="b" l="l" r="r" t="t"/>
              <a:pathLst>
                <a:path extrusionOk="0" h="3639" w="10043">
                  <a:moveTo>
                    <a:pt x="365" y="0"/>
                  </a:moveTo>
                  <a:cubicBezTo>
                    <a:pt x="164" y="0"/>
                    <a:pt x="1" y="163"/>
                    <a:pt x="1" y="364"/>
                  </a:cubicBezTo>
                  <a:lnTo>
                    <a:pt x="1" y="1546"/>
                  </a:lnTo>
                  <a:lnTo>
                    <a:pt x="839" y="1546"/>
                  </a:lnTo>
                  <a:lnTo>
                    <a:pt x="839" y="0"/>
                  </a:lnTo>
                  <a:close/>
                  <a:moveTo>
                    <a:pt x="1383" y="0"/>
                  </a:moveTo>
                  <a:lnTo>
                    <a:pt x="1383" y="1546"/>
                  </a:lnTo>
                  <a:lnTo>
                    <a:pt x="3130" y="1546"/>
                  </a:lnTo>
                  <a:lnTo>
                    <a:pt x="3130" y="0"/>
                  </a:lnTo>
                  <a:close/>
                  <a:moveTo>
                    <a:pt x="3674" y="0"/>
                  </a:moveTo>
                  <a:lnTo>
                    <a:pt x="3674" y="1546"/>
                  </a:lnTo>
                  <a:lnTo>
                    <a:pt x="5420" y="1546"/>
                  </a:lnTo>
                  <a:lnTo>
                    <a:pt x="5420" y="0"/>
                  </a:lnTo>
                  <a:close/>
                  <a:moveTo>
                    <a:pt x="5968" y="0"/>
                  </a:moveTo>
                  <a:lnTo>
                    <a:pt x="5968" y="1546"/>
                  </a:lnTo>
                  <a:lnTo>
                    <a:pt x="7714" y="1546"/>
                  </a:lnTo>
                  <a:lnTo>
                    <a:pt x="7714" y="0"/>
                  </a:lnTo>
                  <a:close/>
                  <a:moveTo>
                    <a:pt x="8258" y="0"/>
                  </a:moveTo>
                  <a:lnTo>
                    <a:pt x="8258" y="1546"/>
                  </a:lnTo>
                  <a:lnTo>
                    <a:pt x="10042" y="1546"/>
                  </a:lnTo>
                  <a:lnTo>
                    <a:pt x="10042" y="364"/>
                  </a:lnTo>
                  <a:cubicBezTo>
                    <a:pt x="10042" y="163"/>
                    <a:pt x="9879" y="0"/>
                    <a:pt x="9679" y="0"/>
                  </a:cubicBezTo>
                  <a:close/>
                  <a:moveTo>
                    <a:pt x="1" y="2093"/>
                  </a:moveTo>
                  <a:lnTo>
                    <a:pt x="1" y="3275"/>
                  </a:lnTo>
                  <a:cubicBezTo>
                    <a:pt x="1" y="3476"/>
                    <a:pt x="164" y="3639"/>
                    <a:pt x="365" y="3639"/>
                  </a:cubicBezTo>
                  <a:lnTo>
                    <a:pt x="839" y="3639"/>
                  </a:lnTo>
                  <a:lnTo>
                    <a:pt x="839" y="2093"/>
                  </a:lnTo>
                  <a:close/>
                  <a:moveTo>
                    <a:pt x="1383" y="2093"/>
                  </a:moveTo>
                  <a:lnTo>
                    <a:pt x="1383" y="3639"/>
                  </a:lnTo>
                  <a:lnTo>
                    <a:pt x="3130" y="3639"/>
                  </a:lnTo>
                  <a:lnTo>
                    <a:pt x="3130" y="2093"/>
                  </a:lnTo>
                  <a:close/>
                  <a:moveTo>
                    <a:pt x="3677" y="2093"/>
                  </a:moveTo>
                  <a:lnTo>
                    <a:pt x="3677" y="3639"/>
                  </a:lnTo>
                  <a:lnTo>
                    <a:pt x="5420" y="3639"/>
                  </a:lnTo>
                  <a:lnTo>
                    <a:pt x="5420" y="2093"/>
                  </a:lnTo>
                  <a:close/>
                  <a:moveTo>
                    <a:pt x="5968" y="2093"/>
                  </a:moveTo>
                  <a:lnTo>
                    <a:pt x="5968" y="3639"/>
                  </a:lnTo>
                  <a:lnTo>
                    <a:pt x="7714" y="3639"/>
                  </a:lnTo>
                  <a:lnTo>
                    <a:pt x="7714" y="2093"/>
                  </a:lnTo>
                  <a:close/>
                  <a:moveTo>
                    <a:pt x="8258" y="2093"/>
                  </a:moveTo>
                  <a:lnTo>
                    <a:pt x="8258" y="3639"/>
                  </a:lnTo>
                  <a:lnTo>
                    <a:pt x="9679" y="3639"/>
                  </a:lnTo>
                  <a:cubicBezTo>
                    <a:pt x="9879" y="3639"/>
                    <a:pt x="10042" y="3476"/>
                    <a:pt x="10042" y="3275"/>
                  </a:cubicBezTo>
                  <a:lnTo>
                    <a:pt x="10042" y="209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1114700" y="2110300"/>
              <a:ext cx="379050" cy="105050"/>
            </a:xfrm>
            <a:custGeom>
              <a:rect b="b" l="l" r="r" t="t"/>
              <a:pathLst>
                <a:path extrusionOk="0" h="4202" w="15162">
                  <a:moveTo>
                    <a:pt x="14979" y="1"/>
                  </a:moveTo>
                  <a:cubicBezTo>
                    <a:pt x="14955" y="1"/>
                    <a:pt x="14932" y="5"/>
                    <a:pt x="14909" y="15"/>
                  </a:cubicBezTo>
                  <a:lnTo>
                    <a:pt x="7760" y="2925"/>
                  </a:lnTo>
                  <a:cubicBezTo>
                    <a:pt x="7690" y="2954"/>
                    <a:pt x="7647" y="3021"/>
                    <a:pt x="7647" y="3094"/>
                  </a:cubicBezTo>
                  <a:lnTo>
                    <a:pt x="7647" y="3845"/>
                  </a:lnTo>
                  <a:cubicBezTo>
                    <a:pt x="7647" y="3951"/>
                    <a:pt x="7732" y="4028"/>
                    <a:pt x="7829" y="4028"/>
                  </a:cubicBezTo>
                  <a:cubicBezTo>
                    <a:pt x="7852" y="4028"/>
                    <a:pt x="7876" y="4023"/>
                    <a:pt x="7900" y="4014"/>
                  </a:cubicBezTo>
                  <a:lnTo>
                    <a:pt x="15048" y="1103"/>
                  </a:lnTo>
                  <a:cubicBezTo>
                    <a:pt x="15118" y="1074"/>
                    <a:pt x="15162" y="1007"/>
                    <a:pt x="15162" y="934"/>
                  </a:cubicBezTo>
                  <a:lnTo>
                    <a:pt x="15162" y="183"/>
                  </a:lnTo>
                  <a:cubicBezTo>
                    <a:pt x="15162" y="78"/>
                    <a:pt x="15075" y="1"/>
                    <a:pt x="14979" y="1"/>
                  </a:cubicBezTo>
                  <a:close/>
                  <a:moveTo>
                    <a:pt x="7645" y="67"/>
                  </a:moveTo>
                  <a:cubicBezTo>
                    <a:pt x="7622" y="67"/>
                    <a:pt x="7598" y="72"/>
                    <a:pt x="7574" y="82"/>
                  </a:cubicBezTo>
                  <a:lnTo>
                    <a:pt x="114" y="3100"/>
                  </a:lnTo>
                  <a:cubicBezTo>
                    <a:pt x="44" y="3126"/>
                    <a:pt x="1" y="3196"/>
                    <a:pt x="1" y="3269"/>
                  </a:cubicBezTo>
                  <a:lnTo>
                    <a:pt x="1" y="4020"/>
                  </a:lnTo>
                  <a:cubicBezTo>
                    <a:pt x="1" y="4124"/>
                    <a:pt x="87" y="4201"/>
                    <a:pt x="184" y="4201"/>
                  </a:cubicBezTo>
                  <a:cubicBezTo>
                    <a:pt x="206" y="4201"/>
                    <a:pt x="229" y="4197"/>
                    <a:pt x="251" y="4188"/>
                  </a:cubicBezTo>
                  <a:lnTo>
                    <a:pt x="7714" y="1167"/>
                  </a:lnTo>
                  <a:cubicBezTo>
                    <a:pt x="7783" y="1138"/>
                    <a:pt x="7824" y="1074"/>
                    <a:pt x="7827" y="1001"/>
                  </a:cubicBezTo>
                  <a:lnTo>
                    <a:pt x="7827" y="247"/>
                  </a:lnTo>
                  <a:cubicBezTo>
                    <a:pt x="7827" y="144"/>
                    <a:pt x="7742" y="67"/>
                    <a:pt x="7645" y="6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1114700" y="2178550"/>
              <a:ext cx="205875" cy="36800"/>
            </a:xfrm>
            <a:custGeom>
              <a:rect b="b" l="l" r="r" t="t"/>
              <a:pathLst>
                <a:path extrusionOk="0" h="1472" w="8235">
                  <a:moveTo>
                    <a:pt x="8235" y="0"/>
                  </a:moveTo>
                  <a:lnTo>
                    <a:pt x="7763" y="192"/>
                  </a:lnTo>
                  <a:cubicBezTo>
                    <a:pt x="7693" y="221"/>
                    <a:pt x="7653" y="285"/>
                    <a:pt x="7653" y="358"/>
                  </a:cubicBezTo>
                  <a:lnTo>
                    <a:pt x="7653" y="1112"/>
                  </a:lnTo>
                  <a:cubicBezTo>
                    <a:pt x="7653" y="1215"/>
                    <a:pt x="7735" y="1293"/>
                    <a:pt x="7831" y="1293"/>
                  </a:cubicBezTo>
                  <a:cubicBezTo>
                    <a:pt x="7854" y="1293"/>
                    <a:pt x="7879" y="1288"/>
                    <a:pt x="7903" y="1278"/>
                  </a:cubicBezTo>
                  <a:lnTo>
                    <a:pt x="8235" y="1144"/>
                  </a:lnTo>
                  <a:lnTo>
                    <a:pt x="8235" y="0"/>
                  </a:lnTo>
                  <a:close/>
                  <a:moveTo>
                    <a:pt x="583" y="181"/>
                  </a:moveTo>
                  <a:lnTo>
                    <a:pt x="114" y="370"/>
                  </a:lnTo>
                  <a:cubicBezTo>
                    <a:pt x="44" y="396"/>
                    <a:pt x="1" y="466"/>
                    <a:pt x="1" y="539"/>
                  </a:cubicBezTo>
                  <a:lnTo>
                    <a:pt x="1" y="1290"/>
                  </a:lnTo>
                  <a:cubicBezTo>
                    <a:pt x="1" y="1394"/>
                    <a:pt x="87" y="1471"/>
                    <a:pt x="184" y="1471"/>
                  </a:cubicBezTo>
                  <a:cubicBezTo>
                    <a:pt x="206" y="1471"/>
                    <a:pt x="229" y="1467"/>
                    <a:pt x="251" y="1458"/>
                  </a:cubicBezTo>
                  <a:lnTo>
                    <a:pt x="586" y="1319"/>
                  </a:lnTo>
                  <a:lnTo>
                    <a:pt x="583" y="1319"/>
                  </a:lnTo>
                  <a:lnTo>
                    <a:pt x="583" y="18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16"/>
          <p:cNvGrpSpPr/>
          <p:nvPr/>
        </p:nvGrpSpPr>
        <p:grpSpPr>
          <a:xfrm>
            <a:off x="3096732" y="1172266"/>
            <a:ext cx="594358" cy="594361"/>
            <a:chOff x="1719450" y="1943575"/>
            <a:chExt cx="465725" cy="465800"/>
          </a:xfrm>
        </p:grpSpPr>
        <p:sp>
          <p:nvSpPr>
            <p:cNvPr id="270" name="Google Shape;270;p16"/>
            <p:cNvSpPr/>
            <p:nvPr/>
          </p:nvSpPr>
          <p:spPr>
            <a:xfrm>
              <a:off x="1719450" y="1943650"/>
              <a:ext cx="465725" cy="465725"/>
            </a:xfrm>
            <a:custGeom>
              <a:rect b="b" l="l" r="r" t="t"/>
              <a:pathLst>
                <a:path extrusionOk="0" h="18629" w="18629">
                  <a:moveTo>
                    <a:pt x="9315" y="1"/>
                  </a:moveTo>
                  <a:cubicBezTo>
                    <a:pt x="4172" y="1"/>
                    <a:pt x="1" y="4169"/>
                    <a:pt x="1" y="9315"/>
                  </a:cubicBezTo>
                  <a:cubicBezTo>
                    <a:pt x="1" y="14461"/>
                    <a:pt x="4172" y="18629"/>
                    <a:pt x="9315" y="18629"/>
                  </a:cubicBezTo>
                  <a:cubicBezTo>
                    <a:pt x="14461" y="18629"/>
                    <a:pt x="18629" y="14461"/>
                    <a:pt x="18629" y="9315"/>
                  </a:cubicBezTo>
                  <a:cubicBezTo>
                    <a:pt x="18629" y="4172"/>
                    <a:pt x="14461" y="1"/>
                    <a:pt x="93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1830275" y="1943575"/>
              <a:ext cx="354900" cy="354900"/>
            </a:xfrm>
            <a:custGeom>
              <a:rect b="b" l="l" r="r" t="t"/>
              <a:pathLst>
                <a:path extrusionOk="0" h="14196" w="14196">
                  <a:moveTo>
                    <a:pt x="7102" y="5170"/>
                  </a:moveTo>
                  <a:cubicBezTo>
                    <a:pt x="8168" y="5170"/>
                    <a:pt x="9029" y="6032"/>
                    <a:pt x="9029" y="7100"/>
                  </a:cubicBezTo>
                  <a:cubicBezTo>
                    <a:pt x="9029" y="8165"/>
                    <a:pt x="8168" y="9027"/>
                    <a:pt x="7102" y="9027"/>
                  </a:cubicBezTo>
                  <a:cubicBezTo>
                    <a:pt x="6034" y="9027"/>
                    <a:pt x="5173" y="8165"/>
                    <a:pt x="5173" y="7100"/>
                  </a:cubicBezTo>
                  <a:cubicBezTo>
                    <a:pt x="5173" y="6032"/>
                    <a:pt x="6034" y="5170"/>
                    <a:pt x="7102" y="5170"/>
                  </a:cubicBezTo>
                  <a:close/>
                  <a:moveTo>
                    <a:pt x="6768" y="1"/>
                  </a:moveTo>
                  <a:cubicBezTo>
                    <a:pt x="6448" y="1"/>
                    <a:pt x="6162" y="210"/>
                    <a:pt x="6069" y="519"/>
                  </a:cubicBezTo>
                  <a:lnTo>
                    <a:pt x="5752" y="1578"/>
                  </a:lnTo>
                  <a:cubicBezTo>
                    <a:pt x="5656" y="1899"/>
                    <a:pt x="5420" y="2160"/>
                    <a:pt x="5112" y="2289"/>
                  </a:cubicBezTo>
                  <a:cubicBezTo>
                    <a:pt x="5109" y="2289"/>
                    <a:pt x="5103" y="2291"/>
                    <a:pt x="5100" y="2291"/>
                  </a:cubicBezTo>
                  <a:cubicBezTo>
                    <a:pt x="4963" y="2348"/>
                    <a:pt x="4818" y="2376"/>
                    <a:pt x="4673" y="2376"/>
                  </a:cubicBezTo>
                  <a:cubicBezTo>
                    <a:pt x="4492" y="2376"/>
                    <a:pt x="4312" y="2332"/>
                    <a:pt x="4148" y="2245"/>
                  </a:cubicBezTo>
                  <a:lnTo>
                    <a:pt x="3176" y="1721"/>
                  </a:lnTo>
                  <a:cubicBezTo>
                    <a:pt x="3067" y="1662"/>
                    <a:pt x="2948" y="1633"/>
                    <a:pt x="2830" y="1633"/>
                  </a:cubicBezTo>
                  <a:cubicBezTo>
                    <a:pt x="2641" y="1633"/>
                    <a:pt x="2456" y="1707"/>
                    <a:pt x="2317" y="1849"/>
                  </a:cubicBezTo>
                  <a:lnTo>
                    <a:pt x="1849" y="2318"/>
                  </a:lnTo>
                  <a:cubicBezTo>
                    <a:pt x="1622" y="2542"/>
                    <a:pt x="1566" y="2891"/>
                    <a:pt x="1721" y="3176"/>
                  </a:cubicBezTo>
                  <a:lnTo>
                    <a:pt x="2245" y="4148"/>
                  </a:lnTo>
                  <a:cubicBezTo>
                    <a:pt x="2405" y="4442"/>
                    <a:pt x="2419" y="4792"/>
                    <a:pt x="2291" y="5100"/>
                  </a:cubicBezTo>
                  <a:cubicBezTo>
                    <a:pt x="2291" y="5106"/>
                    <a:pt x="2288" y="5109"/>
                    <a:pt x="2288" y="5112"/>
                  </a:cubicBezTo>
                  <a:cubicBezTo>
                    <a:pt x="2160" y="5420"/>
                    <a:pt x="1898" y="5653"/>
                    <a:pt x="1578" y="5752"/>
                  </a:cubicBezTo>
                  <a:lnTo>
                    <a:pt x="519" y="6069"/>
                  </a:lnTo>
                  <a:cubicBezTo>
                    <a:pt x="210" y="6160"/>
                    <a:pt x="1" y="6445"/>
                    <a:pt x="1" y="6768"/>
                  </a:cubicBezTo>
                  <a:lnTo>
                    <a:pt x="1" y="7429"/>
                  </a:lnTo>
                  <a:cubicBezTo>
                    <a:pt x="1" y="7749"/>
                    <a:pt x="210" y="8034"/>
                    <a:pt x="519" y="8127"/>
                  </a:cubicBezTo>
                  <a:lnTo>
                    <a:pt x="1578" y="8445"/>
                  </a:lnTo>
                  <a:cubicBezTo>
                    <a:pt x="1898" y="8541"/>
                    <a:pt x="2160" y="8776"/>
                    <a:pt x="2288" y="9085"/>
                  </a:cubicBezTo>
                  <a:cubicBezTo>
                    <a:pt x="2288" y="9088"/>
                    <a:pt x="2291" y="9094"/>
                    <a:pt x="2291" y="9096"/>
                  </a:cubicBezTo>
                  <a:cubicBezTo>
                    <a:pt x="2419" y="9405"/>
                    <a:pt x="2402" y="9754"/>
                    <a:pt x="2245" y="10048"/>
                  </a:cubicBezTo>
                  <a:lnTo>
                    <a:pt x="1724" y="11015"/>
                  </a:lnTo>
                  <a:cubicBezTo>
                    <a:pt x="2422" y="11224"/>
                    <a:pt x="2972" y="11774"/>
                    <a:pt x="3182" y="12473"/>
                  </a:cubicBezTo>
                  <a:lnTo>
                    <a:pt x="4148" y="11952"/>
                  </a:lnTo>
                  <a:cubicBezTo>
                    <a:pt x="4311" y="11863"/>
                    <a:pt x="4490" y="11819"/>
                    <a:pt x="4670" y="11819"/>
                  </a:cubicBezTo>
                  <a:cubicBezTo>
                    <a:pt x="4816" y="11819"/>
                    <a:pt x="4962" y="11848"/>
                    <a:pt x="5100" y="11905"/>
                  </a:cubicBezTo>
                  <a:cubicBezTo>
                    <a:pt x="5103" y="11905"/>
                    <a:pt x="5109" y="11908"/>
                    <a:pt x="5112" y="11908"/>
                  </a:cubicBezTo>
                  <a:cubicBezTo>
                    <a:pt x="5420" y="12036"/>
                    <a:pt x="5653" y="12298"/>
                    <a:pt x="5752" y="12618"/>
                  </a:cubicBezTo>
                  <a:lnTo>
                    <a:pt x="6069" y="13675"/>
                  </a:lnTo>
                  <a:cubicBezTo>
                    <a:pt x="6159" y="13986"/>
                    <a:pt x="6442" y="14196"/>
                    <a:pt x="6768" y="14196"/>
                  </a:cubicBezTo>
                  <a:lnTo>
                    <a:pt x="7428" y="14196"/>
                  </a:lnTo>
                  <a:cubicBezTo>
                    <a:pt x="7749" y="14196"/>
                    <a:pt x="8034" y="13986"/>
                    <a:pt x="8127" y="13675"/>
                  </a:cubicBezTo>
                  <a:lnTo>
                    <a:pt x="8444" y="12618"/>
                  </a:lnTo>
                  <a:cubicBezTo>
                    <a:pt x="8537" y="12298"/>
                    <a:pt x="8776" y="12036"/>
                    <a:pt x="9085" y="11908"/>
                  </a:cubicBezTo>
                  <a:cubicBezTo>
                    <a:pt x="9087" y="11908"/>
                    <a:pt x="9090" y="11905"/>
                    <a:pt x="9096" y="11905"/>
                  </a:cubicBezTo>
                  <a:cubicBezTo>
                    <a:pt x="9233" y="11848"/>
                    <a:pt x="9378" y="11820"/>
                    <a:pt x="9523" y="11820"/>
                  </a:cubicBezTo>
                  <a:cubicBezTo>
                    <a:pt x="9704" y="11820"/>
                    <a:pt x="9885" y="11864"/>
                    <a:pt x="10048" y="11952"/>
                  </a:cubicBezTo>
                  <a:lnTo>
                    <a:pt x="11020" y="12476"/>
                  </a:lnTo>
                  <a:cubicBezTo>
                    <a:pt x="11128" y="12535"/>
                    <a:pt x="11247" y="12564"/>
                    <a:pt x="11364" y="12564"/>
                  </a:cubicBezTo>
                  <a:cubicBezTo>
                    <a:pt x="11552" y="12564"/>
                    <a:pt x="11739" y="12489"/>
                    <a:pt x="11879" y="12348"/>
                  </a:cubicBezTo>
                  <a:lnTo>
                    <a:pt x="12347" y="11879"/>
                  </a:lnTo>
                  <a:cubicBezTo>
                    <a:pt x="12574" y="11655"/>
                    <a:pt x="12627" y="11306"/>
                    <a:pt x="12475" y="11020"/>
                  </a:cubicBezTo>
                  <a:lnTo>
                    <a:pt x="11952" y="10048"/>
                  </a:lnTo>
                  <a:cubicBezTo>
                    <a:pt x="11791" y="9754"/>
                    <a:pt x="11777" y="9405"/>
                    <a:pt x="11905" y="9096"/>
                  </a:cubicBezTo>
                  <a:cubicBezTo>
                    <a:pt x="11905" y="9094"/>
                    <a:pt x="11908" y="9088"/>
                    <a:pt x="11908" y="9085"/>
                  </a:cubicBezTo>
                  <a:cubicBezTo>
                    <a:pt x="12036" y="8776"/>
                    <a:pt x="12298" y="8543"/>
                    <a:pt x="12618" y="8445"/>
                  </a:cubicBezTo>
                  <a:lnTo>
                    <a:pt x="13675" y="8127"/>
                  </a:lnTo>
                  <a:cubicBezTo>
                    <a:pt x="13986" y="8037"/>
                    <a:pt x="14196" y="7755"/>
                    <a:pt x="14196" y="7429"/>
                  </a:cubicBezTo>
                  <a:lnTo>
                    <a:pt x="14196" y="6768"/>
                  </a:lnTo>
                  <a:cubicBezTo>
                    <a:pt x="14196" y="6445"/>
                    <a:pt x="13986" y="6160"/>
                    <a:pt x="13675" y="6069"/>
                  </a:cubicBezTo>
                  <a:lnTo>
                    <a:pt x="12618" y="5752"/>
                  </a:lnTo>
                  <a:cubicBezTo>
                    <a:pt x="12298" y="5659"/>
                    <a:pt x="12036" y="5420"/>
                    <a:pt x="11908" y="5112"/>
                  </a:cubicBezTo>
                  <a:cubicBezTo>
                    <a:pt x="11908" y="5109"/>
                    <a:pt x="11905" y="5103"/>
                    <a:pt x="11905" y="5100"/>
                  </a:cubicBezTo>
                  <a:cubicBezTo>
                    <a:pt x="11777" y="4792"/>
                    <a:pt x="11794" y="4442"/>
                    <a:pt x="11952" y="4148"/>
                  </a:cubicBezTo>
                  <a:lnTo>
                    <a:pt x="12475" y="3176"/>
                  </a:lnTo>
                  <a:cubicBezTo>
                    <a:pt x="12627" y="2894"/>
                    <a:pt x="12577" y="2542"/>
                    <a:pt x="12347" y="2318"/>
                  </a:cubicBezTo>
                  <a:lnTo>
                    <a:pt x="11879" y="1849"/>
                  </a:lnTo>
                  <a:cubicBezTo>
                    <a:pt x="11738" y="1709"/>
                    <a:pt x="11551" y="1634"/>
                    <a:pt x="11362" y="1634"/>
                  </a:cubicBezTo>
                  <a:cubicBezTo>
                    <a:pt x="11245" y="1634"/>
                    <a:pt x="11128" y="1662"/>
                    <a:pt x="11020" y="1721"/>
                  </a:cubicBezTo>
                  <a:lnTo>
                    <a:pt x="10048" y="2245"/>
                  </a:lnTo>
                  <a:cubicBezTo>
                    <a:pt x="9885" y="2333"/>
                    <a:pt x="9706" y="2377"/>
                    <a:pt x="9526" y="2377"/>
                  </a:cubicBezTo>
                  <a:cubicBezTo>
                    <a:pt x="9380" y="2377"/>
                    <a:pt x="9234" y="2349"/>
                    <a:pt x="9096" y="2291"/>
                  </a:cubicBezTo>
                  <a:cubicBezTo>
                    <a:pt x="9090" y="2291"/>
                    <a:pt x="9087" y="2289"/>
                    <a:pt x="9085" y="2289"/>
                  </a:cubicBezTo>
                  <a:cubicBezTo>
                    <a:pt x="8776" y="2160"/>
                    <a:pt x="8543" y="1899"/>
                    <a:pt x="8444" y="1578"/>
                  </a:cubicBezTo>
                  <a:lnTo>
                    <a:pt x="8127" y="519"/>
                  </a:lnTo>
                  <a:cubicBezTo>
                    <a:pt x="8037" y="210"/>
                    <a:pt x="7752" y="1"/>
                    <a:pt x="74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1914100" y="2027325"/>
              <a:ext cx="187400" cy="187400"/>
            </a:xfrm>
            <a:custGeom>
              <a:rect b="b" l="l" r="r" t="t"/>
              <a:pathLst>
                <a:path extrusionOk="0" h="7496" w="7496">
                  <a:moveTo>
                    <a:pt x="3749" y="1820"/>
                  </a:moveTo>
                  <a:cubicBezTo>
                    <a:pt x="4815" y="1820"/>
                    <a:pt x="5676" y="2682"/>
                    <a:pt x="5676" y="3750"/>
                  </a:cubicBezTo>
                  <a:cubicBezTo>
                    <a:pt x="5676" y="4815"/>
                    <a:pt x="4815" y="5677"/>
                    <a:pt x="3749" y="5677"/>
                  </a:cubicBezTo>
                  <a:cubicBezTo>
                    <a:pt x="2681" y="5677"/>
                    <a:pt x="1820" y="4815"/>
                    <a:pt x="1820" y="3750"/>
                  </a:cubicBezTo>
                  <a:cubicBezTo>
                    <a:pt x="1820" y="2682"/>
                    <a:pt x="2681" y="1820"/>
                    <a:pt x="3749" y="1820"/>
                  </a:cubicBezTo>
                  <a:close/>
                  <a:moveTo>
                    <a:pt x="3749" y="1"/>
                  </a:moveTo>
                  <a:cubicBezTo>
                    <a:pt x="1677" y="1"/>
                    <a:pt x="1" y="1677"/>
                    <a:pt x="1" y="3750"/>
                  </a:cubicBezTo>
                  <a:cubicBezTo>
                    <a:pt x="1" y="5819"/>
                    <a:pt x="1677" y="7496"/>
                    <a:pt x="3749" y="7496"/>
                  </a:cubicBezTo>
                  <a:cubicBezTo>
                    <a:pt x="5819" y="7496"/>
                    <a:pt x="7495" y="5819"/>
                    <a:pt x="7495" y="3750"/>
                  </a:cubicBezTo>
                  <a:cubicBezTo>
                    <a:pt x="7495" y="1677"/>
                    <a:pt x="5819" y="1"/>
                    <a:pt x="37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1914100" y="2027275"/>
              <a:ext cx="105525" cy="187375"/>
            </a:xfrm>
            <a:custGeom>
              <a:rect b="b" l="l" r="r" t="t"/>
              <a:pathLst>
                <a:path extrusionOk="0" h="7495" w="4221">
                  <a:moveTo>
                    <a:pt x="3749" y="0"/>
                  </a:moveTo>
                  <a:cubicBezTo>
                    <a:pt x="1677" y="0"/>
                    <a:pt x="1" y="1677"/>
                    <a:pt x="1" y="3746"/>
                  </a:cubicBezTo>
                  <a:cubicBezTo>
                    <a:pt x="1" y="5818"/>
                    <a:pt x="1677" y="7495"/>
                    <a:pt x="3749" y="7495"/>
                  </a:cubicBezTo>
                  <a:cubicBezTo>
                    <a:pt x="3910" y="7495"/>
                    <a:pt x="4064" y="7483"/>
                    <a:pt x="4221" y="7466"/>
                  </a:cubicBezTo>
                  <a:cubicBezTo>
                    <a:pt x="2373" y="7233"/>
                    <a:pt x="947" y="5658"/>
                    <a:pt x="947" y="3746"/>
                  </a:cubicBezTo>
                  <a:cubicBezTo>
                    <a:pt x="947" y="1837"/>
                    <a:pt x="2376" y="262"/>
                    <a:pt x="4221" y="29"/>
                  </a:cubicBezTo>
                  <a:cubicBezTo>
                    <a:pt x="4064" y="12"/>
                    <a:pt x="3910" y="0"/>
                    <a:pt x="3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1730800" y="2127400"/>
              <a:ext cx="270650" cy="270550"/>
            </a:xfrm>
            <a:custGeom>
              <a:rect b="b" l="l" r="r" t="t"/>
              <a:pathLst>
                <a:path extrusionOk="0" h="10822" w="10826">
                  <a:moveTo>
                    <a:pt x="5077" y="4031"/>
                  </a:moveTo>
                  <a:cubicBezTo>
                    <a:pt x="6023" y="4031"/>
                    <a:pt x="6794" y="4803"/>
                    <a:pt x="6794" y="5748"/>
                  </a:cubicBezTo>
                  <a:cubicBezTo>
                    <a:pt x="6794" y="6694"/>
                    <a:pt x="6026" y="7466"/>
                    <a:pt x="5077" y="7466"/>
                  </a:cubicBezTo>
                  <a:cubicBezTo>
                    <a:pt x="4128" y="7466"/>
                    <a:pt x="3360" y="6694"/>
                    <a:pt x="3360" y="5748"/>
                  </a:cubicBezTo>
                  <a:cubicBezTo>
                    <a:pt x="3360" y="4803"/>
                    <a:pt x="4131" y="4031"/>
                    <a:pt x="5077" y="4031"/>
                  </a:cubicBezTo>
                  <a:close/>
                  <a:moveTo>
                    <a:pt x="4809" y="0"/>
                  </a:moveTo>
                  <a:cubicBezTo>
                    <a:pt x="4547" y="0"/>
                    <a:pt x="4317" y="172"/>
                    <a:pt x="4244" y="422"/>
                  </a:cubicBezTo>
                  <a:lnTo>
                    <a:pt x="3985" y="1281"/>
                  </a:lnTo>
                  <a:cubicBezTo>
                    <a:pt x="3910" y="1540"/>
                    <a:pt x="3718" y="1749"/>
                    <a:pt x="3470" y="1857"/>
                  </a:cubicBezTo>
                  <a:cubicBezTo>
                    <a:pt x="3464" y="1857"/>
                    <a:pt x="3464" y="1860"/>
                    <a:pt x="3461" y="1860"/>
                  </a:cubicBezTo>
                  <a:cubicBezTo>
                    <a:pt x="3351" y="1906"/>
                    <a:pt x="3234" y="1929"/>
                    <a:pt x="3117" y="1929"/>
                  </a:cubicBezTo>
                  <a:cubicBezTo>
                    <a:pt x="2968" y="1929"/>
                    <a:pt x="2821" y="1892"/>
                    <a:pt x="2687" y="1819"/>
                  </a:cubicBezTo>
                  <a:lnTo>
                    <a:pt x="1898" y="1391"/>
                  </a:lnTo>
                  <a:cubicBezTo>
                    <a:pt x="1810" y="1343"/>
                    <a:pt x="1713" y="1319"/>
                    <a:pt x="1616" y="1319"/>
                  </a:cubicBezTo>
                  <a:cubicBezTo>
                    <a:pt x="1464" y="1319"/>
                    <a:pt x="1314" y="1379"/>
                    <a:pt x="1203" y="1493"/>
                  </a:cubicBezTo>
                  <a:lnTo>
                    <a:pt x="824" y="1872"/>
                  </a:lnTo>
                  <a:cubicBezTo>
                    <a:pt x="638" y="2055"/>
                    <a:pt x="597" y="2337"/>
                    <a:pt x="723" y="2564"/>
                  </a:cubicBezTo>
                  <a:lnTo>
                    <a:pt x="1147" y="3356"/>
                  </a:lnTo>
                  <a:cubicBezTo>
                    <a:pt x="1276" y="3595"/>
                    <a:pt x="1290" y="3880"/>
                    <a:pt x="1188" y="4130"/>
                  </a:cubicBezTo>
                  <a:cubicBezTo>
                    <a:pt x="1188" y="4133"/>
                    <a:pt x="1185" y="4133"/>
                    <a:pt x="1185" y="4136"/>
                  </a:cubicBezTo>
                  <a:cubicBezTo>
                    <a:pt x="1083" y="4389"/>
                    <a:pt x="871" y="4576"/>
                    <a:pt x="609" y="4654"/>
                  </a:cubicBezTo>
                  <a:lnTo>
                    <a:pt x="1" y="4835"/>
                  </a:lnTo>
                  <a:cubicBezTo>
                    <a:pt x="918" y="7667"/>
                    <a:pt x="3156" y="9905"/>
                    <a:pt x="5988" y="10822"/>
                  </a:cubicBezTo>
                  <a:lnTo>
                    <a:pt x="6168" y="10213"/>
                  </a:lnTo>
                  <a:cubicBezTo>
                    <a:pt x="6244" y="9954"/>
                    <a:pt x="6439" y="9742"/>
                    <a:pt x="6686" y="9637"/>
                  </a:cubicBezTo>
                  <a:cubicBezTo>
                    <a:pt x="6689" y="9637"/>
                    <a:pt x="6689" y="9634"/>
                    <a:pt x="6692" y="9634"/>
                  </a:cubicBezTo>
                  <a:cubicBezTo>
                    <a:pt x="6803" y="9588"/>
                    <a:pt x="6920" y="9565"/>
                    <a:pt x="7037" y="9565"/>
                  </a:cubicBezTo>
                  <a:cubicBezTo>
                    <a:pt x="7185" y="9565"/>
                    <a:pt x="7333" y="9602"/>
                    <a:pt x="7466" y="9675"/>
                  </a:cubicBezTo>
                  <a:lnTo>
                    <a:pt x="8258" y="10100"/>
                  </a:lnTo>
                  <a:cubicBezTo>
                    <a:pt x="8345" y="10148"/>
                    <a:pt x="8441" y="10171"/>
                    <a:pt x="8536" y="10171"/>
                  </a:cubicBezTo>
                  <a:cubicBezTo>
                    <a:pt x="8688" y="10171"/>
                    <a:pt x="8840" y="10111"/>
                    <a:pt x="8951" y="9998"/>
                  </a:cubicBezTo>
                  <a:lnTo>
                    <a:pt x="9329" y="9620"/>
                  </a:lnTo>
                  <a:cubicBezTo>
                    <a:pt x="9516" y="9433"/>
                    <a:pt x="9556" y="9154"/>
                    <a:pt x="9431" y="8924"/>
                  </a:cubicBezTo>
                  <a:lnTo>
                    <a:pt x="9006" y="8135"/>
                  </a:lnTo>
                  <a:cubicBezTo>
                    <a:pt x="8878" y="7897"/>
                    <a:pt x="8864" y="7611"/>
                    <a:pt x="8965" y="7361"/>
                  </a:cubicBezTo>
                  <a:cubicBezTo>
                    <a:pt x="8965" y="7358"/>
                    <a:pt x="8971" y="7358"/>
                    <a:pt x="8971" y="7352"/>
                  </a:cubicBezTo>
                  <a:cubicBezTo>
                    <a:pt x="9073" y="7102"/>
                    <a:pt x="9283" y="6913"/>
                    <a:pt x="9545" y="6837"/>
                  </a:cubicBezTo>
                  <a:lnTo>
                    <a:pt x="10403" y="6578"/>
                  </a:lnTo>
                  <a:cubicBezTo>
                    <a:pt x="10654" y="6502"/>
                    <a:pt x="10825" y="6272"/>
                    <a:pt x="10825" y="6013"/>
                  </a:cubicBezTo>
                  <a:lnTo>
                    <a:pt x="10825" y="5475"/>
                  </a:lnTo>
                  <a:cubicBezTo>
                    <a:pt x="10825" y="5219"/>
                    <a:pt x="10654" y="4989"/>
                    <a:pt x="10403" y="4916"/>
                  </a:cubicBezTo>
                  <a:lnTo>
                    <a:pt x="9545" y="4657"/>
                  </a:lnTo>
                  <a:cubicBezTo>
                    <a:pt x="9286" y="4581"/>
                    <a:pt x="9076" y="4389"/>
                    <a:pt x="8971" y="4142"/>
                  </a:cubicBezTo>
                  <a:cubicBezTo>
                    <a:pt x="8971" y="4136"/>
                    <a:pt x="8965" y="4136"/>
                    <a:pt x="8965" y="4133"/>
                  </a:cubicBezTo>
                  <a:cubicBezTo>
                    <a:pt x="8861" y="3883"/>
                    <a:pt x="8875" y="3598"/>
                    <a:pt x="9006" y="3359"/>
                  </a:cubicBezTo>
                  <a:lnTo>
                    <a:pt x="9431" y="2570"/>
                  </a:lnTo>
                  <a:cubicBezTo>
                    <a:pt x="9556" y="2340"/>
                    <a:pt x="9513" y="2055"/>
                    <a:pt x="9329" y="1874"/>
                  </a:cubicBezTo>
                  <a:lnTo>
                    <a:pt x="8948" y="1496"/>
                  </a:lnTo>
                  <a:cubicBezTo>
                    <a:pt x="8834" y="1382"/>
                    <a:pt x="8684" y="1322"/>
                    <a:pt x="8533" y="1322"/>
                  </a:cubicBezTo>
                  <a:cubicBezTo>
                    <a:pt x="8437" y="1322"/>
                    <a:pt x="8341" y="1346"/>
                    <a:pt x="8252" y="1394"/>
                  </a:cubicBezTo>
                  <a:lnTo>
                    <a:pt x="7464" y="1819"/>
                  </a:lnTo>
                  <a:cubicBezTo>
                    <a:pt x="7330" y="1891"/>
                    <a:pt x="7182" y="1927"/>
                    <a:pt x="7033" y="1927"/>
                  </a:cubicBezTo>
                  <a:cubicBezTo>
                    <a:pt x="6916" y="1927"/>
                    <a:pt x="6799" y="1905"/>
                    <a:pt x="6689" y="1860"/>
                  </a:cubicBezTo>
                  <a:cubicBezTo>
                    <a:pt x="6686" y="1860"/>
                    <a:pt x="6686" y="1857"/>
                    <a:pt x="6681" y="1857"/>
                  </a:cubicBezTo>
                  <a:cubicBezTo>
                    <a:pt x="6430" y="1755"/>
                    <a:pt x="6241" y="1543"/>
                    <a:pt x="6165" y="1281"/>
                  </a:cubicBezTo>
                  <a:lnTo>
                    <a:pt x="5906" y="422"/>
                  </a:lnTo>
                  <a:cubicBezTo>
                    <a:pt x="5831" y="172"/>
                    <a:pt x="5601" y="0"/>
                    <a:pt x="53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1774400" y="2187775"/>
              <a:ext cx="166650" cy="166675"/>
            </a:xfrm>
            <a:custGeom>
              <a:rect b="b" l="l" r="r" t="t"/>
              <a:pathLst>
                <a:path extrusionOk="0" h="6667" w="6666">
                  <a:moveTo>
                    <a:pt x="3333" y="1616"/>
                  </a:moveTo>
                  <a:cubicBezTo>
                    <a:pt x="4279" y="1616"/>
                    <a:pt x="5050" y="2388"/>
                    <a:pt x="5050" y="3333"/>
                  </a:cubicBezTo>
                  <a:cubicBezTo>
                    <a:pt x="5050" y="4279"/>
                    <a:pt x="4282" y="5051"/>
                    <a:pt x="3333" y="5051"/>
                  </a:cubicBezTo>
                  <a:cubicBezTo>
                    <a:pt x="2384" y="5051"/>
                    <a:pt x="1616" y="4279"/>
                    <a:pt x="1616" y="3333"/>
                  </a:cubicBezTo>
                  <a:cubicBezTo>
                    <a:pt x="1616" y="2388"/>
                    <a:pt x="2387" y="1616"/>
                    <a:pt x="3333" y="1616"/>
                  </a:cubicBezTo>
                  <a:close/>
                  <a:moveTo>
                    <a:pt x="3333" y="1"/>
                  </a:moveTo>
                  <a:cubicBezTo>
                    <a:pt x="1493" y="1"/>
                    <a:pt x="0" y="1494"/>
                    <a:pt x="0" y="3333"/>
                  </a:cubicBezTo>
                  <a:cubicBezTo>
                    <a:pt x="0" y="5173"/>
                    <a:pt x="1493" y="6666"/>
                    <a:pt x="3333" y="6666"/>
                  </a:cubicBezTo>
                  <a:cubicBezTo>
                    <a:pt x="5175" y="6666"/>
                    <a:pt x="6665" y="5173"/>
                    <a:pt x="6665" y="3333"/>
                  </a:cubicBezTo>
                  <a:cubicBezTo>
                    <a:pt x="6663" y="1494"/>
                    <a:pt x="5169" y="1"/>
                    <a:pt x="3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1774400" y="2187775"/>
              <a:ext cx="95350" cy="166675"/>
            </a:xfrm>
            <a:custGeom>
              <a:rect b="b" l="l" r="r" t="t"/>
              <a:pathLst>
                <a:path extrusionOk="0" h="6667" w="3814">
                  <a:moveTo>
                    <a:pt x="3333" y="1"/>
                  </a:moveTo>
                  <a:cubicBezTo>
                    <a:pt x="1493" y="1"/>
                    <a:pt x="0" y="1494"/>
                    <a:pt x="0" y="3333"/>
                  </a:cubicBezTo>
                  <a:cubicBezTo>
                    <a:pt x="0" y="5176"/>
                    <a:pt x="1493" y="6666"/>
                    <a:pt x="3333" y="6666"/>
                  </a:cubicBezTo>
                  <a:cubicBezTo>
                    <a:pt x="3496" y="6666"/>
                    <a:pt x="3656" y="6652"/>
                    <a:pt x="3813" y="6631"/>
                  </a:cubicBezTo>
                  <a:cubicBezTo>
                    <a:pt x="2201" y="6398"/>
                    <a:pt x="964" y="5007"/>
                    <a:pt x="964" y="3333"/>
                  </a:cubicBezTo>
                  <a:cubicBezTo>
                    <a:pt x="964" y="1657"/>
                    <a:pt x="2201" y="272"/>
                    <a:pt x="3813" y="39"/>
                  </a:cubicBezTo>
                  <a:cubicBezTo>
                    <a:pt x="3656" y="12"/>
                    <a:pt x="3496" y="1"/>
                    <a:pt x="33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16"/>
          <p:cNvGrpSpPr/>
          <p:nvPr/>
        </p:nvGrpSpPr>
        <p:grpSpPr>
          <a:xfrm>
            <a:off x="3096731" y="3120671"/>
            <a:ext cx="594361" cy="594361"/>
            <a:chOff x="2351050" y="1934475"/>
            <a:chExt cx="465800" cy="465800"/>
          </a:xfrm>
        </p:grpSpPr>
        <p:sp>
          <p:nvSpPr>
            <p:cNvPr id="278" name="Google Shape;278;p16"/>
            <p:cNvSpPr/>
            <p:nvPr/>
          </p:nvSpPr>
          <p:spPr>
            <a:xfrm>
              <a:off x="2351050" y="1934550"/>
              <a:ext cx="465800" cy="385500"/>
            </a:xfrm>
            <a:custGeom>
              <a:rect b="b" l="l" r="r" t="t"/>
              <a:pathLst>
                <a:path extrusionOk="0" h="15420" w="18632">
                  <a:moveTo>
                    <a:pt x="9315" y="1"/>
                  </a:moveTo>
                  <a:cubicBezTo>
                    <a:pt x="4172" y="1"/>
                    <a:pt x="1" y="4172"/>
                    <a:pt x="1" y="9315"/>
                  </a:cubicBezTo>
                  <a:cubicBezTo>
                    <a:pt x="1" y="11617"/>
                    <a:pt x="833" y="13722"/>
                    <a:pt x="2216" y="15346"/>
                  </a:cubicBezTo>
                  <a:cubicBezTo>
                    <a:pt x="2259" y="15395"/>
                    <a:pt x="2319" y="15420"/>
                    <a:pt x="2379" y="15420"/>
                  </a:cubicBezTo>
                  <a:cubicBezTo>
                    <a:pt x="2435" y="15420"/>
                    <a:pt x="2491" y="15398"/>
                    <a:pt x="2533" y="15354"/>
                  </a:cubicBezTo>
                  <a:cubicBezTo>
                    <a:pt x="4233" y="13550"/>
                    <a:pt x="6640" y="12423"/>
                    <a:pt x="9315" y="12423"/>
                  </a:cubicBezTo>
                  <a:cubicBezTo>
                    <a:pt x="11981" y="12423"/>
                    <a:pt x="14388" y="13544"/>
                    <a:pt x="16085" y="15340"/>
                  </a:cubicBezTo>
                  <a:cubicBezTo>
                    <a:pt x="16130" y="15388"/>
                    <a:pt x="16192" y="15412"/>
                    <a:pt x="16253" y="15412"/>
                  </a:cubicBezTo>
                  <a:cubicBezTo>
                    <a:pt x="16317" y="15412"/>
                    <a:pt x="16381" y="15386"/>
                    <a:pt x="16425" y="15334"/>
                  </a:cubicBezTo>
                  <a:cubicBezTo>
                    <a:pt x="17796" y="13710"/>
                    <a:pt x="18626" y="11614"/>
                    <a:pt x="18629" y="9324"/>
                  </a:cubicBezTo>
                  <a:cubicBezTo>
                    <a:pt x="18632" y="4189"/>
                    <a:pt x="14449" y="1"/>
                    <a:pt x="93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2429200" y="1934475"/>
              <a:ext cx="309425" cy="172775"/>
            </a:xfrm>
            <a:custGeom>
              <a:rect b="b" l="l" r="r" t="t"/>
              <a:pathLst>
                <a:path extrusionOk="0" h="6911" w="12377">
                  <a:moveTo>
                    <a:pt x="6189" y="1"/>
                  </a:moveTo>
                  <a:cubicBezTo>
                    <a:pt x="3962" y="1"/>
                    <a:pt x="1864" y="688"/>
                    <a:pt x="277" y="1939"/>
                  </a:cubicBezTo>
                  <a:cubicBezTo>
                    <a:pt x="42" y="2126"/>
                    <a:pt x="1" y="2472"/>
                    <a:pt x="187" y="2708"/>
                  </a:cubicBezTo>
                  <a:cubicBezTo>
                    <a:pt x="293" y="2844"/>
                    <a:pt x="453" y="2915"/>
                    <a:pt x="615" y="2915"/>
                  </a:cubicBezTo>
                  <a:cubicBezTo>
                    <a:pt x="733" y="2915"/>
                    <a:pt x="853" y="2877"/>
                    <a:pt x="953" y="2798"/>
                  </a:cubicBezTo>
                  <a:cubicBezTo>
                    <a:pt x="2398" y="1661"/>
                    <a:pt x="4295" y="1093"/>
                    <a:pt x="6191" y="1093"/>
                  </a:cubicBezTo>
                  <a:cubicBezTo>
                    <a:pt x="8087" y="1093"/>
                    <a:pt x="9983" y="1661"/>
                    <a:pt x="11425" y="2798"/>
                  </a:cubicBezTo>
                  <a:cubicBezTo>
                    <a:pt x="11527" y="2880"/>
                    <a:pt x="11643" y="2914"/>
                    <a:pt x="11763" y="2914"/>
                  </a:cubicBezTo>
                  <a:cubicBezTo>
                    <a:pt x="11923" y="2914"/>
                    <a:pt x="12083" y="2842"/>
                    <a:pt x="12193" y="2708"/>
                  </a:cubicBezTo>
                  <a:cubicBezTo>
                    <a:pt x="12377" y="2472"/>
                    <a:pt x="12339" y="2129"/>
                    <a:pt x="12100" y="1939"/>
                  </a:cubicBezTo>
                  <a:cubicBezTo>
                    <a:pt x="10514" y="691"/>
                    <a:pt x="8415" y="1"/>
                    <a:pt x="6189" y="1"/>
                  </a:cubicBezTo>
                  <a:close/>
                  <a:moveTo>
                    <a:pt x="6189" y="2661"/>
                  </a:moveTo>
                  <a:cubicBezTo>
                    <a:pt x="4725" y="2661"/>
                    <a:pt x="3348" y="3115"/>
                    <a:pt x="2303" y="3936"/>
                  </a:cubicBezTo>
                  <a:cubicBezTo>
                    <a:pt x="2067" y="4125"/>
                    <a:pt x="2027" y="4469"/>
                    <a:pt x="2213" y="4705"/>
                  </a:cubicBezTo>
                  <a:cubicBezTo>
                    <a:pt x="2322" y="4841"/>
                    <a:pt x="2482" y="4912"/>
                    <a:pt x="2642" y="4912"/>
                  </a:cubicBezTo>
                  <a:cubicBezTo>
                    <a:pt x="2760" y="4912"/>
                    <a:pt x="2879" y="4874"/>
                    <a:pt x="2978" y="4795"/>
                  </a:cubicBezTo>
                  <a:cubicBezTo>
                    <a:pt x="3863" y="4099"/>
                    <a:pt x="5026" y="3751"/>
                    <a:pt x="6188" y="3751"/>
                  </a:cubicBezTo>
                  <a:cubicBezTo>
                    <a:pt x="7351" y="3751"/>
                    <a:pt x="8513" y="4099"/>
                    <a:pt x="9396" y="4795"/>
                  </a:cubicBezTo>
                  <a:cubicBezTo>
                    <a:pt x="9498" y="4873"/>
                    <a:pt x="9620" y="4911"/>
                    <a:pt x="9737" y="4911"/>
                  </a:cubicBezTo>
                  <a:cubicBezTo>
                    <a:pt x="9897" y="4911"/>
                    <a:pt x="10057" y="4844"/>
                    <a:pt x="10165" y="4705"/>
                  </a:cubicBezTo>
                  <a:cubicBezTo>
                    <a:pt x="10351" y="4469"/>
                    <a:pt x="10310" y="4122"/>
                    <a:pt x="10074" y="3936"/>
                  </a:cubicBezTo>
                  <a:cubicBezTo>
                    <a:pt x="9030" y="3115"/>
                    <a:pt x="7653" y="2661"/>
                    <a:pt x="6189" y="2661"/>
                  </a:cubicBezTo>
                  <a:close/>
                  <a:moveTo>
                    <a:pt x="6189" y="5156"/>
                  </a:moveTo>
                  <a:cubicBezTo>
                    <a:pt x="5301" y="5156"/>
                    <a:pt x="4460" y="5432"/>
                    <a:pt x="3825" y="5936"/>
                  </a:cubicBezTo>
                  <a:cubicBezTo>
                    <a:pt x="3587" y="6119"/>
                    <a:pt x="3549" y="6465"/>
                    <a:pt x="3732" y="6701"/>
                  </a:cubicBezTo>
                  <a:cubicBezTo>
                    <a:pt x="3840" y="6839"/>
                    <a:pt x="4001" y="6910"/>
                    <a:pt x="4163" y="6910"/>
                  </a:cubicBezTo>
                  <a:cubicBezTo>
                    <a:pt x="4282" y="6910"/>
                    <a:pt x="4401" y="6872"/>
                    <a:pt x="4501" y="6794"/>
                  </a:cubicBezTo>
                  <a:cubicBezTo>
                    <a:pt x="4959" y="6433"/>
                    <a:pt x="5575" y="6253"/>
                    <a:pt x="6190" y="6253"/>
                  </a:cubicBezTo>
                  <a:cubicBezTo>
                    <a:pt x="6806" y="6253"/>
                    <a:pt x="7421" y="6433"/>
                    <a:pt x="7880" y="6794"/>
                  </a:cubicBezTo>
                  <a:cubicBezTo>
                    <a:pt x="7982" y="6873"/>
                    <a:pt x="8098" y="6911"/>
                    <a:pt x="8220" y="6911"/>
                  </a:cubicBezTo>
                  <a:cubicBezTo>
                    <a:pt x="8381" y="6911"/>
                    <a:pt x="8541" y="6838"/>
                    <a:pt x="8648" y="6701"/>
                  </a:cubicBezTo>
                  <a:cubicBezTo>
                    <a:pt x="8832" y="6463"/>
                    <a:pt x="8791" y="6119"/>
                    <a:pt x="8555" y="5936"/>
                  </a:cubicBezTo>
                  <a:cubicBezTo>
                    <a:pt x="7918" y="5432"/>
                    <a:pt x="7077" y="5156"/>
                    <a:pt x="6189" y="515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2414725" y="2132850"/>
              <a:ext cx="338375" cy="267425"/>
            </a:xfrm>
            <a:custGeom>
              <a:rect b="b" l="l" r="r" t="t"/>
              <a:pathLst>
                <a:path extrusionOk="0" h="10697" w="13535">
                  <a:moveTo>
                    <a:pt x="6768" y="0"/>
                  </a:moveTo>
                  <a:cubicBezTo>
                    <a:pt x="3031" y="0"/>
                    <a:pt x="1" y="3030"/>
                    <a:pt x="1" y="6768"/>
                  </a:cubicBezTo>
                  <a:cubicBezTo>
                    <a:pt x="1" y="7146"/>
                    <a:pt x="33" y="7516"/>
                    <a:pt x="91" y="7876"/>
                  </a:cubicBezTo>
                  <a:cubicBezTo>
                    <a:pt x="1785" y="9617"/>
                    <a:pt x="4148" y="10697"/>
                    <a:pt x="6768" y="10697"/>
                  </a:cubicBezTo>
                  <a:cubicBezTo>
                    <a:pt x="7539" y="10697"/>
                    <a:pt x="8290" y="10607"/>
                    <a:pt x="9006" y="10426"/>
                  </a:cubicBezTo>
                  <a:cubicBezTo>
                    <a:pt x="10723" y="10001"/>
                    <a:pt x="13535" y="7146"/>
                    <a:pt x="13535" y="6768"/>
                  </a:cubicBezTo>
                  <a:cubicBezTo>
                    <a:pt x="13535" y="3030"/>
                    <a:pt x="10505" y="0"/>
                    <a:pt x="6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2451100" y="2133875"/>
              <a:ext cx="302000" cy="266400"/>
            </a:xfrm>
            <a:custGeom>
              <a:rect b="b" l="l" r="r" t="t"/>
              <a:pathLst>
                <a:path extrusionOk="0" h="10656" w="12080">
                  <a:moveTo>
                    <a:pt x="6040" y="0"/>
                  </a:moveTo>
                  <a:cubicBezTo>
                    <a:pt x="2647" y="364"/>
                    <a:pt x="1" y="3234"/>
                    <a:pt x="1" y="6727"/>
                  </a:cubicBezTo>
                  <a:cubicBezTo>
                    <a:pt x="1" y="7646"/>
                    <a:pt x="187" y="8528"/>
                    <a:pt x="522" y="9329"/>
                  </a:cubicBezTo>
                  <a:cubicBezTo>
                    <a:pt x="1919" y="10173"/>
                    <a:pt x="3561" y="10656"/>
                    <a:pt x="5313" y="10656"/>
                  </a:cubicBezTo>
                  <a:cubicBezTo>
                    <a:pt x="6084" y="10656"/>
                    <a:pt x="6835" y="10566"/>
                    <a:pt x="7551" y="10385"/>
                  </a:cubicBezTo>
                  <a:cubicBezTo>
                    <a:pt x="9268" y="9960"/>
                    <a:pt x="12080" y="7105"/>
                    <a:pt x="12080" y="6727"/>
                  </a:cubicBezTo>
                  <a:cubicBezTo>
                    <a:pt x="12080" y="3234"/>
                    <a:pt x="9434" y="361"/>
                    <a:pt x="60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2414725" y="2189250"/>
              <a:ext cx="336575" cy="203250"/>
            </a:xfrm>
            <a:custGeom>
              <a:rect b="b" l="l" r="r" t="t"/>
              <a:pathLst>
                <a:path extrusionOk="0" h="8130" w="13463">
                  <a:moveTo>
                    <a:pt x="1930" y="0"/>
                  </a:moveTo>
                  <a:cubicBezTo>
                    <a:pt x="737" y="1220"/>
                    <a:pt x="1" y="2890"/>
                    <a:pt x="1" y="4730"/>
                  </a:cubicBezTo>
                  <a:cubicBezTo>
                    <a:pt x="1" y="4977"/>
                    <a:pt x="15" y="5219"/>
                    <a:pt x="41" y="5457"/>
                  </a:cubicBezTo>
                  <a:lnTo>
                    <a:pt x="2221" y="5457"/>
                  </a:lnTo>
                  <a:cubicBezTo>
                    <a:pt x="2722" y="5457"/>
                    <a:pt x="3130" y="5050"/>
                    <a:pt x="3130" y="4549"/>
                  </a:cubicBezTo>
                  <a:lnTo>
                    <a:pt x="3130" y="4186"/>
                  </a:lnTo>
                  <a:cubicBezTo>
                    <a:pt x="3130" y="3883"/>
                    <a:pt x="3374" y="3638"/>
                    <a:pt x="3677" y="3638"/>
                  </a:cubicBezTo>
                  <a:lnTo>
                    <a:pt x="5109" y="3638"/>
                  </a:lnTo>
                  <a:cubicBezTo>
                    <a:pt x="5618" y="3638"/>
                    <a:pt x="6049" y="3219"/>
                    <a:pt x="6040" y="2710"/>
                  </a:cubicBezTo>
                  <a:cubicBezTo>
                    <a:pt x="6029" y="2215"/>
                    <a:pt x="5630" y="1819"/>
                    <a:pt x="5132" y="1819"/>
                  </a:cubicBezTo>
                  <a:lnTo>
                    <a:pt x="4585" y="1819"/>
                  </a:lnTo>
                  <a:lnTo>
                    <a:pt x="4585" y="911"/>
                  </a:lnTo>
                  <a:cubicBezTo>
                    <a:pt x="4585" y="408"/>
                    <a:pt x="4177" y="0"/>
                    <a:pt x="3677" y="0"/>
                  </a:cubicBezTo>
                  <a:close/>
                  <a:moveTo>
                    <a:pt x="11239" y="2911"/>
                  </a:moveTo>
                  <a:cubicBezTo>
                    <a:pt x="10738" y="2911"/>
                    <a:pt x="10330" y="3318"/>
                    <a:pt x="10330" y="3822"/>
                  </a:cubicBezTo>
                  <a:lnTo>
                    <a:pt x="10330" y="4730"/>
                  </a:lnTo>
                  <a:lnTo>
                    <a:pt x="8351" y="4730"/>
                  </a:lnTo>
                  <a:cubicBezTo>
                    <a:pt x="7839" y="4730"/>
                    <a:pt x="7408" y="5149"/>
                    <a:pt x="7420" y="5658"/>
                  </a:cubicBezTo>
                  <a:cubicBezTo>
                    <a:pt x="7431" y="6153"/>
                    <a:pt x="7833" y="6549"/>
                    <a:pt x="8328" y="6549"/>
                  </a:cubicBezTo>
                  <a:cubicBezTo>
                    <a:pt x="8631" y="6549"/>
                    <a:pt x="8875" y="6793"/>
                    <a:pt x="8875" y="7096"/>
                  </a:cubicBezTo>
                  <a:lnTo>
                    <a:pt x="8875" y="7460"/>
                  </a:lnTo>
                  <a:cubicBezTo>
                    <a:pt x="8875" y="7725"/>
                    <a:pt x="8989" y="7961"/>
                    <a:pt x="9169" y="8129"/>
                  </a:cubicBezTo>
                  <a:cubicBezTo>
                    <a:pt x="10627" y="7739"/>
                    <a:pt x="11946" y="7006"/>
                    <a:pt x="13029" y="6022"/>
                  </a:cubicBezTo>
                  <a:cubicBezTo>
                    <a:pt x="13311" y="5280"/>
                    <a:pt x="13462" y="4479"/>
                    <a:pt x="13462" y="3638"/>
                  </a:cubicBezTo>
                  <a:cubicBezTo>
                    <a:pt x="13462" y="3391"/>
                    <a:pt x="13448" y="3152"/>
                    <a:pt x="13419" y="291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2414650" y="2189250"/>
              <a:ext cx="80225" cy="136450"/>
            </a:xfrm>
            <a:custGeom>
              <a:rect b="b" l="l" r="r" t="t"/>
              <a:pathLst>
                <a:path extrusionOk="0" h="5458" w="3209">
                  <a:moveTo>
                    <a:pt x="1928" y="0"/>
                  </a:moveTo>
                  <a:cubicBezTo>
                    <a:pt x="734" y="1220"/>
                    <a:pt x="1" y="2890"/>
                    <a:pt x="1" y="4730"/>
                  </a:cubicBezTo>
                  <a:cubicBezTo>
                    <a:pt x="1" y="4977"/>
                    <a:pt x="15" y="5219"/>
                    <a:pt x="41" y="5457"/>
                  </a:cubicBezTo>
                  <a:lnTo>
                    <a:pt x="1526" y="5457"/>
                  </a:lnTo>
                  <a:cubicBezTo>
                    <a:pt x="1500" y="5219"/>
                    <a:pt x="1459" y="4977"/>
                    <a:pt x="1459" y="4730"/>
                  </a:cubicBezTo>
                  <a:cubicBezTo>
                    <a:pt x="1459" y="2890"/>
                    <a:pt x="2018" y="1220"/>
                    <a:pt x="32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2405700" y="2123825"/>
              <a:ext cx="356500" cy="271725"/>
            </a:xfrm>
            <a:custGeom>
              <a:rect b="b" l="l" r="r" t="t"/>
              <a:pathLst>
                <a:path extrusionOk="0" h="10869" w="14260">
                  <a:moveTo>
                    <a:pt x="5551" y="920"/>
                  </a:moveTo>
                  <a:lnTo>
                    <a:pt x="5551" y="920"/>
                  </a:lnTo>
                  <a:cubicBezTo>
                    <a:pt x="5289" y="1264"/>
                    <a:pt x="5048" y="1691"/>
                    <a:pt x="4838" y="2207"/>
                  </a:cubicBezTo>
                  <a:cubicBezTo>
                    <a:pt x="4658" y="2643"/>
                    <a:pt x="4506" y="3126"/>
                    <a:pt x="4381" y="3647"/>
                  </a:cubicBezTo>
                  <a:cubicBezTo>
                    <a:pt x="3572" y="3493"/>
                    <a:pt x="2836" y="3275"/>
                    <a:pt x="2236" y="3001"/>
                  </a:cubicBezTo>
                  <a:cubicBezTo>
                    <a:pt x="3083" y="2000"/>
                    <a:pt x="4236" y="1255"/>
                    <a:pt x="5551" y="920"/>
                  </a:cubicBezTo>
                  <a:close/>
                  <a:moveTo>
                    <a:pt x="8709" y="923"/>
                  </a:moveTo>
                  <a:lnTo>
                    <a:pt x="8709" y="923"/>
                  </a:lnTo>
                  <a:cubicBezTo>
                    <a:pt x="10022" y="1258"/>
                    <a:pt x="11172" y="1994"/>
                    <a:pt x="12022" y="3004"/>
                  </a:cubicBezTo>
                  <a:cubicBezTo>
                    <a:pt x="11422" y="3275"/>
                    <a:pt x="10688" y="3493"/>
                    <a:pt x="9876" y="3647"/>
                  </a:cubicBezTo>
                  <a:cubicBezTo>
                    <a:pt x="9751" y="3126"/>
                    <a:pt x="9600" y="2643"/>
                    <a:pt x="9422" y="2207"/>
                  </a:cubicBezTo>
                  <a:cubicBezTo>
                    <a:pt x="9210" y="1694"/>
                    <a:pt x="8971" y="1264"/>
                    <a:pt x="8709" y="923"/>
                  </a:cubicBezTo>
                  <a:close/>
                  <a:moveTo>
                    <a:pt x="7129" y="725"/>
                  </a:moveTo>
                  <a:cubicBezTo>
                    <a:pt x="7699" y="725"/>
                    <a:pt x="8293" y="1365"/>
                    <a:pt x="8747" y="2483"/>
                  </a:cubicBezTo>
                  <a:cubicBezTo>
                    <a:pt x="8907" y="2873"/>
                    <a:pt x="9044" y="3301"/>
                    <a:pt x="9155" y="3758"/>
                  </a:cubicBezTo>
                  <a:cubicBezTo>
                    <a:pt x="8508" y="3842"/>
                    <a:pt x="7824" y="3889"/>
                    <a:pt x="7129" y="3889"/>
                  </a:cubicBezTo>
                  <a:cubicBezTo>
                    <a:pt x="6433" y="3889"/>
                    <a:pt x="5749" y="3845"/>
                    <a:pt x="5103" y="3758"/>
                  </a:cubicBezTo>
                  <a:cubicBezTo>
                    <a:pt x="5217" y="3298"/>
                    <a:pt x="5350" y="2867"/>
                    <a:pt x="5511" y="2483"/>
                  </a:cubicBezTo>
                  <a:cubicBezTo>
                    <a:pt x="5965" y="1365"/>
                    <a:pt x="6558" y="725"/>
                    <a:pt x="7129" y="725"/>
                  </a:cubicBezTo>
                  <a:close/>
                  <a:moveTo>
                    <a:pt x="1791" y="3595"/>
                  </a:moveTo>
                  <a:cubicBezTo>
                    <a:pt x="2475" y="3927"/>
                    <a:pt x="3307" y="4186"/>
                    <a:pt x="4236" y="4361"/>
                  </a:cubicBezTo>
                  <a:cubicBezTo>
                    <a:pt x="4102" y="5117"/>
                    <a:pt x="4023" y="5929"/>
                    <a:pt x="4003" y="6765"/>
                  </a:cubicBezTo>
                  <a:lnTo>
                    <a:pt x="737" y="6765"/>
                  </a:lnTo>
                  <a:cubicBezTo>
                    <a:pt x="801" y="5598"/>
                    <a:pt x="1180" y="4512"/>
                    <a:pt x="1791" y="3595"/>
                  </a:cubicBezTo>
                  <a:close/>
                  <a:moveTo>
                    <a:pt x="9306" y="4477"/>
                  </a:moveTo>
                  <a:cubicBezTo>
                    <a:pt x="9431" y="5193"/>
                    <a:pt x="9510" y="5964"/>
                    <a:pt x="9527" y="6765"/>
                  </a:cubicBezTo>
                  <a:lnTo>
                    <a:pt x="4730" y="6765"/>
                  </a:lnTo>
                  <a:cubicBezTo>
                    <a:pt x="4751" y="5964"/>
                    <a:pt x="4827" y="5193"/>
                    <a:pt x="4955" y="4477"/>
                  </a:cubicBezTo>
                  <a:cubicBezTo>
                    <a:pt x="5644" y="4570"/>
                    <a:pt x="6375" y="4620"/>
                    <a:pt x="7129" y="4620"/>
                  </a:cubicBezTo>
                  <a:cubicBezTo>
                    <a:pt x="7883" y="4620"/>
                    <a:pt x="8613" y="4570"/>
                    <a:pt x="9306" y="4477"/>
                  </a:cubicBezTo>
                  <a:close/>
                  <a:moveTo>
                    <a:pt x="12470" y="3595"/>
                  </a:moveTo>
                  <a:cubicBezTo>
                    <a:pt x="13081" y="4512"/>
                    <a:pt x="13459" y="5598"/>
                    <a:pt x="13523" y="6765"/>
                  </a:cubicBezTo>
                  <a:lnTo>
                    <a:pt x="10255" y="6765"/>
                  </a:lnTo>
                  <a:cubicBezTo>
                    <a:pt x="10234" y="5929"/>
                    <a:pt x="10156" y="5117"/>
                    <a:pt x="10025" y="4361"/>
                  </a:cubicBezTo>
                  <a:cubicBezTo>
                    <a:pt x="10953" y="4186"/>
                    <a:pt x="11786" y="3927"/>
                    <a:pt x="12470" y="3595"/>
                  </a:cubicBezTo>
                  <a:close/>
                  <a:moveTo>
                    <a:pt x="9527" y="7492"/>
                  </a:moveTo>
                  <a:cubicBezTo>
                    <a:pt x="9507" y="8293"/>
                    <a:pt x="9431" y="9064"/>
                    <a:pt x="9306" y="9780"/>
                  </a:cubicBezTo>
                  <a:cubicBezTo>
                    <a:pt x="8613" y="9687"/>
                    <a:pt x="7883" y="9640"/>
                    <a:pt x="7129" y="9640"/>
                  </a:cubicBezTo>
                  <a:cubicBezTo>
                    <a:pt x="6375" y="9640"/>
                    <a:pt x="5644" y="9687"/>
                    <a:pt x="4952" y="9780"/>
                  </a:cubicBezTo>
                  <a:cubicBezTo>
                    <a:pt x="4827" y="9064"/>
                    <a:pt x="4748" y="8293"/>
                    <a:pt x="4730" y="7492"/>
                  </a:cubicBezTo>
                  <a:close/>
                  <a:moveTo>
                    <a:pt x="7129" y="0"/>
                  </a:moveTo>
                  <a:cubicBezTo>
                    <a:pt x="4789" y="0"/>
                    <a:pt x="2708" y="1133"/>
                    <a:pt x="1409" y="2879"/>
                  </a:cubicBezTo>
                  <a:cubicBezTo>
                    <a:pt x="1392" y="2899"/>
                    <a:pt x="1206" y="3167"/>
                    <a:pt x="1136" y="3275"/>
                  </a:cubicBezTo>
                  <a:cubicBezTo>
                    <a:pt x="420" y="4390"/>
                    <a:pt x="1" y="5714"/>
                    <a:pt x="1" y="7131"/>
                  </a:cubicBezTo>
                  <a:cubicBezTo>
                    <a:pt x="1" y="7347"/>
                    <a:pt x="12" y="7562"/>
                    <a:pt x="30" y="7772"/>
                  </a:cubicBezTo>
                  <a:cubicBezTo>
                    <a:pt x="306" y="8098"/>
                    <a:pt x="606" y="8403"/>
                    <a:pt x="923" y="8689"/>
                  </a:cubicBezTo>
                  <a:cubicBezTo>
                    <a:pt x="827" y="8304"/>
                    <a:pt x="763" y="7909"/>
                    <a:pt x="740" y="7501"/>
                  </a:cubicBezTo>
                  <a:lnTo>
                    <a:pt x="4009" y="7501"/>
                  </a:lnTo>
                  <a:cubicBezTo>
                    <a:pt x="4026" y="8336"/>
                    <a:pt x="4102" y="9148"/>
                    <a:pt x="4236" y="9905"/>
                  </a:cubicBezTo>
                  <a:cubicBezTo>
                    <a:pt x="3851" y="9978"/>
                    <a:pt x="3479" y="10065"/>
                    <a:pt x="3130" y="10167"/>
                  </a:cubicBezTo>
                  <a:cubicBezTo>
                    <a:pt x="3427" y="10304"/>
                    <a:pt x="3726" y="10432"/>
                    <a:pt x="4038" y="10540"/>
                  </a:cubicBezTo>
                  <a:cubicBezTo>
                    <a:pt x="4070" y="10551"/>
                    <a:pt x="4169" y="10586"/>
                    <a:pt x="4271" y="10621"/>
                  </a:cubicBezTo>
                  <a:cubicBezTo>
                    <a:pt x="4346" y="10647"/>
                    <a:pt x="4425" y="10668"/>
                    <a:pt x="4483" y="10685"/>
                  </a:cubicBezTo>
                  <a:cubicBezTo>
                    <a:pt x="4722" y="10755"/>
                    <a:pt x="4957" y="10816"/>
                    <a:pt x="5196" y="10869"/>
                  </a:cubicBezTo>
                  <a:cubicBezTo>
                    <a:pt x="5164" y="10752"/>
                    <a:pt x="5132" y="10633"/>
                    <a:pt x="5103" y="10508"/>
                  </a:cubicBezTo>
                  <a:cubicBezTo>
                    <a:pt x="5749" y="10423"/>
                    <a:pt x="6433" y="10377"/>
                    <a:pt x="7129" y="10377"/>
                  </a:cubicBezTo>
                  <a:cubicBezTo>
                    <a:pt x="7824" y="10377"/>
                    <a:pt x="8508" y="10420"/>
                    <a:pt x="9155" y="10508"/>
                  </a:cubicBezTo>
                  <a:cubicBezTo>
                    <a:pt x="9125" y="10633"/>
                    <a:pt x="9093" y="10752"/>
                    <a:pt x="9061" y="10869"/>
                  </a:cubicBezTo>
                  <a:cubicBezTo>
                    <a:pt x="9312" y="10813"/>
                    <a:pt x="9562" y="10752"/>
                    <a:pt x="9807" y="10679"/>
                  </a:cubicBezTo>
                  <a:cubicBezTo>
                    <a:pt x="9824" y="10671"/>
                    <a:pt x="10007" y="10618"/>
                    <a:pt x="10037" y="10607"/>
                  </a:cubicBezTo>
                  <a:cubicBezTo>
                    <a:pt x="10412" y="10482"/>
                    <a:pt x="10779" y="10336"/>
                    <a:pt x="11131" y="10170"/>
                  </a:cubicBezTo>
                  <a:cubicBezTo>
                    <a:pt x="10782" y="10068"/>
                    <a:pt x="10412" y="9981"/>
                    <a:pt x="10025" y="9908"/>
                  </a:cubicBezTo>
                  <a:cubicBezTo>
                    <a:pt x="10159" y="9154"/>
                    <a:pt x="10240" y="8342"/>
                    <a:pt x="10255" y="7504"/>
                  </a:cubicBezTo>
                  <a:lnTo>
                    <a:pt x="13521" y="7504"/>
                  </a:lnTo>
                  <a:cubicBezTo>
                    <a:pt x="13500" y="7911"/>
                    <a:pt x="13439" y="8310"/>
                    <a:pt x="13340" y="8697"/>
                  </a:cubicBezTo>
                  <a:cubicBezTo>
                    <a:pt x="13657" y="8412"/>
                    <a:pt x="13954" y="8106"/>
                    <a:pt x="14231" y="7780"/>
                  </a:cubicBezTo>
                  <a:cubicBezTo>
                    <a:pt x="14248" y="7568"/>
                    <a:pt x="14260" y="7353"/>
                    <a:pt x="14260" y="7140"/>
                  </a:cubicBezTo>
                  <a:cubicBezTo>
                    <a:pt x="14260" y="5568"/>
                    <a:pt x="13759" y="4128"/>
                    <a:pt x="12903" y="2952"/>
                  </a:cubicBezTo>
                  <a:cubicBezTo>
                    <a:pt x="12903" y="2952"/>
                    <a:pt x="12871" y="2899"/>
                    <a:pt x="12848" y="2879"/>
                  </a:cubicBezTo>
                  <a:cubicBezTo>
                    <a:pt x="11544" y="1133"/>
                    <a:pt x="9469"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16"/>
          <p:cNvSpPr/>
          <p:nvPr/>
        </p:nvSpPr>
        <p:spPr>
          <a:xfrm>
            <a:off x="3096770" y="1182813"/>
            <a:ext cx="594300" cy="594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3096770" y="2274600"/>
            <a:ext cx="594300" cy="594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3096783" y="3146975"/>
            <a:ext cx="594300" cy="594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3096783" y="4052550"/>
            <a:ext cx="594300" cy="594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292" name="Shape 292"/>
        <p:cNvGrpSpPr/>
        <p:nvPr/>
      </p:nvGrpSpPr>
      <p:grpSpPr>
        <a:xfrm>
          <a:off x="0" y="0"/>
          <a:ext cx="0" cy="0"/>
          <a:chOff x="0" y="0"/>
          <a:chExt cx="0" cy="0"/>
        </a:xfrm>
      </p:grpSpPr>
      <p:grpSp>
        <p:nvGrpSpPr>
          <p:cNvPr id="293" name="Google Shape;293;p17"/>
          <p:cNvGrpSpPr/>
          <p:nvPr/>
        </p:nvGrpSpPr>
        <p:grpSpPr>
          <a:xfrm>
            <a:off x="-596275" y="1462150"/>
            <a:ext cx="3502525" cy="3445750"/>
            <a:chOff x="1293625" y="1173325"/>
            <a:chExt cx="3502525" cy="3445750"/>
          </a:xfrm>
        </p:grpSpPr>
        <p:sp>
          <p:nvSpPr>
            <p:cNvPr id="294" name="Google Shape;294;p17"/>
            <p:cNvSpPr/>
            <p:nvPr/>
          </p:nvSpPr>
          <p:spPr>
            <a:xfrm>
              <a:off x="2287650" y="1173325"/>
              <a:ext cx="882325" cy="958750"/>
            </a:xfrm>
            <a:custGeom>
              <a:rect b="b" l="l" r="r" t="t"/>
              <a:pathLst>
                <a:path extrusionOk="0" h="38350" w="35293">
                  <a:moveTo>
                    <a:pt x="27998" y="0"/>
                  </a:moveTo>
                  <a:cubicBezTo>
                    <a:pt x="24956" y="0"/>
                    <a:pt x="21628" y="2062"/>
                    <a:pt x="18781" y="5133"/>
                  </a:cubicBezTo>
                  <a:cubicBezTo>
                    <a:pt x="16880" y="7134"/>
                    <a:pt x="12310" y="5133"/>
                    <a:pt x="11609" y="10670"/>
                  </a:cubicBezTo>
                  <a:cubicBezTo>
                    <a:pt x="10842" y="16674"/>
                    <a:pt x="13711" y="19543"/>
                    <a:pt x="10008" y="21111"/>
                  </a:cubicBezTo>
                  <a:cubicBezTo>
                    <a:pt x="4171" y="23546"/>
                    <a:pt x="1" y="33286"/>
                    <a:pt x="8107" y="36955"/>
                  </a:cubicBezTo>
                  <a:cubicBezTo>
                    <a:pt x="10228" y="37907"/>
                    <a:pt x="12976" y="38349"/>
                    <a:pt x="15843" y="38349"/>
                  </a:cubicBezTo>
                  <a:cubicBezTo>
                    <a:pt x="23927" y="38349"/>
                    <a:pt x="32952" y="34833"/>
                    <a:pt x="31523" y="29317"/>
                  </a:cubicBezTo>
                  <a:cubicBezTo>
                    <a:pt x="29589" y="21878"/>
                    <a:pt x="29956" y="17875"/>
                    <a:pt x="32257" y="14373"/>
                  </a:cubicBezTo>
                  <a:cubicBezTo>
                    <a:pt x="35293" y="9736"/>
                    <a:pt x="34626" y="3765"/>
                    <a:pt x="32157" y="1597"/>
                  </a:cubicBezTo>
                  <a:cubicBezTo>
                    <a:pt x="30899" y="492"/>
                    <a:pt x="29482" y="0"/>
                    <a:pt x="279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2808875" y="1531800"/>
              <a:ext cx="193500" cy="276050"/>
            </a:xfrm>
            <a:custGeom>
              <a:rect b="b" l="l" r="r" t="t"/>
              <a:pathLst>
                <a:path extrusionOk="0" h="11042" w="7740">
                  <a:moveTo>
                    <a:pt x="1134" y="0"/>
                  </a:moveTo>
                  <a:cubicBezTo>
                    <a:pt x="1435" y="2302"/>
                    <a:pt x="1635" y="6438"/>
                    <a:pt x="0" y="7739"/>
                  </a:cubicBezTo>
                  <a:cubicBezTo>
                    <a:pt x="0" y="7739"/>
                    <a:pt x="1" y="7739"/>
                    <a:pt x="3" y="7739"/>
                  </a:cubicBezTo>
                  <a:cubicBezTo>
                    <a:pt x="85" y="7739"/>
                    <a:pt x="2215" y="7771"/>
                    <a:pt x="6205" y="11041"/>
                  </a:cubicBezTo>
                  <a:cubicBezTo>
                    <a:pt x="7739" y="9374"/>
                    <a:pt x="6872" y="8640"/>
                    <a:pt x="6872" y="8640"/>
                  </a:cubicBezTo>
                  <a:cubicBezTo>
                    <a:pt x="4437" y="7739"/>
                    <a:pt x="4603" y="5871"/>
                    <a:pt x="5137" y="4203"/>
                  </a:cubicBezTo>
                  <a:lnTo>
                    <a:pt x="11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2873925" y="1575150"/>
              <a:ext cx="63400" cy="92600"/>
            </a:xfrm>
            <a:custGeom>
              <a:rect b="b" l="l" r="r" t="t"/>
              <a:pathLst>
                <a:path extrusionOk="0" h="3704" w="2536">
                  <a:moveTo>
                    <a:pt x="167" y="1"/>
                  </a:moveTo>
                  <a:cubicBezTo>
                    <a:pt x="33" y="368"/>
                    <a:pt x="0" y="801"/>
                    <a:pt x="33" y="1202"/>
                  </a:cubicBezTo>
                  <a:cubicBezTo>
                    <a:pt x="67" y="2202"/>
                    <a:pt x="1301" y="3437"/>
                    <a:pt x="2235" y="3703"/>
                  </a:cubicBezTo>
                  <a:cubicBezTo>
                    <a:pt x="2302" y="3270"/>
                    <a:pt x="2402" y="2869"/>
                    <a:pt x="2535" y="2503"/>
                  </a:cubicBezTo>
                  <a:lnTo>
                    <a:pt x="1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2751950" y="1300875"/>
              <a:ext cx="297950" cy="345075"/>
            </a:xfrm>
            <a:custGeom>
              <a:rect b="b" l="l" r="r" t="t"/>
              <a:pathLst>
                <a:path extrusionOk="0" h="13803" w="11918">
                  <a:moveTo>
                    <a:pt x="5358" y="0"/>
                  </a:moveTo>
                  <a:cubicBezTo>
                    <a:pt x="2393" y="0"/>
                    <a:pt x="1" y="2829"/>
                    <a:pt x="843" y="5935"/>
                  </a:cubicBezTo>
                  <a:cubicBezTo>
                    <a:pt x="1677" y="9471"/>
                    <a:pt x="1977" y="11005"/>
                    <a:pt x="4112" y="12640"/>
                  </a:cubicBezTo>
                  <a:cubicBezTo>
                    <a:pt x="5162" y="13438"/>
                    <a:pt x="6316" y="13802"/>
                    <a:pt x="7401" y="13802"/>
                  </a:cubicBezTo>
                  <a:cubicBezTo>
                    <a:pt x="9625" y="13802"/>
                    <a:pt x="11560" y="12271"/>
                    <a:pt x="11717" y="9804"/>
                  </a:cubicBezTo>
                  <a:cubicBezTo>
                    <a:pt x="11917" y="6469"/>
                    <a:pt x="10483" y="1198"/>
                    <a:pt x="6714" y="197"/>
                  </a:cubicBezTo>
                  <a:cubicBezTo>
                    <a:pt x="6255" y="63"/>
                    <a:pt x="5800" y="0"/>
                    <a:pt x="53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2990675" y="1461750"/>
              <a:ext cx="32525" cy="53900"/>
            </a:xfrm>
            <a:custGeom>
              <a:rect b="b" l="l" r="r" t="t"/>
              <a:pathLst>
                <a:path extrusionOk="0" h="2156" w="1301">
                  <a:moveTo>
                    <a:pt x="0" y="0"/>
                  </a:moveTo>
                  <a:lnTo>
                    <a:pt x="267" y="2135"/>
                  </a:lnTo>
                  <a:cubicBezTo>
                    <a:pt x="342" y="2149"/>
                    <a:pt x="418" y="2155"/>
                    <a:pt x="494" y="2155"/>
                  </a:cubicBezTo>
                  <a:cubicBezTo>
                    <a:pt x="792" y="2155"/>
                    <a:pt x="1089" y="2054"/>
                    <a:pt x="1301" y="1868"/>
                  </a:cubicBezTo>
                  <a:cubicBezTo>
                    <a:pt x="801" y="1301"/>
                    <a:pt x="334" y="66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1442050" y="4323800"/>
              <a:ext cx="165150" cy="295225"/>
            </a:xfrm>
            <a:custGeom>
              <a:rect b="b" l="l" r="r" t="t"/>
              <a:pathLst>
                <a:path extrusionOk="0" h="11809" w="6606">
                  <a:moveTo>
                    <a:pt x="1802" y="0"/>
                  </a:moveTo>
                  <a:cubicBezTo>
                    <a:pt x="1" y="0"/>
                    <a:pt x="1" y="11809"/>
                    <a:pt x="1802" y="11809"/>
                  </a:cubicBezTo>
                  <a:lnTo>
                    <a:pt x="6606" y="11809"/>
                  </a:lnTo>
                  <a:cubicBezTo>
                    <a:pt x="4804" y="11809"/>
                    <a:pt x="4804" y="0"/>
                    <a:pt x="6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2861400" y="1454200"/>
              <a:ext cx="35050" cy="5400"/>
            </a:xfrm>
            <a:custGeom>
              <a:rect b="b" l="l" r="r" t="t"/>
              <a:pathLst>
                <a:path extrusionOk="0" h="216" w="1402">
                  <a:moveTo>
                    <a:pt x="641" y="1"/>
                  </a:moveTo>
                  <a:cubicBezTo>
                    <a:pt x="419" y="1"/>
                    <a:pt x="200" y="44"/>
                    <a:pt x="1" y="135"/>
                  </a:cubicBezTo>
                  <a:cubicBezTo>
                    <a:pt x="258" y="190"/>
                    <a:pt x="515" y="215"/>
                    <a:pt x="772" y="215"/>
                  </a:cubicBezTo>
                  <a:cubicBezTo>
                    <a:pt x="982" y="215"/>
                    <a:pt x="1192" y="199"/>
                    <a:pt x="1402" y="169"/>
                  </a:cubicBezTo>
                  <a:cubicBezTo>
                    <a:pt x="1167" y="60"/>
                    <a:pt x="903" y="1"/>
                    <a:pt x="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2863900" y="1464975"/>
              <a:ext cx="31725" cy="8475"/>
            </a:xfrm>
            <a:custGeom>
              <a:rect b="b" l="l" r="r" t="t"/>
              <a:pathLst>
                <a:path extrusionOk="0" h="339" w="1269">
                  <a:moveTo>
                    <a:pt x="939" y="0"/>
                  </a:moveTo>
                  <a:cubicBezTo>
                    <a:pt x="607" y="0"/>
                    <a:pt x="276" y="113"/>
                    <a:pt x="1" y="338"/>
                  </a:cubicBezTo>
                  <a:cubicBezTo>
                    <a:pt x="434" y="305"/>
                    <a:pt x="868" y="205"/>
                    <a:pt x="1268" y="38"/>
                  </a:cubicBezTo>
                  <a:cubicBezTo>
                    <a:pt x="1160" y="13"/>
                    <a:pt x="1049" y="0"/>
                    <a:pt x="9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2914775" y="1441725"/>
              <a:ext cx="20050" cy="27625"/>
            </a:xfrm>
            <a:custGeom>
              <a:rect b="b" l="l" r="r" t="t"/>
              <a:pathLst>
                <a:path extrusionOk="0" h="1105" w="802">
                  <a:moveTo>
                    <a:pt x="301" y="1"/>
                  </a:moveTo>
                  <a:cubicBezTo>
                    <a:pt x="101" y="34"/>
                    <a:pt x="1" y="301"/>
                    <a:pt x="34" y="601"/>
                  </a:cubicBezTo>
                  <a:cubicBezTo>
                    <a:pt x="96" y="882"/>
                    <a:pt x="276" y="1105"/>
                    <a:pt x="462" y="1105"/>
                  </a:cubicBezTo>
                  <a:cubicBezTo>
                    <a:pt x="475" y="1105"/>
                    <a:pt x="488" y="1104"/>
                    <a:pt x="501" y="1101"/>
                  </a:cubicBezTo>
                  <a:cubicBezTo>
                    <a:pt x="701" y="1068"/>
                    <a:pt x="801" y="835"/>
                    <a:pt x="734" y="501"/>
                  </a:cubicBezTo>
                  <a:cubicBezTo>
                    <a:pt x="701" y="201"/>
                    <a:pt x="468" y="1"/>
                    <a:pt x="3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3005675" y="1431725"/>
              <a:ext cx="20875" cy="27625"/>
            </a:xfrm>
            <a:custGeom>
              <a:rect b="b" l="l" r="r" t="t"/>
              <a:pathLst>
                <a:path extrusionOk="0" h="1105" w="835">
                  <a:moveTo>
                    <a:pt x="301" y="0"/>
                  </a:moveTo>
                  <a:cubicBezTo>
                    <a:pt x="134" y="34"/>
                    <a:pt x="0" y="301"/>
                    <a:pt x="67" y="601"/>
                  </a:cubicBezTo>
                  <a:cubicBezTo>
                    <a:pt x="130" y="882"/>
                    <a:pt x="309" y="1104"/>
                    <a:pt x="496" y="1104"/>
                  </a:cubicBezTo>
                  <a:cubicBezTo>
                    <a:pt x="509" y="1104"/>
                    <a:pt x="521" y="1103"/>
                    <a:pt x="534" y="1101"/>
                  </a:cubicBezTo>
                  <a:cubicBezTo>
                    <a:pt x="734" y="1101"/>
                    <a:pt x="834" y="834"/>
                    <a:pt x="768" y="534"/>
                  </a:cubicBezTo>
                  <a:cubicBezTo>
                    <a:pt x="701" y="234"/>
                    <a:pt x="501" y="0"/>
                    <a:pt x="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3011500" y="1425050"/>
              <a:ext cx="16725" cy="9950"/>
            </a:xfrm>
            <a:custGeom>
              <a:rect b="b" l="l" r="r" t="t"/>
              <a:pathLst>
                <a:path extrusionOk="0" h="398" w="669">
                  <a:moveTo>
                    <a:pt x="668" y="0"/>
                  </a:moveTo>
                  <a:lnTo>
                    <a:pt x="1" y="301"/>
                  </a:lnTo>
                  <a:cubicBezTo>
                    <a:pt x="84" y="370"/>
                    <a:pt x="162" y="398"/>
                    <a:pt x="233" y="398"/>
                  </a:cubicBezTo>
                  <a:cubicBezTo>
                    <a:pt x="501" y="398"/>
                    <a:pt x="668" y="1"/>
                    <a:pt x="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2880575" y="1376400"/>
              <a:ext cx="42575" cy="22825"/>
            </a:xfrm>
            <a:custGeom>
              <a:rect b="b" l="l" r="r" t="t"/>
              <a:pathLst>
                <a:path extrusionOk="0" h="913" w="1703">
                  <a:moveTo>
                    <a:pt x="1344" y="0"/>
                  </a:moveTo>
                  <a:cubicBezTo>
                    <a:pt x="850" y="0"/>
                    <a:pt x="393" y="228"/>
                    <a:pt x="68" y="612"/>
                  </a:cubicBezTo>
                  <a:cubicBezTo>
                    <a:pt x="1" y="746"/>
                    <a:pt x="68" y="912"/>
                    <a:pt x="234" y="912"/>
                  </a:cubicBezTo>
                  <a:cubicBezTo>
                    <a:pt x="301" y="912"/>
                    <a:pt x="334" y="879"/>
                    <a:pt x="368" y="846"/>
                  </a:cubicBezTo>
                  <a:cubicBezTo>
                    <a:pt x="615" y="536"/>
                    <a:pt x="1006" y="342"/>
                    <a:pt x="1408" y="342"/>
                  </a:cubicBezTo>
                  <a:cubicBezTo>
                    <a:pt x="1439" y="342"/>
                    <a:pt x="1471" y="343"/>
                    <a:pt x="1502" y="345"/>
                  </a:cubicBezTo>
                  <a:cubicBezTo>
                    <a:pt x="1520" y="351"/>
                    <a:pt x="1536" y="354"/>
                    <a:pt x="1552" y="354"/>
                  </a:cubicBezTo>
                  <a:cubicBezTo>
                    <a:pt x="1625" y="354"/>
                    <a:pt x="1675" y="294"/>
                    <a:pt x="1702" y="212"/>
                  </a:cubicBezTo>
                  <a:cubicBezTo>
                    <a:pt x="1702" y="112"/>
                    <a:pt x="1635" y="12"/>
                    <a:pt x="1535" y="12"/>
                  </a:cubicBezTo>
                  <a:cubicBezTo>
                    <a:pt x="1471" y="4"/>
                    <a:pt x="1407" y="0"/>
                    <a:pt x="13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2985650" y="1370775"/>
              <a:ext cx="43400" cy="25100"/>
            </a:xfrm>
            <a:custGeom>
              <a:rect b="b" l="l" r="r" t="t"/>
              <a:pathLst>
                <a:path extrusionOk="0" h="1004" w="1736">
                  <a:moveTo>
                    <a:pt x="263" y="0"/>
                  </a:moveTo>
                  <a:cubicBezTo>
                    <a:pt x="231" y="0"/>
                    <a:pt x="199" y="1"/>
                    <a:pt x="168" y="3"/>
                  </a:cubicBezTo>
                  <a:cubicBezTo>
                    <a:pt x="68" y="3"/>
                    <a:pt x="1" y="103"/>
                    <a:pt x="1" y="203"/>
                  </a:cubicBezTo>
                  <a:cubicBezTo>
                    <a:pt x="30" y="261"/>
                    <a:pt x="83" y="343"/>
                    <a:pt x="162" y="343"/>
                  </a:cubicBezTo>
                  <a:cubicBezTo>
                    <a:pt x="174" y="343"/>
                    <a:pt x="187" y="341"/>
                    <a:pt x="201" y="337"/>
                  </a:cubicBezTo>
                  <a:cubicBezTo>
                    <a:pt x="668" y="337"/>
                    <a:pt x="1135" y="570"/>
                    <a:pt x="1402" y="937"/>
                  </a:cubicBezTo>
                  <a:cubicBezTo>
                    <a:pt x="1435" y="971"/>
                    <a:pt x="1502" y="971"/>
                    <a:pt x="1535" y="1004"/>
                  </a:cubicBezTo>
                  <a:cubicBezTo>
                    <a:pt x="1602" y="1004"/>
                    <a:pt x="1635" y="971"/>
                    <a:pt x="1669" y="937"/>
                  </a:cubicBezTo>
                  <a:cubicBezTo>
                    <a:pt x="1735" y="871"/>
                    <a:pt x="1735" y="770"/>
                    <a:pt x="1669" y="704"/>
                  </a:cubicBezTo>
                  <a:cubicBezTo>
                    <a:pt x="1322" y="263"/>
                    <a:pt x="798"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3812075" y="4379675"/>
              <a:ext cx="90100" cy="2525"/>
            </a:xfrm>
            <a:custGeom>
              <a:rect b="b" l="l" r="r" t="t"/>
              <a:pathLst>
                <a:path extrusionOk="0" h="101" w="3604">
                  <a:moveTo>
                    <a:pt x="1" y="0"/>
                  </a:moveTo>
                  <a:lnTo>
                    <a:pt x="1" y="100"/>
                  </a:lnTo>
                  <a:lnTo>
                    <a:pt x="3603" y="100"/>
                  </a:lnTo>
                  <a:lnTo>
                    <a:pt x="360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4339950" y="4337125"/>
              <a:ext cx="200175" cy="2525"/>
            </a:xfrm>
            <a:custGeom>
              <a:rect b="b" l="l" r="r" t="t"/>
              <a:pathLst>
                <a:path extrusionOk="0" h="101" w="8007">
                  <a:moveTo>
                    <a:pt x="1" y="1"/>
                  </a:moveTo>
                  <a:lnTo>
                    <a:pt x="1" y="101"/>
                  </a:lnTo>
                  <a:lnTo>
                    <a:pt x="8007" y="101"/>
                  </a:lnTo>
                  <a:lnTo>
                    <a:pt x="800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2889750" y="2127225"/>
              <a:ext cx="146800" cy="299400"/>
            </a:xfrm>
            <a:custGeom>
              <a:rect b="b" l="l" r="r" t="t"/>
              <a:pathLst>
                <a:path extrusionOk="0" h="11976" w="5872">
                  <a:moveTo>
                    <a:pt x="1" y="0"/>
                  </a:moveTo>
                  <a:lnTo>
                    <a:pt x="1" y="11975"/>
                  </a:lnTo>
                  <a:lnTo>
                    <a:pt x="5872" y="11975"/>
                  </a:lnTo>
                  <a:lnTo>
                    <a:pt x="587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3015675" y="2127225"/>
              <a:ext cx="44225" cy="299400"/>
            </a:xfrm>
            <a:custGeom>
              <a:rect b="b" l="l" r="r" t="t"/>
              <a:pathLst>
                <a:path extrusionOk="0" h="11976" w="1769">
                  <a:moveTo>
                    <a:pt x="401" y="0"/>
                  </a:moveTo>
                  <a:cubicBezTo>
                    <a:pt x="168" y="0"/>
                    <a:pt x="1" y="167"/>
                    <a:pt x="1" y="401"/>
                  </a:cubicBezTo>
                  <a:lnTo>
                    <a:pt x="1" y="11609"/>
                  </a:lnTo>
                  <a:cubicBezTo>
                    <a:pt x="1" y="11809"/>
                    <a:pt x="168" y="11975"/>
                    <a:pt x="401" y="11975"/>
                  </a:cubicBezTo>
                  <a:lnTo>
                    <a:pt x="1402" y="11975"/>
                  </a:lnTo>
                  <a:cubicBezTo>
                    <a:pt x="1602" y="11975"/>
                    <a:pt x="1769" y="11809"/>
                    <a:pt x="1769" y="11609"/>
                  </a:cubicBezTo>
                  <a:lnTo>
                    <a:pt x="1769" y="401"/>
                  </a:lnTo>
                  <a:cubicBezTo>
                    <a:pt x="1769" y="167"/>
                    <a:pt x="1602" y="0"/>
                    <a:pt x="1402"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a:off x="2839725" y="2127225"/>
              <a:ext cx="147625" cy="299400"/>
            </a:xfrm>
            <a:custGeom>
              <a:rect b="b" l="l" r="r" t="t"/>
              <a:pathLst>
                <a:path extrusionOk="0" h="11976" w="5905">
                  <a:moveTo>
                    <a:pt x="0" y="0"/>
                  </a:moveTo>
                  <a:lnTo>
                    <a:pt x="0" y="11975"/>
                  </a:lnTo>
                  <a:lnTo>
                    <a:pt x="5905" y="11975"/>
                  </a:lnTo>
                  <a:lnTo>
                    <a:pt x="590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
            <p:cNvSpPr/>
            <p:nvPr/>
          </p:nvSpPr>
          <p:spPr>
            <a:xfrm>
              <a:off x="2966475" y="2127225"/>
              <a:ext cx="44225" cy="299400"/>
            </a:xfrm>
            <a:custGeom>
              <a:rect b="b" l="l" r="r" t="t"/>
              <a:pathLst>
                <a:path extrusionOk="0" h="11976" w="1769">
                  <a:moveTo>
                    <a:pt x="368" y="0"/>
                  </a:moveTo>
                  <a:cubicBezTo>
                    <a:pt x="167" y="0"/>
                    <a:pt x="1" y="167"/>
                    <a:pt x="1" y="401"/>
                  </a:cubicBezTo>
                  <a:lnTo>
                    <a:pt x="1" y="11609"/>
                  </a:lnTo>
                  <a:cubicBezTo>
                    <a:pt x="1" y="11809"/>
                    <a:pt x="167" y="11975"/>
                    <a:pt x="368" y="11975"/>
                  </a:cubicBezTo>
                  <a:lnTo>
                    <a:pt x="1402" y="11975"/>
                  </a:lnTo>
                  <a:cubicBezTo>
                    <a:pt x="1602" y="11975"/>
                    <a:pt x="1769" y="11809"/>
                    <a:pt x="1769" y="11609"/>
                  </a:cubicBezTo>
                  <a:lnTo>
                    <a:pt x="1769" y="401"/>
                  </a:lnTo>
                  <a:cubicBezTo>
                    <a:pt x="1769" y="167"/>
                    <a:pt x="1602" y="0"/>
                    <a:pt x="1402"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p:nvPr/>
          </p:nvSpPr>
          <p:spPr>
            <a:xfrm>
              <a:off x="2802200" y="2127225"/>
              <a:ext cx="126775" cy="299400"/>
            </a:xfrm>
            <a:custGeom>
              <a:rect b="b" l="l" r="r" t="t"/>
              <a:pathLst>
                <a:path extrusionOk="0" h="11976" w="5071">
                  <a:moveTo>
                    <a:pt x="0" y="0"/>
                  </a:moveTo>
                  <a:lnTo>
                    <a:pt x="0" y="11975"/>
                  </a:lnTo>
                  <a:lnTo>
                    <a:pt x="4670" y="11975"/>
                  </a:lnTo>
                  <a:lnTo>
                    <a:pt x="507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p:cNvSpPr/>
            <p:nvPr/>
          </p:nvSpPr>
          <p:spPr>
            <a:xfrm>
              <a:off x="2898925" y="2127225"/>
              <a:ext cx="53400" cy="299400"/>
            </a:xfrm>
            <a:custGeom>
              <a:rect b="b" l="l" r="r" t="t"/>
              <a:pathLst>
                <a:path extrusionOk="0" h="11976" w="2136">
                  <a:moveTo>
                    <a:pt x="668" y="0"/>
                  </a:moveTo>
                  <a:cubicBezTo>
                    <a:pt x="501" y="0"/>
                    <a:pt x="368" y="234"/>
                    <a:pt x="368" y="501"/>
                  </a:cubicBezTo>
                  <a:lnTo>
                    <a:pt x="1" y="11508"/>
                  </a:lnTo>
                  <a:cubicBezTo>
                    <a:pt x="1" y="11742"/>
                    <a:pt x="101" y="11975"/>
                    <a:pt x="268" y="11975"/>
                  </a:cubicBezTo>
                  <a:lnTo>
                    <a:pt x="1468" y="11975"/>
                  </a:lnTo>
                  <a:cubicBezTo>
                    <a:pt x="1635" y="11975"/>
                    <a:pt x="1769" y="11742"/>
                    <a:pt x="1769" y="11508"/>
                  </a:cubicBezTo>
                  <a:lnTo>
                    <a:pt x="2136" y="501"/>
                  </a:lnTo>
                  <a:cubicBezTo>
                    <a:pt x="2136" y="234"/>
                    <a:pt x="2036" y="0"/>
                    <a:pt x="186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p:nvPr/>
          </p:nvSpPr>
          <p:spPr>
            <a:xfrm>
              <a:off x="2269325" y="3838450"/>
              <a:ext cx="128450" cy="427825"/>
            </a:xfrm>
            <a:custGeom>
              <a:rect b="b" l="l" r="r" t="t"/>
              <a:pathLst>
                <a:path extrusionOk="0" h="17113" w="5138">
                  <a:moveTo>
                    <a:pt x="0" y="0"/>
                  </a:moveTo>
                  <a:lnTo>
                    <a:pt x="0" y="17112"/>
                  </a:lnTo>
                  <a:lnTo>
                    <a:pt x="4737" y="17112"/>
                  </a:lnTo>
                  <a:lnTo>
                    <a:pt x="513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p:nvPr/>
          </p:nvSpPr>
          <p:spPr>
            <a:xfrm>
              <a:off x="1337825" y="4323750"/>
              <a:ext cx="1522650" cy="295300"/>
            </a:xfrm>
            <a:custGeom>
              <a:rect b="b" l="l" r="r" t="t"/>
              <a:pathLst>
                <a:path extrusionOk="0" h="11812" w="60906">
                  <a:moveTo>
                    <a:pt x="59960" y="1"/>
                  </a:moveTo>
                  <a:cubicBezTo>
                    <a:pt x="59943" y="1"/>
                    <a:pt x="59927" y="1"/>
                    <a:pt x="59910" y="2"/>
                  </a:cubicBezTo>
                  <a:lnTo>
                    <a:pt x="1801" y="2"/>
                  </a:lnTo>
                  <a:cubicBezTo>
                    <a:pt x="0" y="2"/>
                    <a:pt x="0" y="11811"/>
                    <a:pt x="1801" y="11811"/>
                  </a:cubicBezTo>
                  <a:lnTo>
                    <a:pt x="59910" y="11811"/>
                  </a:lnTo>
                  <a:cubicBezTo>
                    <a:pt x="59926" y="11812"/>
                    <a:pt x="59941" y="11812"/>
                    <a:pt x="59957" y="11812"/>
                  </a:cubicBezTo>
                  <a:cubicBezTo>
                    <a:pt x="60501" y="11812"/>
                    <a:pt x="60906" y="11261"/>
                    <a:pt x="60744" y="10710"/>
                  </a:cubicBezTo>
                  <a:cubicBezTo>
                    <a:pt x="60010" y="8475"/>
                    <a:pt x="60010" y="3338"/>
                    <a:pt x="60744" y="1103"/>
                  </a:cubicBezTo>
                  <a:cubicBezTo>
                    <a:pt x="60906" y="552"/>
                    <a:pt x="60532" y="1"/>
                    <a:pt x="599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a:off x="1938250" y="4357975"/>
              <a:ext cx="915675" cy="226850"/>
            </a:xfrm>
            <a:custGeom>
              <a:rect b="b" l="l" r="r" t="t"/>
              <a:pathLst>
                <a:path extrusionOk="0" h="9074" w="36627">
                  <a:moveTo>
                    <a:pt x="1401" y="1"/>
                  </a:moveTo>
                  <a:cubicBezTo>
                    <a:pt x="0" y="1"/>
                    <a:pt x="0" y="9074"/>
                    <a:pt x="1401" y="9074"/>
                  </a:cubicBezTo>
                  <a:lnTo>
                    <a:pt x="36626" y="9074"/>
                  </a:lnTo>
                  <a:cubicBezTo>
                    <a:pt x="36026" y="6806"/>
                    <a:pt x="36026" y="2269"/>
                    <a:pt x="36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p:nvPr/>
          </p:nvSpPr>
          <p:spPr>
            <a:xfrm>
              <a:off x="1337825" y="4323750"/>
              <a:ext cx="596125" cy="295300"/>
            </a:xfrm>
            <a:custGeom>
              <a:rect b="b" l="l" r="r" t="t"/>
              <a:pathLst>
                <a:path extrusionOk="0" h="11812" w="23845">
                  <a:moveTo>
                    <a:pt x="22867" y="1"/>
                  </a:moveTo>
                  <a:cubicBezTo>
                    <a:pt x="22850" y="1"/>
                    <a:pt x="22833" y="1"/>
                    <a:pt x="22816" y="2"/>
                  </a:cubicBezTo>
                  <a:lnTo>
                    <a:pt x="1801" y="2"/>
                  </a:lnTo>
                  <a:cubicBezTo>
                    <a:pt x="0" y="2"/>
                    <a:pt x="0" y="11811"/>
                    <a:pt x="1801" y="11811"/>
                  </a:cubicBezTo>
                  <a:lnTo>
                    <a:pt x="22816" y="11811"/>
                  </a:lnTo>
                  <a:cubicBezTo>
                    <a:pt x="22832" y="11812"/>
                    <a:pt x="22848" y="11812"/>
                    <a:pt x="22864" y="11812"/>
                  </a:cubicBezTo>
                  <a:cubicBezTo>
                    <a:pt x="23407" y="11812"/>
                    <a:pt x="23812" y="11261"/>
                    <a:pt x="23650" y="10710"/>
                  </a:cubicBezTo>
                  <a:cubicBezTo>
                    <a:pt x="22950" y="8475"/>
                    <a:pt x="22950" y="3338"/>
                    <a:pt x="23650" y="1103"/>
                  </a:cubicBezTo>
                  <a:cubicBezTo>
                    <a:pt x="23845" y="552"/>
                    <a:pt x="23441" y="1"/>
                    <a:pt x="2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a:off x="1608850" y="4323800"/>
              <a:ext cx="92575" cy="295225"/>
            </a:xfrm>
            <a:custGeom>
              <a:rect b="b" l="l" r="r" t="t"/>
              <a:pathLst>
                <a:path extrusionOk="0" h="11809" w="3703">
                  <a:moveTo>
                    <a:pt x="1835" y="0"/>
                  </a:moveTo>
                  <a:cubicBezTo>
                    <a:pt x="0" y="0"/>
                    <a:pt x="0" y="11809"/>
                    <a:pt x="1835" y="11809"/>
                  </a:cubicBezTo>
                  <a:lnTo>
                    <a:pt x="3703" y="11809"/>
                  </a:lnTo>
                  <a:cubicBezTo>
                    <a:pt x="1902" y="11809"/>
                    <a:pt x="1902" y="0"/>
                    <a:pt x="37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a:off x="1293625" y="4058600"/>
              <a:ext cx="1388500" cy="265225"/>
            </a:xfrm>
            <a:custGeom>
              <a:rect b="b" l="l" r="r" t="t"/>
              <a:pathLst>
                <a:path extrusionOk="0" h="10609" w="55540">
                  <a:moveTo>
                    <a:pt x="1168" y="1"/>
                  </a:moveTo>
                  <a:cubicBezTo>
                    <a:pt x="501" y="1"/>
                    <a:pt x="0" y="468"/>
                    <a:pt x="200" y="968"/>
                  </a:cubicBezTo>
                  <a:cubicBezTo>
                    <a:pt x="1034" y="3003"/>
                    <a:pt x="1034" y="7606"/>
                    <a:pt x="200" y="9641"/>
                  </a:cubicBezTo>
                  <a:cubicBezTo>
                    <a:pt x="0" y="10108"/>
                    <a:pt x="501" y="10608"/>
                    <a:pt x="1168" y="10608"/>
                  </a:cubicBezTo>
                  <a:lnTo>
                    <a:pt x="53405" y="10608"/>
                  </a:lnTo>
                  <a:cubicBezTo>
                    <a:pt x="55540" y="10608"/>
                    <a:pt x="55540" y="1"/>
                    <a:pt x="53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1293625" y="4058600"/>
              <a:ext cx="722200" cy="265225"/>
            </a:xfrm>
            <a:custGeom>
              <a:rect b="b" l="l" r="r" t="t"/>
              <a:pathLst>
                <a:path extrusionOk="0" h="10609" w="28888">
                  <a:moveTo>
                    <a:pt x="1168" y="1"/>
                  </a:moveTo>
                  <a:cubicBezTo>
                    <a:pt x="501" y="1"/>
                    <a:pt x="0" y="468"/>
                    <a:pt x="200" y="968"/>
                  </a:cubicBezTo>
                  <a:cubicBezTo>
                    <a:pt x="1034" y="3003"/>
                    <a:pt x="1034" y="7606"/>
                    <a:pt x="200" y="9641"/>
                  </a:cubicBezTo>
                  <a:cubicBezTo>
                    <a:pt x="0" y="10108"/>
                    <a:pt x="501" y="10608"/>
                    <a:pt x="1168" y="10608"/>
                  </a:cubicBezTo>
                  <a:lnTo>
                    <a:pt x="26786" y="10608"/>
                  </a:lnTo>
                  <a:cubicBezTo>
                    <a:pt x="28888" y="10608"/>
                    <a:pt x="28888" y="1"/>
                    <a:pt x="267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1301125" y="4089450"/>
              <a:ext cx="676350" cy="203500"/>
            </a:xfrm>
            <a:custGeom>
              <a:rect b="b" l="l" r="r" t="t"/>
              <a:pathLst>
                <a:path extrusionOk="0" h="8140" w="27054">
                  <a:moveTo>
                    <a:pt x="0" y="1"/>
                  </a:moveTo>
                  <a:cubicBezTo>
                    <a:pt x="701" y="2036"/>
                    <a:pt x="701" y="6072"/>
                    <a:pt x="0" y="8140"/>
                  </a:cubicBezTo>
                  <a:lnTo>
                    <a:pt x="25419" y="8140"/>
                  </a:lnTo>
                  <a:cubicBezTo>
                    <a:pt x="27053" y="8140"/>
                    <a:pt x="27053" y="1"/>
                    <a:pt x="25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2144225" y="4094450"/>
              <a:ext cx="431175" cy="193500"/>
            </a:xfrm>
            <a:custGeom>
              <a:rect b="b" l="l" r="r" t="t"/>
              <a:pathLst>
                <a:path extrusionOk="0" h="7740" w="17247">
                  <a:moveTo>
                    <a:pt x="1068" y="1"/>
                  </a:moveTo>
                  <a:cubicBezTo>
                    <a:pt x="434" y="1"/>
                    <a:pt x="1" y="435"/>
                    <a:pt x="134" y="935"/>
                  </a:cubicBezTo>
                  <a:cubicBezTo>
                    <a:pt x="634" y="2836"/>
                    <a:pt x="634" y="4871"/>
                    <a:pt x="134" y="6806"/>
                  </a:cubicBezTo>
                  <a:cubicBezTo>
                    <a:pt x="1" y="7273"/>
                    <a:pt x="434" y="7740"/>
                    <a:pt x="1068" y="7740"/>
                  </a:cubicBezTo>
                  <a:lnTo>
                    <a:pt x="15712" y="7740"/>
                  </a:lnTo>
                  <a:cubicBezTo>
                    <a:pt x="17246" y="7740"/>
                    <a:pt x="17246" y="1"/>
                    <a:pt x="157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3186625" y="3868475"/>
              <a:ext cx="1609525" cy="344425"/>
            </a:xfrm>
            <a:custGeom>
              <a:rect b="b" l="l" r="r" t="t"/>
              <a:pathLst>
                <a:path extrusionOk="0" h="13777" w="64381">
                  <a:moveTo>
                    <a:pt x="1936" y="0"/>
                  </a:moveTo>
                  <a:cubicBezTo>
                    <a:pt x="1" y="0"/>
                    <a:pt x="1" y="13777"/>
                    <a:pt x="1936" y="13777"/>
                  </a:cubicBezTo>
                  <a:lnTo>
                    <a:pt x="63313" y="13777"/>
                  </a:lnTo>
                  <a:cubicBezTo>
                    <a:pt x="63947" y="13710"/>
                    <a:pt x="64380" y="13076"/>
                    <a:pt x="64180" y="12476"/>
                  </a:cubicBezTo>
                  <a:cubicBezTo>
                    <a:pt x="63413" y="9874"/>
                    <a:pt x="63413" y="3903"/>
                    <a:pt x="64180" y="1268"/>
                  </a:cubicBezTo>
                  <a:cubicBezTo>
                    <a:pt x="64347" y="667"/>
                    <a:pt x="63913" y="33"/>
                    <a:pt x="63313"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3186625" y="3868475"/>
              <a:ext cx="1609525" cy="344425"/>
            </a:xfrm>
            <a:custGeom>
              <a:rect b="b" l="l" r="r" t="t"/>
              <a:pathLst>
                <a:path extrusionOk="0" h="13777" w="64381">
                  <a:moveTo>
                    <a:pt x="1936" y="0"/>
                  </a:moveTo>
                  <a:cubicBezTo>
                    <a:pt x="1" y="0"/>
                    <a:pt x="1" y="13777"/>
                    <a:pt x="1936" y="13777"/>
                  </a:cubicBezTo>
                  <a:lnTo>
                    <a:pt x="63313" y="13777"/>
                  </a:lnTo>
                  <a:cubicBezTo>
                    <a:pt x="63947" y="13710"/>
                    <a:pt x="64380" y="13076"/>
                    <a:pt x="64180" y="12476"/>
                  </a:cubicBezTo>
                  <a:cubicBezTo>
                    <a:pt x="63413" y="9874"/>
                    <a:pt x="63413" y="3903"/>
                    <a:pt x="64180" y="1268"/>
                  </a:cubicBezTo>
                  <a:cubicBezTo>
                    <a:pt x="64347" y="667"/>
                    <a:pt x="63913" y="33"/>
                    <a:pt x="63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3821250" y="3909325"/>
              <a:ext cx="967400" cy="262725"/>
            </a:xfrm>
            <a:custGeom>
              <a:rect b="b" l="l" r="r" t="t"/>
              <a:pathLst>
                <a:path extrusionOk="0" h="10509" w="38696">
                  <a:moveTo>
                    <a:pt x="1468" y="1"/>
                  </a:moveTo>
                  <a:cubicBezTo>
                    <a:pt x="1" y="1"/>
                    <a:pt x="1" y="10508"/>
                    <a:pt x="1468" y="10508"/>
                  </a:cubicBezTo>
                  <a:lnTo>
                    <a:pt x="38695" y="10508"/>
                  </a:lnTo>
                  <a:cubicBezTo>
                    <a:pt x="38061" y="7873"/>
                    <a:pt x="38061" y="2636"/>
                    <a:pt x="386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a:off x="3186625" y="3868475"/>
              <a:ext cx="629650" cy="344425"/>
            </a:xfrm>
            <a:custGeom>
              <a:rect b="b" l="l" r="r" t="t"/>
              <a:pathLst>
                <a:path extrusionOk="0" h="13777" w="25186">
                  <a:moveTo>
                    <a:pt x="1936" y="0"/>
                  </a:moveTo>
                  <a:cubicBezTo>
                    <a:pt x="1" y="0"/>
                    <a:pt x="1" y="13777"/>
                    <a:pt x="1936" y="13777"/>
                  </a:cubicBezTo>
                  <a:lnTo>
                    <a:pt x="24118" y="13777"/>
                  </a:lnTo>
                  <a:cubicBezTo>
                    <a:pt x="24752" y="13710"/>
                    <a:pt x="25186" y="13076"/>
                    <a:pt x="24985" y="12476"/>
                  </a:cubicBezTo>
                  <a:cubicBezTo>
                    <a:pt x="24252" y="9874"/>
                    <a:pt x="24252" y="3903"/>
                    <a:pt x="24985" y="1268"/>
                  </a:cubicBezTo>
                  <a:cubicBezTo>
                    <a:pt x="25186" y="667"/>
                    <a:pt x="24752" y="33"/>
                    <a:pt x="24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p:nvPr/>
          </p:nvSpPr>
          <p:spPr>
            <a:xfrm>
              <a:off x="3310900" y="3868475"/>
              <a:ext cx="280225" cy="344425"/>
            </a:xfrm>
            <a:custGeom>
              <a:rect b="b" l="l" r="r" t="t"/>
              <a:pathLst>
                <a:path extrusionOk="0" h="13777" w="11209">
                  <a:moveTo>
                    <a:pt x="1935" y="0"/>
                  </a:moveTo>
                  <a:cubicBezTo>
                    <a:pt x="0" y="0"/>
                    <a:pt x="0" y="13777"/>
                    <a:pt x="1935" y="13777"/>
                  </a:cubicBezTo>
                  <a:lnTo>
                    <a:pt x="10374" y="13777"/>
                  </a:lnTo>
                  <a:cubicBezTo>
                    <a:pt x="10875" y="13743"/>
                    <a:pt x="11208" y="13210"/>
                    <a:pt x="11008" y="12743"/>
                  </a:cubicBezTo>
                  <a:cubicBezTo>
                    <a:pt x="10174" y="10207"/>
                    <a:pt x="10174" y="3569"/>
                    <a:pt x="11008" y="1034"/>
                  </a:cubicBezTo>
                  <a:cubicBezTo>
                    <a:pt x="11208" y="567"/>
                    <a:pt x="10875" y="67"/>
                    <a:pt x="103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a:off x="2987325" y="4212025"/>
              <a:ext cx="1699450" cy="407025"/>
            </a:xfrm>
            <a:custGeom>
              <a:rect b="b" l="l" r="r" t="t"/>
              <a:pathLst>
                <a:path extrusionOk="0" h="16281" w="67978">
                  <a:moveTo>
                    <a:pt x="66598" y="0"/>
                  </a:moveTo>
                  <a:cubicBezTo>
                    <a:pt x="66582" y="0"/>
                    <a:pt x="66565" y="1"/>
                    <a:pt x="66548" y="1"/>
                  </a:cubicBezTo>
                  <a:lnTo>
                    <a:pt x="2736" y="1"/>
                  </a:lnTo>
                  <a:cubicBezTo>
                    <a:pt x="1" y="1"/>
                    <a:pt x="34" y="16280"/>
                    <a:pt x="2736" y="16280"/>
                  </a:cubicBezTo>
                  <a:lnTo>
                    <a:pt x="66515" y="16280"/>
                  </a:lnTo>
                  <a:cubicBezTo>
                    <a:pt x="66532" y="16280"/>
                    <a:pt x="66548" y="16281"/>
                    <a:pt x="66565" y="16281"/>
                  </a:cubicBezTo>
                  <a:cubicBezTo>
                    <a:pt x="67342" y="16281"/>
                    <a:pt x="67945" y="15530"/>
                    <a:pt x="67749" y="14779"/>
                  </a:cubicBezTo>
                  <a:cubicBezTo>
                    <a:pt x="66682" y="11676"/>
                    <a:pt x="66682" y="4605"/>
                    <a:pt x="67749" y="1502"/>
                  </a:cubicBezTo>
                  <a:cubicBezTo>
                    <a:pt x="67978" y="751"/>
                    <a:pt x="67375" y="0"/>
                    <a:pt x="6659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2987325" y="4212025"/>
              <a:ext cx="1699450" cy="407025"/>
            </a:xfrm>
            <a:custGeom>
              <a:rect b="b" l="l" r="r" t="t"/>
              <a:pathLst>
                <a:path extrusionOk="0" h="16281" w="67978">
                  <a:moveTo>
                    <a:pt x="66598" y="0"/>
                  </a:moveTo>
                  <a:cubicBezTo>
                    <a:pt x="66582" y="0"/>
                    <a:pt x="66565" y="1"/>
                    <a:pt x="66548" y="1"/>
                  </a:cubicBezTo>
                  <a:lnTo>
                    <a:pt x="2736" y="1"/>
                  </a:lnTo>
                  <a:cubicBezTo>
                    <a:pt x="1" y="1"/>
                    <a:pt x="34" y="16280"/>
                    <a:pt x="2736" y="16280"/>
                  </a:cubicBezTo>
                  <a:lnTo>
                    <a:pt x="66515" y="16280"/>
                  </a:lnTo>
                  <a:cubicBezTo>
                    <a:pt x="66532" y="16280"/>
                    <a:pt x="66548" y="16281"/>
                    <a:pt x="66565" y="16281"/>
                  </a:cubicBezTo>
                  <a:cubicBezTo>
                    <a:pt x="67342" y="16281"/>
                    <a:pt x="67945" y="15530"/>
                    <a:pt x="67749" y="14779"/>
                  </a:cubicBezTo>
                  <a:cubicBezTo>
                    <a:pt x="66682" y="11676"/>
                    <a:pt x="66682" y="4605"/>
                    <a:pt x="67749" y="1502"/>
                  </a:cubicBezTo>
                  <a:cubicBezTo>
                    <a:pt x="67978" y="751"/>
                    <a:pt x="67375" y="0"/>
                    <a:pt x="66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3661150" y="4259575"/>
              <a:ext cx="1016575" cy="311925"/>
            </a:xfrm>
            <a:custGeom>
              <a:rect b="b" l="l" r="r" t="t"/>
              <a:pathLst>
                <a:path extrusionOk="0" h="12477" w="40663">
                  <a:moveTo>
                    <a:pt x="2102" y="1"/>
                  </a:moveTo>
                  <a:cubicBezTo>
                    <a:pt x="0" y="1"/>
                    <a:pt x="0" y="12476"/>
                    <a:pt x="2102" y="12476"/>
                  </a:cubicBezTo>
                  <a:lnTo>
                    <a:pt x="40663" y="12476"/>
                  </a:lnTo>
                  <a:cubicBezTo>
                    <a:pt x="39762" y="9341"/>
                    <a:pt x="39762" y="3136"/>
                    <a:pt x="406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2987325" y="4212025"/>
              <a:ext cx="666225" cy="407025"/>
            </a:xfrm>
            <a:custGeom>
              <a:rect b="b" l="l" r="r" t="t"/>
              <a:pathLst>
                <a:path extrusionOk="0" h="16281" w="26649">
                  <a:moveTo>
                    <a:pt x="25238" y="0"/>
                  </a:moveTo>
                  <a:cubicBezTo>
                    <a:pt x="25220" y="0"/>
                    <a:pt x="25203" y="1"/>
                    <a:pt x="25185" y="1"/>
                  </a:cubicBezTo>
                  <a:lnTo>
                    <a:pt x="2736" y="1"/>
                  </a:lnTo>
                  <a:cubicBezTo>
                    <a:pt x="1" y="1"/>
                    <a:pt x="34" y="16280"/>
                    <a:pt x="2736" y="16280"/>
                  </a:cubicBezTo>
                  <a:lnTo>
                    <a:pt x="25185" y="16280"/>
                  </a:lnTo>
                  <a:cubicBezTo>
                    <a:pt x="25203" y="16280"/>
                    <a:pt x="25220" y="16281"/>
                    <a:pt x="25238" y="16281"/>
                  </a:cubicBezTo>
                  <a:cubicBezTo>
                    <a:pt x="26044" y="16281"/>
                    <a:pt x="26615" y="15530"/>
                    <a:pt x="26419" y="14779"/>
                  </a:cubicBezTo>
                  <a:cubicBezTo>
                    <a:pt x="25352" y="11676"/>
                    <a:pt x="25352" y="4605"/>
                    <a:pt x="26419" y="1502"/>
                  </a:cubicBezTo>
                  <a:cubicBezTo>
                    <a:pt x="26648" y="751"/>
                    <a:pt x="26045" y="0"/>
                    <a:pt x="25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3139100" y="4212050"/>
              <a:ext cx="176625" cy="407025"/>
            </a:xfrm>
            <a:custGeom>
              <a:rect b="b" l="l" r="r" t="t"/>
              <a:pathLst>
                <a:path extrusionOk="0" h="16281" w="7065">
                  <a:moveTo>
                    <a:pt x="2736" y="0"/>
                  </a:moveTo>
                  <a:cubicBezTo>
                    <a:pt x="1" y="0"/>
                    <a:pt x="1" y="16279"/>
                    <a:pt x="2736" y="16279"/>
                  </a:cubicBezTo>
                  <a:lnTo>
                    <a:pt x="6572" y="16279"/>
                  </a:lnTo>
                  <a:cubicBezTo>
                    <a:pt x="6586" y="16280"/>
                    <a:pt x="6600" y="16281"/>
                    <a:pt x="6613" y="16281"/>
                  </a:cubicBezTo>
                  <a:cubicBezTo>
                    <a:pt x="6890" y="16281"/>
                    <a:pt x="7065" y="15966"/>
                    <a:pt x="6906" y="15712"/>
                  </a:cubicBezTo>
                  <a:cubicBezTo>
                    <a:pt x="5271" y="13210"/>
                    <a:pt x="5271" y="3102"/>
                    <a:pt x="6906" y="567"/>
                  </a:cubicBezTo>
                  <a:cubicBezTo>
                    <a:pt x="7039" y="300"/>
                    <a:pt x="6839" y="0"/>
                    <a:pt x="65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3288375" y="4212050"/>
              <a:ext cx="175975" cy="407025"/>
            </a:xfrm>
            <a:custGeom>
              <a:rect b="b" l="l" r="r" t="t"/>
              <a:pathLst>
                <a:path extrusionOk="0" h="16281" w="7039">
                  <a:moveTo>
                    <a:pt x="2702" y="0"/>
                  </a:moveTo>
                  <a:cubicBezTo>
                    <a:pt x="1" y="0"/>
                    <a:pt x="1" y="16279"/>
                    <a:pt x="2702" y="16279"/>
                  </a:cubicBezTo>
                  <a:lnTo>
                    <a:pt x="6539" y="16279"/>
                  </a:lnTo>
                  <a:cubicBezTo>
                    <a:pt x="6553" y="16280"/>
                    <a:pt x="6566" y="16281"/>
                    <a:pt x="6580" y="16281"/>
                  </a:cubicBezTo>
                  <a:cubicBezTo>
                    <a:pt x="6857" y="16281"/>
                    <a:pt x="7031" y="15966"/>
                    <a:pt x="6872" y="15712"/>
                  </a:cubicBezTo>
                  <a:cubicBezTo>
                    <a:pt x="5238" y="13210"/>
                    <a:pt x="5238" y="3102"/>
                    <a:pt x="6872" y="567"/>
                  </a:cubicBezTo>
                  <a:cubicBezTo>
                    <a:pt x="7039" y="300"/>
                    <a:pt x="6839" y="0"/>
                    <a:pt x="65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4645175" y="3564075"/>
              <a:ext cx="30050" cy="88425"/>
            </a:xfrm>
            <a:custGeom>
              <a:rect b="b" l="l" r="r" t="t"/>
              <a:pathLst>
                <a:path extrusionOk="0" h="3537" w="1202">
                  <a:moveTo>
                    <a:pt x="368" y="1"/>
                  </a:moveTo>
                  <a:lnTo>
                    <a:pt x="1" y="167"/>
                  </a:lnTo>
                  <a:cubicBezTo>
                    <a:pt x="434" y="1235"/>
                    <a:pt x="734" y="2369"/>
                    <a:pt x="801" y="3537"/>
                  </a:cubicBezTo>
                  <a:lnTo>
                    <a:pt x="1201" y="3503"/>
                  </a:lnTo>
                  <a:cubicBezTo>
                    <a:pt x="1135" y="2302"/>
                    <a:pt x="835" y="1101"/>
                    <a:pt x="3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4340800" y="3523225"/>
              <a:ext cx="258525" cy="10850"/>
            </a:xfrm>
            <a:custGeom>
              <a:rect b="b" l="l" r="r" t="t"/>
              <a:pathLst>
                <a:path extrusionOk="0" h="434" w="10341">
                  <a:moveTo>
                    <a:pt x="0" y="0"/>
                  </a:moveTo>
                  <a:lnTo>
                    <a:pt x="0" y="434"/>
                  </a:lnTo>
                  <a:lnTo>
                    <a:pt x="10341" y="434"/>
                  </a:lnTo>
                  <a:lnTo>
                    <a:pt x="10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2907275" y="3559900"/>
              <a:ext cx="1748775" cy="308600"/>
            </a:xfrm>
            <a:custGeom>
              <a:rect b="b" l="l" r="r" t="t"/>
              <a:pathLst>
                <a:path extrusionOk="0" h="12344" w="69951">
                  <a:moveTo>
                    <a:pt x="1201" y="1"/>
                  </a:moveTo>
                  <a:cubicBezTo>
                    <a:pt x="501" y="1"/>
                    <a:pt x="0" y="568"/>
                    <a:pt x="200" y="1135"/>
                  </a:cubicBezTo>
                  <a:cubicBezTo>
                    <a:pt x="1068" y="3503"/>
                    <a:pt x="1068" y="8874"/>
                    <a:pt x="200" y="11209"/>
                  </a:cubicBezTo>
                  <a:cubicBezTo>
                    <a:pt x="0" y="11776"/>
                    <a:pt x="501" y="12343"/>
                    <a:pt x="1201" y="12343"/>
                  </a:cubicBezTo>
                  <a:lnTo>
                    <a:pt x="67715" y="12343"/>
                  </a:lnTo>
                  <a:cubicBezTo>
                    <a:pt x="69950" y="12343"/>
                    <a:pt x="69950" y="1"/>
                    <a:pt x="6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2907275" y="3559900"/>
              <a:ext cx="1045775" cy="308600"/>
            </a:xfrm>
            <a:custGeom>
              <a:rect b="b" l="l" r="r" t="t"/>
              <a:pathLst>
                <a:path extrusionOk="0" h="12344" w="41831">
                  <a:moveTo>
                    <a:pt x="1201" y="1"/>
                  </a:moveTo>
                  <a:cubicBezTo>
                    <a:pt x="501" y="1"/>
                    <a:pt x="0" y="568"/>
                    <a:pt x="200" y="1135"/>
                  </a:cubicBezTo>
                  <a:cubicBezTo>
                    <a:pt x="1068" y="3503"/>
                    <a:pt x="1068" y="8874"/>
                    <a:pt x="200" y="11209"/>
                  </a:cubicBezTo>
                  <a:cubicBezTo>
                    <a:pt x="0" y="11776"/>
                    <a:pt x="501" y="12343"/>
                    <a:pt x="1201" y="12343"/>
                  </a:cubicBezTo>
                  <a:lnTo>
                    <a:pt x="39562" y="12343"/>
                  </a:lnTo>
                  <a:cubicBezTo>
                    <a:pt x="41830" y="12343"/>
                    <a:pt x="41830" y="1"/>
                    <a:pt x="395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2914775" y="3595775"/>
              <a:ext cx="997400" cy="236850"/>
            </a:xfrm>
            <a:custGeom>
              <a:rect b="b" l="l" r="r" t="t"/>
              <a:pathLst>
                <a:path extrusionOk="0" h="9474" w="39896">
                  <a:moveTo>
                    <a:pt x="1" y="0"/>
                  </a:moveTo>
                  <a:cubicBezTo>
                    <a:pt x="734" y="2402"/>
                    <a:pt x="734" y="7105"/>
                    <a:pt x="1" y="9474"/>
                  </a:cubicBezTo>
                  <a:lnTo>
                    <a:pt x="38161" y="9474"/>
                  </a:lnTo>
                  <a:cubicBezTo>
                    <a:pt x="39896" y="9474"/>
                    <a:pt x="39896" y="0"/>
                    <a:pt x="381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4088125" y="3601600"/>
              <a:ext cx="456175" cy="225200"/>
            </a:xfrm>
            <a:custGeom>
              <a:rect b="b" l="l" r="r" t="t"/>
              <a:pathLst>
                <a:path extrusionOk="0" h="9008" w="18247">
                  <a:moveTo>
                    <a:pt x="1134" y="1"/>
                  </a:moveTo>
                  <a:cubicBezTo>
                    <a:pt x="467" y="1"/>
                    <a:pt x="0" y="534"/>
                    <a:pt x="167" y="1102"/>
                  </a:cubicBezTo>
                  <a:cubicBezTo>
                    <a:pt x="701" y="2803"/>
                    <a:pt x="701" y="6205"/>
                    <a:pt x="167" y="7940"/>
                  </a:cubicBezTo>
                  <a:cubicBezTo>
                    <a:pt x="0" y="8474"/>
                    <a:pt x="467" y="9007"/>
                    <a:pt x="1134" y="9007"/>
                  </a:cubicBezTo>
                  <a:lnTo>
                    <a:pt x="16579" y="9007"/>
                  </a:lnTo>
                  <a:cubicBezTo>
                    <a:pt x="18246" y="9007"/>
                    <a:pt x="18246" y="1"/>
                    <a:pt x="165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3004000" y="1213525"/>
              <a:ext cx="176825" cy="687725"/>
            </a:xfrm>
            <a:custGeom>
              <a:rect b="b" l="l" r="r" t="t"/>
              <a:pathLst>
                <a:path extrusionOk="0" h="27509" w="7073">
                  <a:moveTo>
                    <a:pt x="3420" y="0"/>
                  </a:moveTo>
                  <a:cubicBezTo>
                    <a:pt x="3381" y="0"/>
                    <a:pt x="3342" y="16"/>
                    <a:pt x="3303" y="55"/>
                  </a:cubicBezTo>
                  <a:cubicBezTo>
                    <a:pt x="3270" y="89"/>
                    <a:pt x="3270" y="189"/>
                    <a:pt x="3336" y="222"/>
                  </a:cubicBezTo>
                  <a:cubicBezTo>
                    <a:pt x="5805" y="2057"/>
                    <a:pt x="6772" y="7594"/>
                    <a:pt x="4137" y="12664"/>
                  </a:cubicBezTo>
                  <a:cubicBezTo>
                    <a:pt x="1969" y="16834"/>
                    <a:pt x="2636" y="20136"/>
                    <a:pt x="3136" y="22572"/>
                  </a:cubicBezTo>
                  <a:cubicBezTo>
                    <a:pt x="3470" y="24039"/>
                    <a:pt x="3703" y="25207"/>
                    <a:pt x="3136" y="26007"/>
                  </a:cubicBezTo>
                  <a:cubicBezTo>
                    <a:pt x="2703" y="26641"/>
                    <a:pt x="1735" y="27041"/>
                    <a:pt x="134" y="27242"/>
                  </a:cubicBezTo>
                  <a:cubicBezTo>
                    <a:pt x="34" y="27275"/>
                    <a:pt x="1" y="27342"/>
                    <a:pt x="1" y="27408"/>
                  </a:cubicBezTo>
                  <a:cubicBezTo>
                    <a:pt x="34" y="27475"/>
                    <a:pt x="67" y="27508"/>
                    <a:pt x="134" y="27508"/>
                  </a:cubicBezTo>
                  <a:cubicBezTo>
                    <a:pt x="1835" y="27275"/>
                    <a:pt x="2836" y="26841"/>
                    <a:pt x="3336" y="26141"/>
                  </a:cubicBezTo>
                  <a:cubicBezTo>
                    <a:pt x="3970" y="25273"/>
                    <a:pt x="3703" y="24039"/>
                    <a:pt x="3403" y="22505"/>
                  </a:cubicBezTo>
                  <a:cubicBezTo>
                    <a:pt x="2903" y="20136"/>
                    <a:pt x="2236" y="16867"/>
                    <a:pt x="4371" y="12798"/>
                  </a:cubicBezTo>
                  <a:cubicBezTo>
                    <a:pt x="7072" y="7594"/>
                    <a:pt x="6072" y="1890"/>
                    <a:pt x="3503" y="22"/>
                  </a:cubicBezTo>
                  <a:cubicBezTo>
                    <a:pt x="3476" y="8"/>
                    <a:pt x="3448" y="0"/>
                    <a:pt x="34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2459450" y="1376300"/>
              <a:ext cx="147600" cy="344900"/>
            </a:xfrm>
            <a:custGeom>
              <a:rect b="b" l="l" r="r" t="t"/>
              <a:pathLst>
                <a:path extrusionOk="0" h="13796" w="5904">
                  <a:moveTo>
                    <a:pt x="5715" y="0"/>
                  </a:moveTo>
                  <a:cubicBezTo>
                    <a:pt x="5678" y="0"/>
                    <a:pt x="5639" y="14"/>
                    <a:pt x="5605" y="49"/>
                  </a:cubicBezTo>
                  <a:cubicBezTo>
                    <a:pt x="3937" y="2084"/>
                    <a:pt x="3870" y="5053"/>
                    <a:pt x="3870" y="7655"/>
                  </a:cubicBezTo>
                  <a:cubicBezTo>
                    <a:pt x="3870" y="9990"/>
                    <a:pt x="3870" y="11991"/>
                    <a:pt x="2769" y="12925"/>
                  </a:cubicBezTo>
                  <a:cubicBezTo>
                    <a:pt x="2342" y="13327"/>
                    <a:pt x="1745" y="13521"/>
                    <a:pt x="963" y="13521"/>
                  </a:cubicBezTo>
                  <a:cubicBezTo>
                    <a:pt x="707" y="13521"/>
                    <a:pt x="431" y="13500"/>
                    <a:pt x="134" y="13459"/>
                  </a:cubicBezTo>
                  <a:cubicBezTo>
                    <a:pt x="67" y="13459"/>
                    <a:pt x="1" y="13525"/>
                    <a:pt x="1" y="13592"/>
                  </a:cubicBezTo>
                  <a:cubicBezTo>
                    <a:pt x="1" y="13659"/>
                    <a:pt x="34" y="13726"/>
                    <a:pt x="101" y="13726"/>
                  </a:cubicBezTo>
                  <a:cubicBezTo>
                    <a:pt x="367" y="13759"/>
                    <a:pt x="634" y="13792"/>
                    <a:pt x="901" y="13792"/>
                  </a:cubicBezTo>
                  <a:cubicBezTo>
                    <a:pt x="947" y="13794"/>
                    <a:pt x="993" y="13795"/>
                    <a:pt x="1039" y="13795"/>
                  </a:cubicBezTo>
                  <a:cubicBezTo>
                    <a:pt x="1726" y="13795"/>
                    <a:pt x="2404" y="13563"/>
                    <a:pt x="2936" y="13125"/>
                  </a:cubicBezTo>
                  <a:cubicBezTo>
                    <a:pt x="4103" y="12091"/>
                    <a:pt x="4137" y="10056"/>
                    <a:pt x="4137" y="7688"/>
                  </a:cubicBezTo>
                  <a:cubicBezTo>
                    <a:pt x="4137" y="5086"/>
                    <a:pt x="4170" y="2184"/>
                    <a:pt x="5805" y="216"/>
                  </a:cubicBezTo>
                  <a:cubicBezTo>
                    <a:pt x="5903" y="117"/>
                    <a:pt x="5819" y="0"/>
                    <a:pt x="5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3280875" y="3466500"/>
              <a:ext cx="262700" cy="93525"/>
            </a:xfrm>
            <a:custGeom>
              <a:rect b="b" l="l" r="r" t="t"/>
              <a:pathLst>
                <a:path extrusionOk="0" h="3741" w="10508">
                  <a:moveTo>
                    <a:pt x="1268" y="1"/>
                  </a:moveTo>
                  <a:cubicBezTo>
                    <a:pt x="934" y="735"/>
                    <a:pt x="601" y="1302"/>
                    <a:pt x="334" y="1869"/>
                  </a:cubicBezTo>
                  <a:cubicBezTo>
                    <a:pt x="0" y="2603"/>
                    <a:pt x="0" y="3704"/>
                    <a:pt x="901" y="3737"/>
                  </a:cubicBezTo>
                  <a:cubicBezTo>
                    <a:pt x="1003" y="3739"/>
                    <a:pt x="1099" y="3741"/>
                    <a:pt x="1190" y="3741"/>
                  </a:cubicBezTo>
                  <a:cubicBezTo>
                    <a:pt x="2287" y="3741"/>
                    <a:pt x="2632" y="3568"/>
                    <a:pt x="3803" y="3537"/>
                  </a:cubicBezTo>
                  <a:cubicBezTo>
                    <a:pt x="3902" y="3534"/>
                    <a:pt x="4001" y="3533"/>
                    <a:pt x="4098" y="3533"/>
                  </a:cubicBezTo>
                  <a:cubicBezTo>
                    <a:pt x="5277" y="3533"/>
                    <a:pt x="6386" y="3706"/>
                    <a:pt x="8973" y="3737"/>
                  </a:cubicBezTo>
                  <a:cubicBezTo>
                    <a:pt x="10074" y="3737"/>
                    <a:pt x="10508" y="2870"/>
                    <a:pt x="9674" y="2669"/>
                  </a:cubicBezTo>
                  <a:cubicBezTo>
                    <a:pt x="7606" y="2202"/>
                    <a:pt x="5237" y="1602"/>
                    <a:pt x="4770" y="268"/>
                  </a:cubicBezTo>
                  <a:lnTo>
                    <a:pt x="12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2745500" y="2263150"/>
              <a:ext cx="868125" cy="1211950"/>
            </a:xfrm>
            <a:custGeom>
              <a:rect b="b" l="l" r="r" t="t"/>
              <a:pathLst>
                <a:path extrusionOk="0" h="48478" w="34725">
                  <a:moveTo>
                    <a:pt x="1501" y="0"/>
                  </a:moveTo>
                  <a:lnTo>
                    <a:pt x="0" y="6372"/>
                  </a:lnTo>
                  <a:cubicBezTo>
                    <a:pt x="0" y="6372"/>
                    <a:pt x="3269" y="16646"/>
                    <a:pt x="24184" y="21916"/>
                  </a:cubicBezTo>
                  <a:cubicBezTo>
                    <a:pt x="22149" y="26219"/>
                    <a:pt x="22616" y="47568"/>
                    <a:pt x="22616" y="47568"/>
                  </a:cubicBezTo>
                  <a:cubicBezTo>
                    <a:pt x="22967" y="47919"/>
                    <a:pt x="24828" y="48478"/>
                    <a:pt x="25800" y="48478"/>
                  </a:cubicBezTo>
                  <a:cubicBezTo>
                    <a:pt x="26120" y="48478"/>
                    <a:pt x="26344" y="48417"/>
                    <a:pt x="26386" y="48268"/>
                  </a:cubicBezTo>
                  <a:cubicBezTo>
                    <a:pt x="26386" y="48268"/>
                    <a:pt x="34725" y="20782"/>
                    <a:pt x="30755" y="17179"/>
                  </a:cubicBezTo>
                  <a:cubicBezTo>
                    <a:pt x="21315" y="8673"/>
                    <a:pt x="12009" y="634"/>
                    <a:pt x="12009" y="634"/>
                  </a:cubicBezTo>
                  <a:lnTo>
                    <a:pt x="15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2779675" y="2435775"/>
              <a:ext cx="155150" cy="159300"/>
            </a:xfrm>
            <a:custGeom>
              <a:rect b="b" l="l" r="r" t="t"/>
              <a:pathLst>
                <a:path extrusionOk="0" h="6372" w="6206">
                  <a:moveTo>
                    <a:pt x="5638" y="0"/>
                  </a:moveTo>
                  <a:lnTo>
                    <a:pt x="1" y="2002"/>
                  </a:lnTo>
                  <a:cubicBezTo>
                    <a:pt x="1168" y="3636"/>
                    <a:pt x="2569" y="5104"/>
                    <a:pt x="4137" y="6372"/>
                  </a:cubicBezTo>
                  <a:cubicBezTo>
                    <a:pt x="6205" y="3937"/>
                    <a:pt x="5638" y="1"/>
                    <a:pt x="56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3299225" y="3418875"/>
              <a:ext cx="124275" cy="71850"/>
            </a:xfrm>
            <a:custGeom>
              <a:rect b="b" l="l" r="r" t="t"/>
              <a:pathLst>
                <a:path extrusionOk="0" h="2874" w="4971">
                  <a:moveTo>
                    <a:pt x="341" y="0"/>
                  </a:moveTo>
                  <a:cubicBezTo>
                    <a:pt x="139" y="0"/>
                    <a:pt x="0" y="155"/>
                    <a:pt x="0" y="338"/>
                  </a:cubicBezTo>
                  <a:lnTo>
                    <a:pt x="34" y="1873"/>
                  </a:lnTo>
                  <a:cubicBezTo>
                    <a:pt x="34" y="2006"/>
                    <a:pt x="134" y="2139"/>
                    <a:pt x="267" y="2173"/>
                  </a:cubicBezTo>
                  <a:cubicBezTo>
                    <a:pt x="1601" y="2540"/>
                    <a:pt x="3002" y="2773"/>
                    <a:pt x="4370" y="2873"/>
                  </a:cubicBezTo>
                  <a:cubicBezTo>
                    <a:pt x="4570" y="2873"/>
                    <a:pt x="4737" y="2740"/>
                    <a:pt x="4737" y="2573"/>
                  </a:cubicBezTo>
                  <a:cubicBezTo>
                    <a:pt x="4804" y="2006"/>
                    <a:pt x="4904" y="1272"/>
                    <a:pt x="4970" y="872"/>
                  </a:cubicBezTo>
                  <a:cubicBezTo>
                    <a:pt x="4970" y="705"/>
                    <a:pt x="4870" y="538"/>
                    <a:pt x="4704" y="505"/>
                  </a:cubicBezTo>
                  <a:lnTo>
                    <a:pt x="400" y="5"/>
                  </a:lnTo>
                  <a:cubicBezTo>
                    <a:pt x="380" y="2"/>
                    <a:pt x="361" y="0"/>
                    <a:pt x="3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3299225" y="3418875"/>
              <a:ext cx="124275" cy="71850"/>
            </a:xfrm>
            <a:custGeom>
              <a:rect b="b" l="l" r="r" t="t"/>
              <a:pathLst>
                <a:path extrusionOk="0" h="2874" w="4971">
                  <a:moveTo>
                    <a:pt x="341" y="0"/>
                  </a:moveTo>
                  <a:cubicBezTo>
                    <a:pt x="139" y="0"/>
                    <a:pt x="0" y="155"/>
                    <a:pt x="0" y="338"/>
                  </a:cubicBezTo>
                  <a:lnTo>
                    <a:pt x="34" y="1873"/>
                  </a:lnTo>
                  <a:cubicBezTo>
                    <a:pt x="34" y="2006"/>
                    <a:pt x="134" y="2139"/>
                    <a:pt x="267" y="2173"/>
                  </a:cubicBezTo>
                  <a:cubicBezTo>
                    <a:pt x="1601" y="2540"/>
                    <a:pt x="3002" y="2773"/>
                    <a:pt x="4370" y="2873"/>
                  </a:cubicBezTo>
                  <a:cubicBezTo>
                    <a:pt x="4570" y="2873"/>
                    <a:pt x="4737" y="2740"/>
                    <a:pt x="4737" y="2573"/>
                  </a:cubicBezTo>
                  <a:cubicBezTo>
                    <a:pt x="4804" y="2006"/>
                    <a:pt x="4904" y="1272"/>
                    <a:pt x="4970" y="872"/>
                  </a:cubicBezTo>
                  <a:cubicBezTo>
                    <a:pt x="4970" y="705"/>
                    <a:pt x="4870" y="538"/>
                    <a:pt x="4704" y="505"/>
                  </a:cubicBezTo>
                  <a:lnTo>
                    <a:pt x="400" y="5"/>
                  </a:lnTo>
                  <a:cubicBezTo>
                    <a:pt x="380" y="2"/>
                    <a:pt x="361" y="0"/>
                    <a:pt x="3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2257650" y="3924350"/>
              <a:ext cx="256875" cy="134275"/>
            </a:xfrm>
            <a:custGeom>
              <a:rect b="b" l="l" r="r" t="t"/>
              <a:pathLst>
                <a:path extrusionOk="0" h="5371" w="10275">
                  <a:moveTo>
                    <a:pt x="1468" y="0"/>
                  </a:moveTo>
                  <a:cubicBezTo>
                    <a:pt x="1234" y="701"/>
                    <a:pt x="901" y="1368"/>
                    <a:pt x="567" y="2001"/>
                  </a:cubicBezTo>
                  <a:cubicBezTo>
                    <a:pt x="0" y="2902"/>
                    <a:pt x="67" y="3536"/>
                    <a:pt x="967" y="3669"/>
                  </a:cubicBezTo>
                  <a:cubicBezTo>
                    <a:pt x="2035" y="3869"/>
                    <a:pt x="2402" y="3736"/>
                    <a:pt x="3736" y="4003"/>
                  </a:cubicBezTo>
                  <a:cubicBezTo>
                    <a:pt x="5304" y="4303"/>
                    <a:pt x="6238" y="5371"/>
                    <a:pt x="9073" y="5371"/>
                  </a:cubicBezTo>
                  <a:cubicBezTo>
                    <a:pt x="10207" y="5371"/>
                    <a:pt x="10274" y="4336"/>
                    <a:pt x="8806" y="4036"/>
                  </a:cubicBezTo>
                  <a:cubicBezTo>
                    <a:pt x="7239" y="3769"/>
                    <a:pt x="6205" y="1434"/>
                    <a:pt x="5771" y="300"/>
                  </a:cubicBezTo>
                  <a:lnTo>
                    <a:pt x="14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2265150" y="2256475"/>
              <a:ext cx="763900" cy="1679975"/>
            </a:xfrm>
            <a:custGeom>
              <a:rect b="b" l="l" r="r" t="t"/>
              <a:pathLst>
                <a:path extrusionOk="0" h="67199" w="30556">
                  <a:moveTo>
                    <a:pt x="16479" y="1"/>
                  </a:moveTo>
                  <a:cubicBezTo>
                    <a:pt x="13110" y="2803"/>
                    <a:pt x="9941" y="6472"/>
                    <a:pt x="8039" y="29355"/>
                  </a:cubicBezTo>
                  <a:cubicBezTo>
                    <a:pt x="0" y="40029"/>
                    <a:pt x="1168" y="66715"/>
                    <a:pt x="1168" y="66715"/>
                  </a:cubicBezTo>
                  <a:cubicBezTo>
                    <a:pt x="1943" y="67029"/>
                    <a:pt x="3152" y="67199"/>
                    <a:pt x="4118" y="67199"/>
                  </a:cubicBezTo>
                  <a:cubicBezTo>
                    <a:pt x="4690" y="67199"/>
                    <a:pt x="5177" y="67139"/>
                    <a:pt x="5438" y="67015"/>
                  </a:cubicBezTo>
                  <a:cubicBezTo>
                    <a:pt x="5938" y="59276"/>
                    <a:pt x="12576" y="40663"/>
                    <a:pt x="16746" y="29255"/>
                  </a:cubicBezTo>
                  <a:cubicBezTo>
                    <a:pt x="20715" y="18414"/>
                    <a:pt x="30555" y="868"/>
                    <a:pt x="30555" y="868"/>
                  </a:cubicBezTo>
                  <a:lnTo>
                    <a:pt x="164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2284325" y="3874200"/>
              <a:ext cx="130125" cy="67650"/>
            </a:xfrm>
            <a:custGeom>
              <a:rect b="b" l="l" r="r" t="t"/>
              <a:pathLst>
                <a:path extrusionOk="0" h="2706" w="5205">
                  <a:moveTo>
                    <a:pt x="342" y="0"/>
                  </a:moveTo>
                  <a:cubicBezTo>
                    <a:pt x="140" y="0"/>
                    <a:pt x="1" y="158"/>
                    <a:pt x="1" y="372"/>
                  </a:cubicBezTo>
                  <a:lnTo>
                    <a:pt x="67" y="1839"/>
                  </a:lnTo>
                  <a:cubicBezTo>
                    <a:pt x="67" y="1973"/>
                    <a:pt x="167" y="2106"/>
                    <a:pt x="301" y="2139"/>
                  </a:cubicBezTo>
                  <a:cubicBezTo>
                    <a:pt x="908" y="2284"/>
                    <a:pt x="2671" y="2705"/>
                    <a:pt x="4173" y="2705"/>
                  </a:cubicBezTo>
                  <a:cubicBezTo>
                    <a:pt x="4402" y="2705"/>
                    <a:pt x="4625" y="2695"/>
                    <a:pt x="4837" y="2673"/>
                  </a:cubicBezTo>
                  <a:cubicBezTo>
                    <a:pt x="5004" y="2673"/>
                    <a:pt x="5171" y="2506"/>
                    <a:pt x="5138" y="2306"/>
                  </a:cubicBezTo>
                  <a:cubicBezTo>
                    <a:pt x="5138" y="1773"/>
                    <a:pt x="5138" y="1239"/>
                    <a:pt x="5204" y="738"/>
                  </a:cubicBezTo>
                  <a:cubicBezTo>
                    <a:pt x="5204" y="538"/>
                    <a:pt x="5071" y="405"/>
                    <a:pt x="4904" y="372"/>
                  </a:cubicBezTo>
                  <a:lnTo>
                    <a:pt x="401" y="5"/>
                  </a:lnTo>
                  <a:cubicBezTo>
                    <a:pt x="381" y="2"/>
                    <a:pt x="361" y="0"/>
                    <a:pt x="3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2284325" y="3874200"/>
              <a:ext cx="130125" cy="67650"/>
            </a:xfrm>
            <a:custGeom>
              <a:rect b="b" l="l" r="r" t="t"/>
              <a:pathLst>
                <a:path extrusionOk="0" h="2706" w="5205">
                  <a:moveTo>
                    <a:pt x="342" y="0"/>
                  </a:moveTo>
                  <a:cubicBezTo>
                    <a:pt x="140" y="0"/>
                    <a:pt x="1" y="158"/>
                    <a:pt x="1" y="372"/>
                  </a:cubicBezTo>
                  <a:lnTo>
                    <a:pt x="67" y="1839"/>
                  </a:lnTo>
                  <a:cubicBezTo>
                    <a:pt x="67" y="1973"/>
                    <a:pt x="167" y="2106"/>
                    <a:pt x="301" y="2139"/>
                  </a:cubicBezTo>
                  <a:cubicBezTo>
                    <a:pt x="908" y="2284"/>
                    <a:pt x="2671" y="2705"/>
                    <a:pt x="4173" y="2705"/>
                  </a:cubicBezTo>
                  <a:cubicBezTo>
                    <a:pt x="4402" y="2705"/>
                    <a:pt x="4625" y="2695"/>
                    <a:pt x="4837" y="2673"/>
                  </a:cubicBezTo>
                  <a:cubicBezTo>
                    <a:pt x="5004" y="2673"/>
                    <a:pt x="5171" y="2506"/>
                    <a:pt x="5138" y="2306"/>
                  </a:cubicBezTo>
                  <a:cubicBezTo>
                    <a:pt x="5138" y="1773"/>
                    <a:pt x="5138" y="1239"/>
                    <a:pt x="5204" y="738"/>
                  </a:cubicBezTo>
                  <a:cubicBezTo>
                    <a:pt x="5204" y="538"/>
                    <a:pt x="5071" y="405"/>
                    <a:pt x="4904" y="372"/>
                  </a:cubicBezTo>
                  <a:lnTo>
                    <a:pt x="401" y="5"/>
                  </a:lnTo>
                  <a:cubicBezTo>
                    <a:pt x="381" y="2"/>
                    <a:pt x="361" y="0"/>
                    <a:pt x="3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2969950" y="1818275"/>
              <a:ext cx="473550" cy="376825"/>
            </a:xfrm>
            <a:custGeom>
              <a:rect b="b" l="l" r="r" t="t"/>
              <a:pathLst>
                <a:path extrusionOk="0" h="15073" w="18942">
                  <a:moveTo>
                    <a:pt x="2981" y="1"/>
                  </a:moveTo>
                  <a:cubicBezTo>
                    <a:pt x="1482" y="1"/>
                    <a:pt x="0" y="1470"/>
                    <a:pt x="762" y="3285"/>
                  </a:cubicBezTo>
                  <a:cubicBezTo>
                    <a:pt x="1229" y="4252"/>
                    <a:pt x="1696" y="5120"/>
                    <a:pt x="2163" y="5987"/>
                  </a:cubicBezTo>
                  <a:cubicBezTo>
                    <a:pt x="2664" y="6888"/>
                    <a:pt x="3197" y="7755"/>
                    <a:pt x="3731" y="8589"/>
                  </a:cubicBezTo>
                  <a:cubicBezTo>
                    <a:pt x="4265" y="9423"/>
                    <a:pt x="4832" y="10257"/>
                    <a:pt x="5432" y="11091"/>
                  </a:cubicBezTo>
                  <a:cubicBezTo>
                    <a:pt x="6033" y="11925"/>
                    <a:pt x="6667" y="12725"/>
                    <a:pt x="7334" y="13526"/>
                  </a:cubicBezTo>
                  <a:lnTo>
                    <a:pt x="7467" y="13659"/>
                  </a:lnTo>
                  <a:cubicBezTo>
                    <a:pt x="7567" y="13826"/>
                    <a:pt x="7734" y="13926"/>
                    <a:pt x="7901" y="14026"/>
                  </a:cubicBezTo>
                  <a:cubicBezTo>
                    <a:pt x="8735" y="14493"/>
                    <a:pt x="9635" y="14793"/>
                    <a:pt x="10569" y="14927"/>
                  </a:cubicBezTo>
                  <a:cubicBezTo>
                    <a:pt x="11206" y="15029"/>
                    <a:pt x="11843" y="15072"/>
                    <a:pt x="12481" y="15072"/>
                  </a:cubicBezTo>
                  <a:cubicBezTo>
                    <a:pt x="12677" y="15072"/>
                    <a:pt x="12874" y="15068"/>
                    <a:pt x="13071" y="15060"/>
                  </a:cubicBezTo>
                  <a:cubicBezTo>
                    <a:pt x="13872" y="15027"/>
                    <a:pt x="14639" y="14960"/>
                    <a:pt x="15439" y="14827"/>
                  </a:cubicBezTo>
                  <a:cubicBezTo>
                    <a:pt x="16207" y="14693"/>
                    <a:pt x="16974" y="14493"/>
                    <a:pt x="17708" y="14226"/>
                  </a:cubicBezTo>
                  <a:cubicBezTo>
                    <a:pt x="18942" y="13826"/>
                    <a:pt x="18675" y="12025"/>
                    <a:pt x="17408" y="11958"/>
                  </a:cubicBezTo>
                  <a:lnTo>
                    <a:pt x="17307" y="11958"/>
                  </a:lnTo>
                  <a:cubicBezTo>
                    <a:pt x="16674" y="11925"/>
                    <a:pt x="15940" y="11891"/>
                    <a:pt x="15273" y="11825"/>
                  </a:cubicBezTo>
                  <a:cubicBezTo>
                    <a:pt x="14606" y="11758"/>
                    <a:pt x="13938" y="11691"/>
                    <a:pt x="13271" y="11558"/>
                  </a:cubicBezTo>
                  <a:cubicBezTo>
                    <a:pt x="12671" y="11458"/>
                    <a:pt x="12070" y="11324"/>
                    <a:pt x="11470" y="11124"/>
                  </a:cubicBezTo>
                  <a:cubicBezTo>
                    <a:pt x="11132" y="11003"/>
                    <a:pt x="10793" y="10847"/>
                    <a:pt x="10468" y="10657"/>
                  </a:cubicBezTo>
                  <a:lnTo>
                    <a:pt x="10468" y="10657"/>
                  </a:lnTo>
                  <a:cubicBezTo>
                    <a:pt x="9505" y="9214"/>
                    <a:pt x="8574" y="7715"/>
                    <a:pt x="7701" y="6187"/>
                  </a:cubicBezTo>
                  <a:cubicBezTo>
                    <a:pt x="7234" y="5387"/>
                    <a:pt x="6767" y="4553"/>
                    <a:pt x="6300" y="3719"/>
                  </a:cubicBezTo>
                  <a:cubicBezTo>
                    <a:pt x="5866" y="2885"/>
                    <a:pt x="5399" y="1984"/>
                    <a:pt x="4999" y="1217"/>
                  </a:cubicBezTo>
                  <a:lnTo>
                    <a:pt x="4932" y="1184"/>
                  </a:lnTo>
                  <a:cubicBezTo>
                    <a:pt x="4450" y="352"/>
                    <a:pt x="3713" y="1"/>
                    <a:pt x="29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2909775" y="1764450"/>
              <a:ext cx="243525" cy="267725"/>
            </a:xfrm>
            <a:custGeom>
              <a:rect b="b" l="l" r="r" t="t"/>
              <a:pathLst>
                <a:path extrusionOk="0" h="10709" w="9741">
                  <a:moveTo>
                    <a:pt x="5104" y="1"/>
                  </a:moveTo>
                  <a:cubicBezTo>
                    <a:pt x="0" y="3003"/>
                    <a:pt x="4737" y="10709"/>
                    <a:pt x="4737" y="10709"/>
                  </a:cubicBezTo>
                  <a:cubicBezTo>
                    <a:pt x="4737" y="10709"/>
                    <a:pt x="8740" y="9341"/>
                    <a:pt x="9741" y="6639"/>
                  </a:cubicBezTo>
                  <a:cubicBezTo>
                    <a:pt x="8240" y="2102"/>
                    <a:pt x="7806" y="901"/>
                    <a:pt x="51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2651475" y="1721850"/>
              <a:ext cx="484325" cy="596925"/>
            </a:xfrm>
            <a:custGeom>
              <a:rect b="b" l="l" r="r" t="t"/>
              <a:pathLst>
                <a:path extrusionOk="0" h="23877" w="19373">
                  <a:moveTo>
                    <a:pt x="3834" y="0"/>
                  </a:moveTo>
                  <a:cubicBezTo>
                    <a:pt x="1645" y="0"/>
                    <a:pt x="0" y="1991"/>
                    <a:pt x="359" y="4173"/>
                  </a:cubicBezTo>
                  <a:cubicBezTo>
                    <a:pt x="1826" y="14114"/>
                    <a:pt x="1293" y="17049"/>
                    <a:pt x="1026" y="21386"/>
                  </a:cubicBezTo>
                  <a:cubicBezTo>
                    <a:pt x="6687" y="23138"/>
                    <a:pt x="10714" y="23876"/>
                    <a:pt x="13332" y="23876"/>
                  </a:cubicBezTo>
                  <a:cubicBezTo>
                    <a:pt x="14601" y="23876"/>
                    <a:pt x="15538" y="23703"/>
                    <a:pt x="16170" y="23387"/>
                  </a:cubicBezTo>
                  <a:cubicBezTo>
                    <a:pt x="17171" y="23087"/>
                    <a:pt x="17171" y="17316"/>
                    <a:pt x="17804" y="14347"/>
                  </a:cubicBezTo>
                  <a:cubicBezTo>
                    <a:pt x="18605" y="10845"/>
                    <a:pt x="19005" y="9077"/>
                    <a:pt x="19139" y="7576"/>
                  </a:cubicBezTo>
                  <a:cubicBezTo>
                    <a:pt x="19372" y="4840"/>
                    <a:pt x="17638" y="2339"/>
                    <a:pt x="15002" y="1571"/>
                  </a:cubicBezTo>
                  <a:cubicBezTo>
                    <a:pt x="14269" y="1371"/>
                    <a:pt x="13501" y="1171"/>
                    <a:pt x="12767" y="1004"/>
                  </a:cubicBezTo>
                  <a:cubicBezTo>
                    <a:pt x="10499" y="537"/>
                    <a:pt x="8198" y="237"/>
                    <a:pt x="5896" y="104"/>
                  </a:cubicBezTo>
                  <a:cubicBezTo>
                    <a:pt x="5262" y="37"/>
                    <a:pt x="4595" y="4"/>
                    <a:pt x="3995" y="4"/>
                  </a:cubicBezTo>
                  <a:cubicBezTo>
                    <a:pt x="3941" y="1"/>
                    <a:pt x="3887" y="0"/>
                    <a:pt x="38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2309350" y="2192275"/>
              <a:ext cx="118425" cy="158525"/>
            </a:xfrm>
            <a:custGeom>
              <a:rect b="b" l="l" r="r" t="t"/>
              <a:pathLst>
                <a:path extrusionOk="0" h="6341" w="4737">
                  <a:moveTo>
                    <a:pt x="2802" y="0"/>
                  </a:moveTo>
                  <a:cubicBezTo>
                    <a:pt x="1301" y="1168"/>
                    <a:pt x="567" y="3503"/>
                    <a:pt x="567" y="3503"/>
                  </a:cubicBezTo>
                  <a:lnTo>
                    <a:pt x="267" y="4170"/>
                  </a:lnTo>
                  <a:cubicBezTo>
                    <a:pt x="0" y="4737"/>
                    <a:pt x="234" y="5404"/>
                    <a:pt x="801" y="5637"/>
                  </a:cubicBezTo>
                  <a:lnTo>
                    <a:pt x="2068" y="6238"/>
                  </a:lnTo>
                  <a:cubicBezTo>
                    <a:pt x="2230" y="6307"/>
                    <a:pt x="2400" y="6341"/>
                    <a:pt x="2568" y="6341"/>
                  </a:cubicBezTo>
                  <a:cubicBezTo>
                    <a:pt x="2885" y="6341"/>
                    <a:pt x="3196" y="6222"/>
                    <a:pt x="3436" y="6004"/>
                  </a:cubicBezTo>
                  <a:lnTo>
                    <a:pt x="4270" y="5237"/>
                  </a:lnTo>
                  <a:cubicBezTo>
                    <a:pt x="4570" y="4937"/>
                    <a:pt x="4737" y="4537"/>
                    <a:pt x="4704" y="4103"/>
                  </a:cubicBezTo>
                  <a:lnTo>
                    <a:pt x="4470" y="2102"/>
                  </a:lnTo>
                  <a:cubicBezTo>
                    <a:pt x="4370" y="1301"/>
                    <a:pt x="3903" y="601"/>
                    <a:pt x="3203" y="234"/>
                  </a:cubicBezTo>
                  <a:lnTo>
                    <a:pt x="28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3363425" y="2079025"/>
              <a:ext cx="149300" cy="107850"/>
            </a:xfrm>
            <a:custGeom>
              <a:rect b="b" l="l" r="r" t="t"/>
              <a:pathLst>
                <a:path extrusionOk="0" h="4314" w="5972">
                  <a:moveTo>
                    <a:pt x="3508" y="1"/>
                  </a:moveTo>
                  <a:cubicBezTo>
                    <a:pt x="3252" y="1"/>
                    <a:pt x="2998" y="82"/>
                    <a:pt x="2769" y="227"/>
                  </a:cubicBezTo>
                  <a:lnTo>
                    <a:pt x="1101" y="1361"/>
                  </a:lnTo>
                  <a:cubicBezTo>
                    <a:pt x="434" y="1795"/>
                    <a:pt x="34" y="2529"/>
                    <a:pt x="1" y="3329"/>
                  </a:cubicBezTo>
                  <a:lnTo>
                    <a:pt x="1" y="3830"/>
                  </a:lnTo>
                  <a:cubicBezTo>
                    <a:pt x="833" y="4214"/>
                    <a:pt x="1827" y="4314"/>
                    <a:pt x="2636" y="4314"/>
                  </a:cubicBezTo>
                  <a:cubicBezTo>
                    <a:pt x="3512" y="4314"/>
                    <a:pt x="4170" y="4197"/>
                    <a:pt x="4170" y="4197"/>
                  </a:cubicBezTo>
                  <a:lnTo>
                    <a:pt x="4904" y="4163"/>
                  </a:lnTo>
                  <a:cubicBezTo>
                    <a:pt x="5505" y="4130"/>
                    <a:pt x="5972" y="3629"/>
                    <a:pt x="5972" y="2996"/>
                  </a:cubicBezTo>
                  <a:lnTo>
                    <a:pt x="5905" y="1595"/>
                  </a:lnTo>
                  <a:cubicBezTo>
                    <a:pt x="5838" y="1094"/>
                    <a:pt x="5505" y="661"/>
                    <a:pt x="5038" y="527"/>
                  </a:cubicBezTo>
                  <a:lnTo>
                    <a:pt x="3970" y="94"/>
                  </a:lnTo>
                  <a:cubicBezTo>
                    <a:pt x="3819" y="31"/>
                    <a:pt x="3663" y="1"/>
                    <a:pt x="35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2360925" y="1746200"/>
              <a:ext cx="407100" cy="514950"/>
            </a:xfrm>
            <a:custGeom>
              <a:rect b="b" l="l" r="r" t="t"/>
              <a:pathLst>
                <a:path extrusionOk="0" h="20598" w="16284">
                  <a:moveTo>
                    <a:pt x="13633" y="0"/>
                  </a:moveTo>
                  <a:cubicBezTo>
                    <a:pt x="13347" y="0"/>
                    <a:pt x="13059" y="53"/>
                    <a:pt x="12781" y="164"/>
                  </a:cubicBezTo>
                  <a:cubicBezTo>
                    <a:pt x="12481" y="264"/>
                    <a:pt x="12281" y="364"/>
                    <a:pt x="12047" y="464"/>
                  </a:cubicBezTo>
                  <a:cubicBezTo>
                    <a:pt x="11780" y="564"/>
                    <a:pt x="11580" y="664"/>
                    <a:pt x="11347" y="764"/>
                  </a:cubicBezTo>
                  <a:cubicBezTo>
                    <a:pt x="10880" y="998"/>
                    <a:pt x="10446" y="1231"/>
                    <a:pt x="10013" y="1465"/>
                  </a:cubicBezTo>
                  <a:cubicBezTo>
                    <a:pt x="9112" y="1932"/>
                    <a:pt x="8245" y="2432"/>
                    <a:pt x="7444" y="2999"/>
                  </a:cubicBezTo>
                  <a:cubicBezTo>
                    <a:pt x="6610" y="3566"/>
                    <a:pt x="5776" y="4167"/>
                    <a:pt x="5009" y="4800"/>
                  </a:cubicBezTo>
                  <a:cubicBezTo>
                    <a:pt x="4242" y="5468"/>
                    <a:pt x="3508" y="6201"/>
                    <a:pt x="2807" y="6935"/>
                  </a:cubicBezTo>
                  <a:lnTo>
                    <a:pt x="2707" y="7035"/>
                  </a:lnTo>
                  <a:cubicBezTo>
                    <a:pt x="2641" y="7135"/>
                    <a:pt x="2607" y="7202"/>
                    <a:pt x="2541" y="7302"/>
                  </a:cubicBezTo>
                  <a:cubicBezTo>
                    <a:pt x="2240" y="7836"/>
                    <a:pt x="2007" y="8403"/>
                    <a:pt x="1807" y="8970"/>
                  </a:cubicBezTo>
                  <a:cubicBezTo>
                    <a:pt x="1607" y="9504"/>
                    <a:pt x="1473" y="10004"/>
                    <a:pt x="1340" y="10505"/>
                  </a:cubicBezTo>
                  <a:cubicBezTo>
                    <a:pt x="1073" y="11505"/>
                    <a:pt x="839" y="12473"/>
                    <a:pt x="706" y="13473"/>
                  </a:cubicBezTo>
                  <a:cubicBezTo>
                    <a:pt x="539" y="14441"/>
                    <a:pt x="372" y="15441"/>
                    <a:pt x="272" y="16409"/>
                  </a:cubicBezTo>
                  <a:cubicBezTo>
                    <a:pt x="172" y="17409"/>
                    <a:pt x="72" y="18377"/>
                    <a:pt x="39" y="19378"/>
                  </a:cubicBezTo>
                  <a:cubicBezTo>
                    <a:pt x="1" y="20154"/>
                    <a:pt x="597" y="20597"/>
                    <a:pt x="1199" y="20597"/>
                  </a:cubicBezTo>
                  <a:cubicBezTo>
                    <a:pt x="1658" y="20597"/>
                    <a:pt x="2120" y="20340"/>
                    <a:pt x="2307" y="19778"/>
                  </a:cubicBezTo>
                  <a:lnTo>
                    <a:pt x="3208" y="17043"/>
                  </a:lnTo>
                  <a:cubicBezTo>
                    <a:pt x="3508" y="16142"/>
                    <a:pt x="3808" y="15241"/>
                    <a:pt x="4108" y="14341"/>
                  </a:cubicBezTo>
                  <a:cubicBezTo>
                    <a:pt x="4409" y="13440"/>
                    <a:pt x="4742" y="12539"/>
                    <a:pt x="5076" y="11705"/>
                  </a:cubicBezTo>
                  <a:cubicBezTo>
                    <a:pt x="5242" y="11305"/>
                    <a:pt x="5409" y="10871"/>
                    <a:pt x="5576" y="10505"/>
                  </a:cubicBezTo>
                  <a:cubicBezTo>
                    <a:pt x="5699" y="10258"/>
                    <a:pt x="5823" y="10029"/>
                    <a:pt x="5960" y="9805"/>
                  </a:cubicBezTo>
                  <a:lnTo>
                    <a:pt x="5960" y="9805"/>
                  </a:lnTo>
                  <a:cubicBezTo>
                    <a:pt x="6555" y="9301"/>
                    <a:pt x="7154" y="8775"/>
                    <a:pt x="7811" y="8336"/>
                  </a:cubicBezTo>
                  <a:cubicBezTo>
                    <a:pt x="8478" y="7836"/>
                    <a:pt x="9212" y="7336"/>
                    <a:pt x="9946" y="6902"/>
                  </a:cubicBezTo>
                  <a:cubicBezTo>
                    <a:pt x="10680" y="6468"/>
                    <a:pt x="11447" y="6035"/>
                    <a:pt x="12214" y="5634"/>
                  </a:cubicBezTo>
                  <a:cubicBezTo>
                    <a:pt x="12581" y="5434"/>
                    <a:pt x="12981" y="5234"/>
                    <a:pt x="13348" y="5034"/>
                  </a:cubicBezTo>
                  <a:lnTo>
                    <a:pt x="13949" y="4767"/>
                  </a:lnTo>
                  <a:lnTo>
                    <a:pt x="14482" y="4534"/>
                  </a:lnTo>
                  <a:lnTo>
                    <a:pt x="14582" y="4467"/>
                  </a:lnTo>
                  <a:cubicBezTo>
                    <a:pt x="15750" y="3966"/>
                    <a:pt x="16284" y="2599"/>
                    <a:pt x="15783" y="1431"/>
                  </a:cubicBezTo>
                  <a:cubicBezTo>
                    <a:pt x="15427" y="541"/>
                    <a:pt x="14548" y="0"/>
                    <a:pt x="13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2602875" y="1721400"/>
              <a:ext cx="221025" cy="232375"/>
            </a:xfrm>
            <a:custGeom>
              <a:rect b="b" l="l" r="r" t="t"/>
              <a:pathLst>
                <a:path extrusionOk="0" h="9295" w="8841">
                  <a:moveTo>
                    <a:pt x="5992" y="1"/>
                  </a:moveTo>
                  <a:cubicBezTo>
                    <a:pt x="4782" y="1"/>
                    <a:pt x="3208" y="496"/>
                    <a:pt x="601" y="1623"/>
                  </a:cubicBezTo>
                  <a:cubicBezTo>
                    <a:pt x="1" y="4725"/>
                    <a:pt x="1936" y="9295"/>
                    <a:pt x="1936" y="9295"/>
                  </a:cubicBezTo>
                  <a:cubicBezTo>
                    <a:pt x="1936" y="9295"/>
                    <a:pt x="8507" y="5859"/>
                    <a:pt x="8841" y="1089"/>
                  </a:cubicBezTo>
                  <a:cubicBezTo>
                    <a:pt x="7864" y="396"/>
                    <a:pt x="7074" y="1"/>
                    <a:pt x="59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2784675" y="1706925"/>
              <a:ext cx="157650" cy="138450"/>
            </a:xfrm>
            <a:custGeom>
              <a:rect b="b" l="l" r="r" t="t"/>
              <a:pathLst>
                <a:path extrusionOk="0" h="5538" w="6306">
                  <a:moveTo>
                    <a:pt x="1402" y="0"/>
                  </a:moveTo>
                  <a:cubicBezTo>
                    <a:pt x="935" y="267"/>
                    <a:pt x="468" y="467"/>
                    <a:pt x="1" y="667"/>
                  </a:cubicBezTo>
                  <a:cubicBezTo>
                    <a:pt x="501" y="2669"/>
                    <a:pt x="4070" y="5537"/>
                    <a:pt x="4070" y="5537"/>
                  </a:cubicBezTo>
                  <a:cubicBezTo>
                    <a:pt x="4070" y="5537"/>
                    <a:pt x="4804" y="3369"/>
                    <a:pt x="6305" y="3369"/>
                  </a:cubicBezTo>
                  <a:cubicBezTo>
                    <a:pt x="5571" y="2402"/>
                    <a:pt x="1402" y="0"/>
                    <a:pt x="14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2964800" y="1740150"/>
              <a:ext cx="70075" cy="101900"/>
            </a:xfrm>
            <a:custGeom>
              <a:rect b="b" l="l" r="r" t="t"/>
              <a:pathLst>
                <a:path extrusionOk="0" h="4076" w="2803">
                  <a:moveTo>
                    <a:pt x="142" y="0"/>
                  </a:moveTo>
                  <a:cubicBezTo>
                    <a:pt x="95" y="0"/>
                    <a:pt x="48" y="2"/>
                    <a:pt x="1" y="5"/>
                  </a:cubicBezTo>
                  <a:cubicBezTo>
                    <a:pt x="635" y="439"/>
                    <a:pt x="835" y="1273"/>
                    <a:pt x="535" y="1974"/>
                  </a:cubicBezTo>
                  <a:cubicBezTo>
                    <a:pt x="535" y="1974"/>
                    <a:pt x="1669" y="2407"/>
                    <a:pt x="2036" y="4075"/>
                  </a:cubicBezTo>
                  <a:cubicBezTo>
                    <a:pt x="2803" y="873"/>
                    <a:pt x="1302" y="372"/>
                    <a:pt x="1302" y="372"/>
                  </a:cubicBezTo>
                  <a:cubicBezTo>
                    <a:pt x="972" y="133"/>
                    <a:pt x="561" y="0"/>
                    <a:pt x="1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2688775" y="1266300"/>
              <a:ext cx="357525" cy="246325"/>
            </a:xfrm>
            <a:custGeom>
              <a:rect b="b" l="l" r="r" t="t"/>
              <a:pathLst>
                <a:path extrusionOk="0" h="9853" w="14301">
                  <a:moveTo>
                    <a:pt x="8999" y="0"/>
                  </a:moveTo>
                  <a:cubicBezTo>
                    <a:pt x="7428" y="0"/>
                    <a:pt x="5693" y="556"/>
                    <a:pt x="4037" y="1747"/>
                  </a:cubicBezTo>
                  <a:cubicBezTo>
                    <a:pt x="1" y="4683"/>
                    <a:pt x="268" y="8218"/>
                    <a:pt x="4037" y="9853"/>
                  </a:cubicBezTo>
                  <a:cubicBezTo>
                    <a:pt x="5371" y="9219"/>
                    <a:pt x="6739" y="6050"/>
                    <a:pt x="4871" y="4583"/>
                  </a:cubicBezTo>
                  <a:lnTo>
                    <a:pt x="4871" y="4583"/>
                  </a:lnTo>
                  <a:cubicBezTo>
                    <a:pt x="5176" y="4634"/>
                    <a:pt x="5487" y="4661"/>
                    <a:pt x="5802" y="4661"/>
                  </a:cubicBezTo>
                  <a:cubicBezTo>
                    <a:pt x="7109" y="4661"/>
                    <a:pt x="8491" y="4203"/>
                    <a:pt x="9808" y="3182"/>
                  </a:cubicBezTo>
                  <a:cubicBezTo>
                    <a:pt x="10186" y="2886"/>
                    <a:pt x="10595" y="2773"/>
                    <a:pt x="11008" y="2773"/>
                  </a:cubicBezTo>
                  <a:cubicBezTo>
                    <a:pt x="12366" y="2773"/>
                    <a:pt x="13754" y="4004"/>
                    <a:pt x="14141" y="4004"/>
                  </a:cubicBezTo>
                  <a:cubicBezTo>
                    <a:pt x="14300" y="4004"/>
                    <a:pt x="14291" y="3797"/>
                    <a:pt x="14044" y="3215"/>
                  </a:cubicBezTo>
                  <a:cubicBezTo>
                    <a:pt x="13179" y="1149"/>
                    <a:pt x="11257" y="0"/>
                    <a:pt x="8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2760500" y="1455900"/>
              <a:ext cx="144300" cy="39225"/>
            </a:xfrm>
            <a:custGeom>
              <a:rect b="b" l="l" r="r" t="t"/>
              <a:pathLst>
                <a:path extrusionOk="0" h="1569" w="5772">
                  <a:moveTo>
                    <a:pt x="5705" y="1"/>
                  </a:moveTo>
                  <a:cubicBezTo>
                    <a:pt x="5504" y="34"/>
                    <a:pt x="1101" y="1001"/>
                    <a:pt x="34" y="1435"/>
                  </a:cubicBezTo>
                  <a:cubicBezTo>
                    <a:pt x="0" y="1468"/>
                    <a:pt x="0" y="1568"/>
                    <a:pt x="67" y="1568"/>
                  </a:cubicBezTo>
                  <a:lnTo>
                    <a:pt x="101" y="1568"/>
                  </a:lnTo>
                  <a:cubicBezTo>
                    <a:pt x="1135" y="1101"/>
                    <a:pt x="5671" y="134"/>
                    <a:pt x="5738" y="134"/>
                  </a:cubicBezTo>
                  <a:cubicBezTo>
                    <a:pt x="5771" y="134"/>
                    <a:pt x="5771" y="101"/>
                    <a:pt x="5771" y="67"/>
                  </a:cubicBezTo>
                  <a:cubicBezTo>
                    <a:pt x="5771" y="34"/>
                    <a:pt x="5738" y="1"/>
                    <a:pt x="57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2913100" y="1526175"/>
              <a:ext cx="59250" cy="22950"/>
            </a:xfrm>
            <a:custGeom>
              <a:rect b="b" l="l" r="r" t="t"/>
              <a:pathLst>
                <a:path extrusionOk="0" h="918" w="2370">
                  <a:moveTo>
                    <a:pt x="101" y="0"/>
                  </a:moveTo>
                  <a:cubicBezTo>
                    <a:pt x="76" y="0"/>
                    <a:pt x="51" y="8"/>
                    <a:pt x="34" y="25"/>
                  </a:cubicBezTo>
                  <a:cubicBezTo>
                    <a:pt x="1" y="58"/>
                    <a:pt x="1" y="125"/>
                    <a:pt x="34" y="158"/>
                  </a:cubicBezTo>
                  <a:cubicBezTo>
                    <a:pt x="501" y="592"/>
                    <a:pt x="1135" y="859"/>
                    <a:pt x="1769" y="892"/>
                  </a:cubicBezTo>
                  <a:cubicBezTo>
                    <a:pt x="1852" y="909"/>
                    <a:pt x="1936" y="917"/>
                    <a:pt x="2019" y="917"/>
                  </a:cubicBezTo>
                  <a:cubicBezTo>
                    <a:pt x="2102" y="917"/>
                    <a:pt x="2186" y="909"/>
                    <a:pt x="2269" y="892"/>
                  </a:cubicBezTo>
                  <a:cubicBezTo>
                    <a:pt x="2336" y="892"/>
                    <a:pt x="2369" y="859"/>
                    <a:pt x="2336" y="792"/>
                  </a:cubicBezTo>
                  <a:cubicBezTo>
                    <a:pt x="2336" y="759"/>
                    <a:pt x="2302" y="726"/>
                    <a:pt x="2236" y="726"/>
                  </a:cubicBezTo>
                  <a:cubicBezTo>
                    <a:pt x="2129" y="739"/>
                    <a:pt x="2022" y="746"/>
                    <a:pt x="1916" y="746"/>
                  </a:cubicBezTo>
                  <a:cubicBezTo>
                    <a:pt x="1260" y="746"/>
                    <a:pt x="627" y="485"/>
                    <a:pt x="168" y="25"/>
                  </a:cubicBezTo>
                  <a:cubicBezTo>
                    <a:pt x="151" y="8"/>
                    <a:pt x="126" y="0"/>
                    <a:pt x="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a:off x="2737150" y="1470675"/>
              <a:ext cx="83900" cy="84575"/>
            </a:xfrm>
            <a:custGeom>
              <a:rect b="b" l="l" r="r" t="t"/>
              <a:pathLst>
                <a:path extrusionOk="0" h="3383" w="3356">
                  <a:moveTo>
                    <a:pt x="1171" y="1"/>
                  </a:moveTo>
                  <a:cubicBezTo>
                    <a:pt x="1057" y="1"/>
                    <a:pt x="944" y="24"/>
                    <a:pt x="834" y="77"/>
                  </a:cubicBezTo>
                  <a:cubicBezTo>
                    <a:pt x="67" y="410"/>
                    <a:pt x="0" y="1578"/>
                    <a:pt x="568" y="2312"/>
                  </a:cubicBezTo>
                  <a:cubicBezTo>
                    <a:pt x="968" y="2912"/>
                    <a:pt x="1602" y="3279"/>
                    <a:pt x="2302" y="3379"/>
                  </a:cubicBezTo>
                  <a:cubicBezTo>
                    <a:pt x="2330" y="3381"/>
                    <a:pt x="2357" y="3382"/>
                    <a:pt x="2383" y="3382"/>
                  </a:cubicBezTo>
                  <a:cubicBezTo>
                    <a:pt x="3181" y="3382"/>
                    <a:pt x="3356" y="2417"/>
                    <a:pt x="2936" y="1545"/>
                  </a:cubicBezTo>
                  <a:cubicBezTo>
                    <a:pt x="2593" y="858"/>
                    <a:pt x="1858" y="1"/>
                    <a:pt x="11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a:off x="2899775" y="1391600"/>
              <a:ext cx="86750" cy="112700"/>
            </a:xfrm>
            <a:custGeom>
              <a:rect b="b" l="l" r="r" t="t"/>
              <a:pathLst>
                <a:path extrusionOk="0" h="4508" w="3470">
                  <a:moveTo>
                    <a:pt x="1635" y="171"/>
                  </a:moveTo>
                  <a:cubicBezTo>
                    <a:pt x="2435" y="171"/>
                    <a:pt x="3136" y="1005"/>
                    <a:pt x="3236" y="2172"/>
                  </a:cubicBezTo>
                  <a:cubicBezTo>
                    <a:pt x="3302" y="3340"/>
                    <a:pt x="2669" y="4341"/>
                    <a:pt x="1835" y="4374"/>
                  </a:cubicBezTo>
                  <a:cubicBezTo>
                    <a:pt x="1806" y="4376"/>
                    <a:pt x="1777" y="4377"/>
                    <a:pt x="1748" y="4377"/>
                  </a:cubicBezTo>
                  <a:cubicBezTo>
                    <a:pt x="950" y="4377"/>
                    <a:pt x="263" y="3499"/>
                    <a:pt x="167" y="2373"/>
                  </a:cubicBezTo>
                  <a:cubicBezTo>
                    <a:pt x="134" y="1839"/>
                    <a:pt x="234" y="1305"/>
                    <a:pt x="534" y="838"/>
                  </a:cubicBezTo>
                  <a:cubicBezTo>
                    <a:pt x="734" y="471"/>
                    <a:pt x="1134" y="204"/>
                    <a:pt x="1568" y="171"/>
                  </a:cubicBezTo>
                  <a:close/>
                  <a:moveTo>
                    <a:pt x="1626" y="1"/>
                  </a:moveTo>
                  <a:cubicBezTo>
                    <a:pt x="1595" y="1"/>
                    <a:pt x="1565" y="2"/>
                    <a:pt x="1535" y="4"/>
                  </a:cubicBezTo>
                  <a:cubicBezTo>
                    <a:pt x="1068" y="71"/>
                    <a:pt x="667" y="338"/>
                    <a:pt x="434" y="738"/>
                  </a:cubicBezTo>
                  <a:cubicBezTo>
                    <a:pt x="134" y="1238"/>
                    <a:pt x="0" y="1805"/>
                    <a:pt x="33" y="2373"/>
                  </a:cubicBezTo>
                  <a:cubicBezTo>
                    <a:pt x="134" y="3573"/>
                    <a:pt x="901" y="4507"/>
                    <a:pt x="1768" y="4507"/>
                  </a:cubicBezTo>
                  <a:lnTo>
                    <a:pt x="1868" y="4507"/>
                  </a:lnTo>
                  <a:cubicBezTo>
                    <a:pt x="2769" y="4441"/>
                    <a:pt x="3469" y="3373"/>
                    <a:pt x="3369" y="2139"/>
                  </a:cubicBezTo>
                  <a:cubicBezTo>
                    <a:pt x="3272" y="945"/>
                    <a:pt x="2520" y="1"/>
                    <a:pt x="16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2997325" y="1385825"/>
              <a:ext cx="85100" cy="112625"/>
            </a:xfrm>
            <a:custGeom>
              <a:rect b="b" l="l" r="r" t="t"/>
              <a:pathLst>
                <a:path extrusionOk="0" h="4505" w="3404">
                  <a:moveTo>
                    <a:pt x="1635" y="135"/>
                  </a:moveTo>
                  <a:cubicBezTo>
                    <a:pt x="2436" y="135"/>
                    <a:pt x="3136" y="1036"/>
                    <a:pt x="3237" y="2170"/>
                  </a:cubicBezTo>
                  <a:cubicBezTo>
                    <a:pt x="3270" y="2704"/>
                    <a:pt x="3136" y="3237"/>
                    <a:pt x="2870" y="3671"/>
                  </a:cubicBezTo>
                  <a:cubicBezTo>
                    <a:pt x="2669" y="4071"/>
                    <a:pt x="2269" y="4338"/>
                    <a:pt x="1836" y="4371"/>
                  </a:cubicBezTo>
                  <a:lnTo>
                    <a:pt x="1769" y="4371"/>
                  </a:lnTo>
                  <a:cubicBezTo>
                    <a:pt x="968" y="4371"/>
                    <a:pt x="234" y="3504"/>
                    <a:pt x="168" y="2370"/>
                  </a:cubicBezTo>
                  <a:cubicBezTo>
                    <a:pt x="134" y="1836"/>
                    <a:pt x="234" y="1303"/>
                    <a:pt x="535" y="836"/>
                  </a:cubicBezTo>
                  <a:cubicBezTo>
                    <a:pt x="735" y="435"/>
                    <a:pt x="1102" y="202"/>
                    <a:pt x="1535" y="135"/>
                  </a:cubicBezTo>
                  <a:close/>
                  <a:moveTo>
                    <a:pt x="1584" y="1"/>
                  </a:moveTo>
                  <a:cubicBezTo>
                    <a:pt x="1568" y="1"/>
                    <a:pt x="1552" y="1"/>
                    <a:pt x="1535" y="2"/>
                  </a:cubicBezTo>
                  <a:cubicBezTo>
                    <a:pt x="1068" y="68"/>
                    <a:pt x="635" y="335"/>
                    <a:pt x="401" y="769"/>
                  </a:cubicBezTo>
                  <a:cubicBezTo>
                    <a:pt x="134" y="1236"/>
                    <a:pt x="1" y="1803"/>
                    <a:pt x="34" y="2370"/>
                  </a:cubicBezTo>
                  <a:cubicBezTo>
                    <a:pt x="134" y="3571"/>
                    <a:pt x="902" y="4505"/>
                    <a:pt x="1769" y="4505"/>
                  </a:cubicBezTo>
                  <a:lnTo>
                    <a:pt x="1836" y="4505"/>
                  </a:lnTo>
                  <a:cubicBezTo>
                    <a:pt x="2336" y="4438"/>
                    <a:pt x="2736" y="4171"/>
                    <a:pt x="2970" y="3771"/>
                  </a:cubicBezTo>
                  <a:cubicBezTo>
                    <a:pt x="3270" y="3271"/>
                    <a:pt x="3403" y="2704"/>
                    <a:pt x="3370" y="2137"/>
                  </a:cubicBezTo>
                  <a:cubicBezTo>
                    <a:pt x="3272" y="924"/>
                    <a:pt x="2497" y="1"/>
                    <a:pt x="15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2980650" y="1442650"/>
              <a:ext cx="21725" cy="6600"/>
            </a:xfrm>
            <a:custGeom>
              <a:rect b="b" l="l" r="r" t="t"/>
              <a:pathLst>
                <a:path extrusionOk="0" h="264" w="869">
                  <a:moveTo>
                    <a:pt x="531" y="1"/>
                  </a:moveTo>
                  <a:cubicBezTo>
                    <a:pt x="301" y="1"/>
                    <a:pt x="56" y="164"/>
                    <a:pt x="34" y="164"/>
                  </a:cubicBezTo>
                  <a:cubicBezTo>
                    <a:pt x="1" y="164"/>
                    <a:pt x="1" y="197"/>
                    <a:pt x="34" y="230"/>
                  </a:cubicBezTo>
                  <a:cubicBezTo>
                    <a:pt x="67" y="264"/>
                    <a:pt x="101" y="264"/>
                    <a:pt x="134" y="264"/>
                  </a:cubicBezTo>
                  <a:cubicBezTo>
                    <a:pt x="134" y="264"/>
                    <a:pt x="360" y="135"/>
                    <a:pt x="543" y="135"/>
                  </a:cubicBezTo>
                  <a:cubicBezTo>
                    <a:pt x="622" y="135"/>
                    <a:pt x="694" y="159"/>
                    <a:pt x="735" y="230"/>
                  </a:cubicBezTo>
                  <a:cubicBezTo>
                    <a:pt x="768" y="264"/>
                    <a:pt x="768" y="264"/>
                    <a:pt x="801" y="264"/>
                  </a:cubicBezTo>
                  <a:cubicBezTo>
                    <a:pt x="801" y="264"/>
                    <a:pt x="801" y="264"/>
                    <a:pt x="801" y="230"/>
                  </a:cubicBezTo>
                  <a:cubicBezTo>
                    <a:pt x="835" y="230"/>
                    <a:pt x="868" y="197"/>
                    <a:pt x="835" y="164"/>
                  </a:cubicBezTo>
                  <a:cubicBezTo>
                    <a:pt x="757" y="41"/>
                    <a:pt x="646" y="1"/>
                    <a:pt x="5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2919775" y="1435050"/>
              <a:ext cx="16700" cy="9950"/>
            </a:xfrm>
            <a:custGeom>
              <a:rect b="b" l="l" r="r" t="t"/>
              <a:pathLst>
                <a:path extrusionOk="0" h="398" w="668">
                  <a:moveTo>
                    <a:pt x="668" y="1"/>
                  </a:moveTo>
                  <a:lnTo>
                    <a:pt x="1" y="301"/>
                  </a:lnTo>
                  <a:cubicBezTo>
                    <a:pt x="91" y="370"/>
                    <a:pt x="173" y="398"/>
                    <a:pt x="245" y="398"/>
                  </a:cubicBezTo>
                  <a:cubicBezTo>
                    <a:pt x="521" y="398"/>
                    <a:pt x="668"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17"/>
          <p:cNvSpPr/>
          <p:nvPr/>
        </p:nvSpPr>
        <p:spPr>
          <a:xfrm>
            <a:off x="1617525" y="125725"/>
            <a:ext cx="7555200" cy="4370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lt1"/>
              </a:solidFill>
              <a:latin typeface="Roboto"/>
              <a:ea typeface="Roboto"/>
              <a:cs typeface="Roboto"/>
              <a:sym typeface="Roboto"/>
            </a:endParaRPr>
          </a:p>
        </p:txBody>
      </p:sp>
      <p:sp>
        <p:nvSpPr>
          <p:cNvPr id="370" name="Google Shape;370;p17"/>
          <p:cNvSpPr txBox="1"/>
          <p:nvPr/>
        </p:nvSpPr>
        <p:spPr>
          <a:xfrm>
            <a:off x="2075175" y="2347700"/>
            <a:ext cx="6469500" cy="3459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1500"/>
              </a:spcBef>
              <a:spcAft>
                <a:spcPts val="0"/>
              </a:spcAft>
              <a:buClr>
                <a:schemeClr val="lt1"/>
              </a:buClr>
              <a:buSzPts val="1100"/>
              <a:buFont typeface="Roboto"/>
              <a:buChar char="●"/>
            </a:pPr>
            <a:r>
              <a:rPr b="1" i="1" lang="en" sz="1100">
                <a:solidFill>
                  <a:schemeClr val="lt1"/>
                </a:solidFill>
                <a:latin typeface="Roboto"/>
                <a:ea typeface="Roboto"/>
                <a:cs typeface="Roboto"/>
                <a:sym typeface="Roboto"/>
              </a:rPr>
              <a:t>Primary Audience: Individual consumers seeking diverse products, including clothing, electronics, and home goods.</a:t>
            </a:r>
            <a:endParaRPr b="1" i="1" sz="1100">
              <a:solidFill>
                <a:schemeClr val="lt1"/>
              </a:solidFill>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b="1" i="1" lang="en" sz="1100">
                <a:solidFill>
                  <a:schemeClr val="lt1"/>
                </a:solidFill>
                <a:latin typeface="Roboto"/>
                <a:ea typeface="Roboto"/>
                <a:cs typeface="Roboto"/>
                <a:sym typeface="Roboto"/>
              </a:rPr>
              <a:t>Demographics: Focus on ages 25-45, diverse income levels, urban and suburban residents.</a:t>
            </a:r>
            <a:endParaRPr b="1" i="1" sz="1100">
              <a:solidFill>
                <a:schemeClr val="lt1"/>
              </a:solidFill>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b="1" i="1" lang="en" sz="1100">
                <a:solidFill>
                  <a:schemeClr val="lt1"/>
                </a:solidFill>
                <a:latin typeface="Roboto"/>
                <a:ea typeface="Roboto"/>
                <a:cs typeface="Roboto"/>
                <a:sym typeface="Roboto"/>
              </a:rPr>
              <a:t>Global Reach: Expanding beyond North America to serve a worldwide audience.</a:t>
            </a:r>
            <a:endParaRPr b="1" i="1" sz="1100">
              <a:solidFill>
                <a:schemeClr val="lt1"/>
              </a:solidFill>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b="1" i="1" lang="en" sz="1100">
                <a:solidFill>
                  <a:schemeClr val="lt1"/>
                </a:solidFill>
                <a:latin typeface="Roboto"/>
                <a:ea typeface="Roboto"/>
                <a:cs typeface="Roboto"/>
                <a:sym typeface="Roboto"/>
              </a:rPr>
              <a:t>Secondary Focus: Businesses (B2B) requiring bulk orders, such as retailers, restaurants, and SMEs.</a:t>
            </a:r>
            <a:endParaRPr b="1" i="1" sz="1100">
              <a:solidFill>
                <a:schemeClr val="lt1"/>
              </a:solidFill>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b="1" i="1" lang="en" sz="1100">
                <a:solidFill>
                  <a:schemeClr val="lt1"/>
                </a:solidFill>
                <a:latin typeface="Roboto"/>
                <a:ea typeface="Roboto"/>
                <a:cs typeface="Roboto"/>
                <a:sym typeface="Roboto"/>
              </a:rPr>
              <a:t>Niche Markets: Addressing specific interests like outdoor enthusiasts, gamers, and pet owners with tailored products.</a:t>
            </a:r>
            <a:endParaRPr b="1" i="1" sz="1100">
              <a:solidFill>
                <a:schemeClr val="lt1"/>
              </a:solidFill>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b="1" i="1" lang="en" sz="1100">
                <a:solidFill>
                  <a:schemeClr val="lt1"/>
                </a:solidFill>
                <a:latin typeface="Roboto"/>
                <a:ea typeface="Roboto"/>
                <a:cs typeface="Roboto"/>
                <a:sym typeface="Roboto"/>
              </a:rPr>
              <a:t>Digital Products: Offering e-books , software, and digital content for tech-savvy customers.</a:t>
            </a:r>
            <a:endParaRPr b="1" i="1" sz="1100">
              <a:solidFill>
                <a:schemeClr val="lt1"/>
              </a:solidFill>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b="1" i="1" lang="en" sz="1100">
                <a:solidFill>
                  <a:schemeClr val="lt1"/>
                </a:solidFill>
                <a:latin typeface="Roboto"/>
                <a:ea typeface="Roboto"/>
                <a:cs typeface="Roboto"/>
                <a:sym typeface="Roboto"/>
              </a:rPr>
              <a:t>Geographic Reach: Adapting offerings to local preferences and languages for a global presence.</a:t>
            </a:r>
            <a:endParaRPr b="1" i="1" sz="1100">
              <a:solidFill>
                <a:schemeClr val="lt1"/>
              </a:solidFill>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b="1" i="1" lang="en" sz="1100">
                <a:solidFill>
                  <a:schemeClr val="lt1"/>
                </a:solidFill>
                <a:latin typeface="Roboto"/>
                <a:ea typeface="Roboto"/>
                <a:cs typeface="Roboto"/>
                <a:sym typeface="Roboto"/>
              </a:rPr>
              <a:t>Subscription Services: Providing subscription models for exclusive content and benefits</a:t>
            </a:r>
            <a:r>
              <a:rPr b="1" i="1" lang="en" sz="1200">
                <a:solidFill>
                  <a:schemeClr val="lt1"/>
                </a:solidFill>
                <a:latin typeface="Roboto"/>
                <a:ea typeface="Roboto"/>
                <a:cs typeface="Roboto"/>
                <a:sym typeface="Roboto"/>
              </a:rPr>
              <a:t>.</a:t>
            </a:r>
            <a:endParaRPr b="1" i="1" sz="1200">
              <a:solidFill>
                <a:schemeClr val="lt1"/>
              </a:solidFill>
              <a:latin typeface="Roboto"/>
              <a:ea typeface="Roboto"/>
              <a:cs typeface="Roboto"/>
              <a:sym typeface="Roboto"/>
            </a:endParaRPr>
          </a:p>
          <a:p>
            <a:pPr indent="0" lvl="0" marL="0" rtl="0" algn="just">
              <a:spcBef>
                <a:spcPts val="1500"/>
              </a:spcBef>
              <a:spcAft>
                <a:spcPts val="0"/>
              </a:spcAft>
              <a:buNone/>
            </a:pPr>
            <a:r>
              <a:t/>
            </a:r>
            <a:endParaRPr sz="1200">
              <a:solidFill>
                <a:schemeClr val="lt1"/>
              </a:solidFill>
              <a:latin typeface="Roboto"/>
              <a:ea typeface="Roboto"/>
              <a:cs typeface="Roboto"/>
              <a:sym typeface="Roboto"/>
            </a:endParaRPr>
          </a:p>
        </p:txBody>
      </p:sp>
      <p:sp>
        <p:nvSpPr>
          <p:cNvPr id="371" name="Google Shape;371;p17"/>
          <p:cNvSpPr txBox="1"/>
          <p:nvPr>
            <p:ph type="title"/>
          </p:nvPr>
        </p:nvSpPr>
        <p:spPr>
          <a:xfrm>
            <a:off x="1280325" y="516475"/>
            <a:ext cx="8059200" cy="50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Target Audience of Our E-Commerce System</a:t>
            </a:r>
            <a:endParaRPr b="1" sz="18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8"/>
          <p:cNvSpPr txBox="1"/>
          <p:nvPr>
            <p:ph type="title"/>
          </p:nvPr>
        </p:nvSpPr>
        <p:spPr>
          <a:xfrm>
            <a:off x="1756375" y="300850"/>
            <a:ext cx="5188800" cy="5727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3200"/>
              <a:t>+/- </a:t>
            </a:r>
            <a:r>
              <a:rPr lang="en" sz="3200"/>
              <a:t>Impact</a:t>
            </a:r>
            <a:endParaRPr sz="3200"/>
          </a:p>
        </p:txBody>
      </p:sp>
      <p:grpSp>
        <p:nvGrpSpPr>
          <p:cNvPr id="377" name="Google Shape;377;p18"/>
          <p:cNvGrpSpPr/>
          <p:nvPr/>
        </p:nvGrpSpPr>
        <p:grpSpPr>
          <a:xfrm>
            <a:off x="383350" y="1566013"/>
            <a:ext cx="2276400" cy="1698825"/>
            <a:chOff x="429075" y="1537963"/>
            <a:chExt cx="2276400" cy="1698825"/>
          </a:xfrm>
        </p:grpSpPr>
        <p:sp>
          <p:nvSpPr>
            <p:cNvPr id="378" name="Google Shape;378;p18"/>
            <p:cNvSpPr txBox="1"/>
            <p:nvPr/>
          </p:nvSpPr>
          <p:spPr>
            <a:xfrm>
              <a:off x="429075" y="2385988"/>
              <a:ext cx="2276400" cy="8508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Wider market reach</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Increase income and reduce the risk of other costs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Maximum service to consumers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Ease and flexibility of shopping</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Improved supplier management</a:t>
              </a:r>
              <a:endParaRPr sz="1200">
                <a:solidFill>
                  <a:schemeClr val="dk1"/>
                </a:solidFill>
                <a:latin typeface="Roboto"/>
                <a:ea typeface="Roboto"/>
                <a:cs typeface="Roboto"/>
                <a:sym typeface="Roboto"/>
              </a:endParaRPr>
            </a:p>
          </p:txBody>
        </p:sp>
        <p:sp>
          <p:nvSpPr>
            <p:cNvPr id="379" name="Google Shape;379;p18"/>
            <p:cNvSpPr txBox="1"/>
            <p:nvPr/>
          </p:nvSpPr>
          <p:spPr>
            <a:xfrm>
              <a:off x="882000" y="1537963"/>
              <a:ext cx="1604700" cy="34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Positive Impact</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grpSp>
      <p:cxnSp>
        <p:nvCxnSpPr>
          <p:cNvPr id="380" name="Google Shape;380;p18"/>
          <p:cNvCxnSpPr>
            <a:stCxn id="379" idx="3"/>
          </p:cNvCxnSpPr>
          <p:nvPr/>
        </p:nvCxnSpPr>
        <p:spPr>
          <a:xfrm>
            <a:off x="2440975" y="1737163"/>
            <a:ext cx="1389000" cy="447300"/>
          </a:xfrm>
          <a:prstGeom prst="bentConnector3">
            <a:avLst>
              <a:gd fmla="val 50000" name="adj1"/>
            </a:avLst>
          </a:prstGeom>
          <a:noFill/>
          <a:ln cap="flat" cmpd="sng" w="19050">
            <a:solidFill>
              <a:schemeClr val="lt2"/>
            </a:solidFill>
            <a:prstDash val="solid"/>
            <a:round/>
            <a:headEnd len="med" w="med" type="oval"/>
            <a:tailEnd len="med" w="med" type="oval"/>
          </a:ln>
        </p:spPr>
      </p:cxnSp>
      <p:sp>
        <p:nvSpPr>
          <p:cNvPr id="381" name="Google Shape;381;p18"/>
          <p:cNvSpPr txBox="1"/>
          <p:nvPr/>
        </p:nvSpPr>
        <p:spPr>
          <a:xfrm>
            <a:off x="6415125" y="2146338"/>
            <a:ext cx="2276400" cy="8508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Still prone to online fraud</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Loss of privacy or theft of personal data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Service disruption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Loss of trust from consumers </a:t>
            </a:r>
            <a:endParaRPr sz="1200">
              <a:solidFill>
                <a:schemeClr val="dk1"/>
              </a:solidFill>
              <a:latin typeface="Roboto"/>
              <a:ea typeface="Roboto"/>
              <a:cs typeface="Roboto"/>
              <a:sym typeface="Roboto"/>
            </a:endParaRPr>
          </a:p>
        </p:txBody>
      </p:sp>
      <p:sp>
        <p:nvSpPr>
          <p:cNvPr id="382" name="Google Shape;382;p18"/>
          <p:cNvSpPr txBox="1"/>
          <p:nvPr/>
        </p:nvSpPr>
        <p:spPr>
          <a:xfrm>
            <a:off x="6753225" y="1545025"/>
            <a:ext cx="1600200" cy="342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120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Negative Impact</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cxnSp>
        <p:nvCxnSpPr>
          <p:cNvPr id="383" name="Google Shape;383;p18"/>
          <p:cNvCxnSpPr/>
          <p:nvPr/>
        </p:nvCxnSpPr>
        <p:spPr>
          <a:xfrm flipH="1" rot="10800000">
            <a:off x="5350900" y="1708900"/>
            <a:ext cx="1315500" cy="1153200"/>
          </a:xfrm>
          <a:prstGeom prst="bentConnector3">
            <a:avLst>
              <a:gd fmla="val 50000" name="adj1"/>
            </a:avLst>
          </a:prstGeom>
          <a:noFill/>
          <a:ln cap="flat" cmpd="sng" w="19050">
            <a:solidFill>
              <a:schemeClr val="lt2"/>
            </a:solidFill>
            <a:prstDash val="solid"/>
            <a:round/>
            <a:headEnd len="med" w="med" type="oval"/>
            <a:tailEnd len="med" w="med" type="oval"/>
          </a:ln>
        </p:spPr>
      </p:cxnSp>
      <p:cxnSp>
        <p:nvCxnSpPr>
          <p:cNvPr id="384" name="Google Shape;384;p18"/>
          <p:cNvCxnSpPr/>
          <p:nvPr/>
        </p:nvCxnSpPr>
        <p:spPr>
          <a:xfrm>
            <a:off x="9525" y="4733925"/>
            <a:ext cx="9163200" cy="0"/>
          </a:xfrm>
          <a:prstGeom prst="straightConnector1">
            <a:avLst/>
          </a:prstGeom>
          <a:noFill/>
          <a:ln cap="flat" cmpd="sng" w="9525">
            <a:solidFill>
              <a:schemeClr val="dk2"/>
            </a:solidFill>
            <a:prstDash val="solid"/>
            <a:round/>
            <a:headEnd len="med" w="med" type="none"/>
            <a:tailEnd len="med" w="med" type="none"/>
          </a:ln>
        </p:spPr>
      </p:cxnSp>
      <p:sp>
        <p:nvSpPr>
          <p:cNvPr id="385" name="Google Shape;385;p18"/>
          <p:cNvSpPr/>
          <p:nvPr/>
        </p:nvSpPr>
        <p:spPr>
          <a:xfrm>
            <a:off x="3850750" y="1566025"/>
            <a:ext cx="286200" cy="286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4767000" y="3262775"/>
            <a:ext cx="286200" cy="286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7" name="Google Shape;387;p18"/>
          <p:cNvPicPr preferRelativeResize="0"/>
          <p:nvPr/>
        </p:nvPicPr>
        <p:blipFill>
          <a:blip r:embed="rId3">
            <a:alphaModFix/>
          </a:blip>
          <a:stretch>
            <a:fillRect/>
          </a:stretch>
        </p:blipFill>
        <p:spPr>
          <a:xfrm>
            <a:off x="3055675" y="1215363"/>
            <a:ext cx="2721450" cy="317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9"/>
          <p:cNvSpPr txBox="1"/>
          <p:nvPr>
            <p:ph type="title"/>
          </p:nvPr>
        </p:nvSpPr>
        <p:spPr>
          <a:xfrm>
            <a:off x="476325" y="373275"/>
            <a:ext cx="822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Ethical Issues Concerning E-commerce</a:t>
            </a:r>
            <a:endParaRPr sz="3100"/>
          </a:p>
        </p:txBody>
      </p:sp>
      <p:cxnSp>
        <p:nvCxnSpPr>
          <p:cNvPr id="393" name="Google Shape;393;p19"/>
          <p:cNvCxnSpPr/>
          <p:nvPr/>
        </p:nvCxnSpPr>
        <p:spPr>
          <a:xfrm>
            <a:off x="9525" y="4733925"/>
            <a:ext cx="9163200" cy="0"/>
          </a:xfrm>
          <a:prstGeom prst="straightConnector1">
            <a:avLst/>
          </a:prstGeom>
          <a:noFill/>
          <a:ln cap="flat" cmpd="sng" w="9525">
            <a:solidFill>
              <a:schemeClr val="dk2"/>
            </a:solidFill>
            <a:prstDash val="solid"/>
            <a:round/>
            <a:headEnd len="med" w="med" type="none"/>
            <a:tailEnd len="med" w="med" type="none"/>
          </a:ln>
        </p:spPr>
      </p:cxnSp>
      <p:grpSp>
        <p:nvGrpSpPr>
          <p:cNvPr id="394" name="Google Shape;394;p19"/>
          <p:cNvGrpSpPr/>
          <p:nvPr/>
        </p:nvGrpSpPr>
        <p:grpSpPr>
          <a:xfrm>
            <a:off x="6749163" y="3195200"/>
            <a:ext cx="2696269" cy="4102749"/>
            <a:chOff x="6567492" y="2087008"/>
            <a:chExt cx="1509838" cy="2655673"/>
          </a:xfrm>
        </p:grpSpPr>
        <p:sp>
          <p:nvSpPr>
            <p:cNvPr id="395" name="Google Shape;395;p19"/>
            <p:cNvSpPr/>
            <p:nvPr/>
          </p:nvSpPr>
          <p:spPr>
            <a:xfrm>
              <a:off x="7068981" y="2889611"/>
              <a:ext cx="251146" cy="106064"/>
            </a:xfrm>
            <a:custGeom>
              <a:rect b="b" l="l" r="r" t="t"/>
              <a:pathLst>
                <a:path extrusionOk="0" h="4621" w="10942">
                  <a:moveTo>
                    <a:pt x="1516" y="0"/>
                  </a:moveTo>
                  <a:cubicBezTo>
                    <a:pt x="1212" y="0"/>
                    <a:pt x="915" y="161"/>
                    <a:pt x="701" y="405"/>
                  </a:cubicBezTo>
                  <a:lnTo>
                    <a:pt x="267" y="972"/>
                  </a:lnTo>
                  <a:cubicBezTo>
                    <a:pt x="101" y="1172"/>
                    <a:pt x="0" y="1405"/>
                    <a:pt x="34" y="1672"/>
                  </a:cubicBezTo>
                  <a:lnTo>
                    <a:pt x="34" y="2406"/>
                  </a:lnTo>
                  <a:cubicBezTo>
                    <a:pt x="0" y="2840"/>
                    <a:pt x="267" y="3240"/>
                    <a:pt x="668" y="3440"/>
                  </a:cubicBezTo>
                  <a:lnTo>
                    <a:pt x="3169" y="4508"/>
                  </a:lnTo>
                  <a:cubicBezTo>
                    <a:pt x="3320" y="4583"/>
                    <a:pt x="3470" y="4620"/>
                    <a:pt x="3620" y="4620"/>
                  </a:cubicBezTo>
                  <a:cubicBezTo>
                    <a:pt x="3670" y="4620"/>
                    <a:pt x="3720" y="4616"/>
                    <a:pt x="3770" y="4608"/>
                  </a:cubicBezTo>
                  <a:lnTo>
                    <a:pt x="5671" y="4308"/>
                  </a:lnTo>
                  <a:lnTo>
                    <a:pt x="10942" y="4574"/>
                  </a:lnTo>
                  <a:lnTo>
                    <a:pt x="10008" y="1539"/>
                  </a:lnTo>
                  <a:lnTo>
                    <a:pt x="5571" y="1739"/>
                  </a:lnTo>
                  <a:lnTo>
                    <a:pt x="3870" y="305"/>
                  </a:lnTo>
                  <a:cubicBezTo>
                    <a:pt x="3670" y="138"/>
                    <a:pt x="3436" y="38"/>
                    <a:pt x="3169" y="38"/>
                  </a:cubicBezTo>
                  <a:lnTo>
                    <a:pt x="1602" y="4"/>
                  </a:lnTo>
                  <a:cubicBezTo>
                    <a:pt x="1573" y="2"/>
                    <a:pt x="1545" y="0"/>
                    <a:pt x="1516" y="0"/>
                  </a:cubicBezTo>
                  <a:close/>
                </a:path>
              </a:pathLst>
            </a:custGeom>
            <a:solidFill>
              <a:srgbClr val="B2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7251201" y="2496939"/>
              <a:ext cx="251904" cy="517602"/>
            </a:xfrm>
            <a:custGeom>
              <a:rect b="b" l="l" r="r" t="t"/>
              <a:pathLst>
                <a:path extrusionOk="0" h="22551" w="10975">
                  <a:moveTo>
                    <a:pt x="8740" y="0"/>
                  </a:moveTo>
                  <a:cubicBezTo>
                    <a:pt x="6772" y="401"/>
                    <a:pt x="4370" y="2335"/>
                    <a:pt x="4270" y="6105"/>
                  </a:cubicBezTo>
                  <a:cubicBezTo>
                    <a:pt x="4170" y="9841"/>
                    <a:pt x="5071" y="15878"/>
                    <a:pt x="4904" y="16879"/>
                  </a:cubicBezTo>
                  <a:cubicBezTo>
                    <a:pt x="4771" y="17513"/>
                    <a:pt x="2669" y="17713"/>
                    <a:pt x="1168" y="17780"/>
                  </a:cubicBezTo>
                  <a:cubicBezTo>
                    <a:pt x="501" y="17813"/>
                    <a:pt x="0" y="18447"/>
                    <a:pt x="167" y="19114"/>
                  </a:cubicBezTo>
                  <a:cubicBezTo>
                    <a:pt x="367" y="19848"/>
                    <a:pt x="467" y="20615"/>
                    <a:pt x="501" y="21349"/>
                  </a:cubicBezTo>
                  <a:cubicBezTo>
                    <a:pt x="501" y="21883"/>
                    <a:pt x="868" y="22316"/>
                    <a:pt x="1368" y="22383"/>
                  </a:cubicBezTo>
                  <a:cubicBezTo>
                    <a:pt x="1873" y="22469"/>
                    <a:pt x="2550" y="22551"/>
                    <a:pt x="3319" y="22551"/>
                  </a:cubicBezTo>
                  <a:cubicBezTo>
                    <a:pt x="4635" y="22551"/>
                    <a:pt x="6220" y="22312"/>
                    <a:pt x="7673" y="21449"/>
                  </a:cubicBezTo>
                  <a:cubicBezTo>
                    <a:pt x="10975" y="19548"/>
                    <a:pt x="10241" y="8473"/>
                    <a:pt x="9574" y="5571"/>
                  </a:cubicBezTo>
                  <a:cubicBezTo>
                    <a:pt x="9140" y="3736"/>
                    <a:pt x="8840" y="1868"/>
                    <a:pt x="87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7424997" y="4495230"/>
              <a:ext cx="75812" cy="167691"/>
            </a:xfrm>
            <a:custGeom>
              <a:rect b="b" l="l" r="r" t="t"/>
              <a:pathLst>
                <a:path extrusionOk="0" h="7306" w="3303">
                  <a:moveTo>
                    <a:pt x="1" y="1"/>
                  </a:moveTo>
                  <a:lnTo>
                    <a:pt x="134" y="7306"/>
                  </a:lnTo>
                  <a:lnTo>
                    <a:pt x="3303" y="7306"/>
                  </a:lnTo>
                  <a:lnTo>
                    <a:pt x="316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278767" y="4654474"/>
              <a:ext cx="249608" cy="81963"/>
            </a:xfrm>
            <a:custGeom>
              <a:rect b="b" l="l" r="r" t="t"/>
              <a:pathLst>
                <a:path extrusionOk="0" h="3571" w="10875">
                  <a:moveTo>
                    <a:pt x="6538" y="1"/>
                  </a:moveTo>
                  <a:cubicBezTo>
                    <a:pt x="6271" y="1"/>
                    <a:pt x="6005" y="101"/>
                    <a:pt x="5771" y="234"/>
                  </a:cubicBezTo>
                  <a:cubicBezTo>
                    <a:pt x="3603" y="1569"/>
                    <a:pt x="3036" y="1602"/>
                    <a:pt x="534" y="2169"/>
                  </a:cubicBezTo>
                  <a:cubicBezTo>
                    <a:pt x="0" y="2269"/>
                    <a:pt x="301" y="3570"/>
                    <a:pt x="1601" y="3570"/>
                  </a:cubicBezTo>
                  <a:cubicBezTo>
                    <a:pt x="3770" y="3570"/>
                    <a:pt x="3903" y="3470"/>
                    <a:pt x="5738" y="3470"/>
                  </a:cubicBezTo>
                  <a:cubicBezTo>
                    <a:pt x="7306" y="3470"/>
                    <a:pt x="9107" y="3570"/>
                    <a:pt x="10341" y="3570"/>
                  </a:cubicBezTo>
                  <a:lnTo>
                    <a:pt x="10441" y="3570"/>
                  </a:lnTo>
                  <a:cubicBezTo>
                    <a:pt x="10708" y="3537"/>
                    <a:pt x="10875" y="3270"/>
                    <a:pt x="10808" y="3003"/>
                  </a:cubicBezTo>
                  <a:lnTo>
                    <a:pt x="10274" y="201"/>
                  </a:lnTo>
                  <a:cubicBezTo>
                    <a:pt x="10241" y="101"/>
                    <a:pt x="10141" y="1"/>
                    <a:pt x="10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7424997" y="4495230"/>
              <a:ext cx="74297" cy="86531"/>
            </a:xfrm>
            <a:custGeom>
              <a:rect b="b" l="l" r="r" t="t"/>
              <a:pathLst>
                <a:path extrusionOk="0" h="3770" w="3237">
                  <a:moveTo>
                    <a:pt x="1" y="1"/>
                  </a:moveTo>
                  <a:lnTo>
                    <a:pt x="67" y="3770"/>
                  </a:lnTo>
                  <a:lnTo>
                    <a:pt x="3236" y="3770"/>
                  </a:lnTo>
                  <a:lnTo>
                    <a:pt x="31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a:off x="7375993" y="4636457"/>
              <a:ext cx="45193" cy="18247"/>
            </a:xfrm>
            <a:custGeom>
              <a:rect b="b" l="l" r="r" t="t"/>
              <a:pathLst>
                <a:path extrusionOk="0" h="795" w="1969">
                  <a:moveTo>
                    <a:pt x="368" y="152"/>
                  </a:moveTo>
                  <a:cubicBezTo>
                    <a:pt x="835" y="219"/>
                    <a:pt x="1268" y="352"/>
                    <a:pt x="1669" y="586"/>
                  </a:cubicBezTo>
                  <a:cubicBezTo>
                    <a:pt x="1406" y="623"/>
                    <a:pt x="1171" y="642"/>
                    <a:pt x="970" y="642"/>
                  </a:cubicBezTo>
                  <a:cubicBezTo>
                    <a:pt x="635" y="642"/>
                    <a:pt x="393" y="590"/>
                    <a:pt x="268" y="486"/>
                  </a:cubicBezTo>
                  <a:cubicBezTo>
                    <a:pt x="201" y="419"/>
                    <a:pt x="167" y="352"/>
                    <a:pt x="201" y="252"/>
                  </a:cubicBezTo>
                  <a:cubicBezTo>
                    <a:pt x="201" y="219"/>
                    <a:pt x="201" y="185"/>
                    <a:pt x="234" y="185"/>
                  </a:cubicBezTo>
                  <a:cubicBezTo>
                    <a:pt x="301" y="152"/>
                    <a:pt x="334" y="152"/>
                    <a:pt x="368" y="152"/>
                  </a:cubicBezTo>
                  <a:close/>
                  <a:moveTo>
                    <a:pt x="391" y="1"/>
                  </a:moveTo>
                  <a:cubicBezTo>
                    <a:pt x="301" y="1"/>
                    <a:pt x="224" y="16"/>
                    <a:pt x="167" y="52"/>
                  </a:cubicBezTo>
                  <a:cubicBezTo>
                    <a:pt x="101" y="85"/>
                    <a:pt x="34" y="152"/>
                    <a:pt x="34" y="252"/>
                  </a:cubicBezTo>
                  <a:cubicBezTo>
                    <a:pt x="1" y="386"/>
                    <a:pt x="67" y="519"/>
                    <a:pt x="167" y="586"/>
                  </a:cubicBezTo>
                  <a:cubicBezTo>
                    <a:pt x="362" y="725"/>
                    <a:pt x="580" y="794"/>
                    <a:pt x="801" y="794"/>
                  </a:cubicBezTo>
                  <a:cubicBezTo>
                    <a:pt x="846" y="794"/>
                    <a:pt x="890" y="791"/>
                    <a:pt x="935" y="786"/>
                  </a:cubicBezTo>
                  <a:cubicBezTo>
                    <a:pt x="1235" y="786"/>
                    <a:pt x="1568" y="753"/>
                    <a:pt x="1902" y="686"/>
                  </a:cubicBezTo>
                  <a:cubicBezTo>
                    <a:pt x="1935" y="686"/>
                    <a:pt x="1935" y="652"/>
                    <a:pt x="1969" y="652"/>
                  </a:cubicBezTo>
                  <a:cubicBezTo>
                    <a:pt x="1969" y="619"/>
                    <a:pt x="1969" y="552"/>
                    <a:pt x="1935" y="552"/>
                  </a:cubicBezTo>
                  <a:cubicBezTo>
                    <a:pt x="1794" y="468"/>
                    <a:pt x="889" y="1"/>
                    <a:pt x="391"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7393598" y="4619839"/>
              <a:ext cx="27589" cy="32363"/>
            </a:xfrm>
            <a:custGeom>
              <a:rect b="b" l="l" r="r" t="t"/>
              <a:pathLst>
                <a:path extrusionOk="0" h="1410" w="1202">
                  <a:moveTo>
                    <a:pt x="368" y="142"/>
                  </a:moveTo>
                  <a:lnTo>
                    <a:pt x="368" y="176"/>
                  </a:lnTo>
                  <a:cubicBezTo>
                    <a:pt x="395" y="167"/>
                    <a:pt x="421" y="162"/>
                    <a:pt x="448" y="162"/>
                  </a:cubicBezTo>
                  <a:cubicBezTo>
                    <a:pt x="519" y="162"/>
                    <a:pt x="586" y="193"/>
                    <a:pt x="635" y="242"/>
                  </a:cubicBezTo>
                  <a:cubicBezTo>
                    <a:pt x="868" y="509"/>
                    <a:pt x="1002" y="843"/>
                    <a:pt x="1035" y="1210"/>
                  </a:cubicBezTo>
                  <a:cubicBezTo>
                    <a:pt x="635" y="976"/>
                    <a:pt x="134" y="442"/>
                    <a:pt x="201" y="242"/>
                  </a:cubicBezTo>
                  <a:cubicBezTo>
                    <a:pt x="201" y="209"/>
                    <a:pt x="201" y="142"/>
                    <a:pt x="334" y="142"/>
                  </a:cubicBezTo>
                  <a:close/>
                  <a:moveTo>
                    <a:pt x="420" y="0"/>
                  </a:moveTo>
                  <a:cubicBezTo>
                    <a:pt x="393" y="0"/>
                    <a:pt x="364" y="3"/>
                    <a:pt x="334" y="9"/>
                  </a:cubicBezTo>
                  <a:cubicBezTo>
                    <a:pt x="134" y="42"/>
                    <a:pt x="68" y="142"/>
                    <a:pt x="68" y="209"/>
                  </a:cubicBezTo>
                  <a:cubicBezTo>
                    <a:pt x="1" y="576"/>
                    <a:pt x="701" y="1243"/>
                    <a:pt x="1102" y="1410"/>
                  </a:cubicBezTo>
                  <a:lnTo>
                    <a:pt x="1135" y="1410"/>
                  </a:lnTo>
                  <a:cubicBezTo>
                    <a:pt x="1168" y="1410"/>
                    <a:pt x="1202" y="1376"/>
                    <a:pt x="1202" y="1343"/>
                  </a:cubicBezTo>
                  <a:cubicBezTo>
                    <a:pt x="1202" y="1310"/>
                    <a:pt x="1135" y="442"/>
                    <a:pt x="768" y="142"/>
                  </a:cubicBezTo>
                  <a:cubicBezTo>
                    <a:pt x="658" y="60"/>
                    <a:pt x="549" y="0"/>
                    <a:pt x="420"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7908882" y="4456188"/>
              <a:ext cx="122520" cy="180705"/>
            </a:xfrm>
            <a:custGeom>
              <a:rect b="b" l="l" r="r" t="t"/>
              <a:pathLst>
                <a:path extrusionOk="0" h="7873" w="5338">
                  <a:moveTo>
                    <a:pt x="3036" y="0"/>
                  </a:moveTo>
                  <a:lnTo>
                    <a:pt x="0" y="934"/>
                  </a:lnTo>
                  <a:lnTo>
                    <a:pt x="2335" y="7873"/>
                  </a:lnTo>
                  <a:lnTo>
                    <a:pt x="5337" y="6939"/>
                  </a:lnTo>
                  <a:lnTo>
                    <a:pt x="30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a:off x="7833873" y="4604507"/>
              <a:ext cx="243457" cy="138174"/>
            </a:xfrm>
            <a:custGeom>
              <a:rect b="b" l="l" r="r" t="t"/>
              <a:pathLst>
                <a:path extrusionOk="0" h="6020" w="10607">
                  <a:moveTo>
                    <a:pt x="8876" y="1"/>
                  </a:moveTo>
                  <a:cubicBezTo>
                    <a:pt x="8853" y="1"/>
                    <a:pt x="8829" y="4"/>
                    <a:pt x="8806" y="10"/>
                  </a:cubicBezTo>
                  <a:lnTo>
                    <a:pt x="5503" y="1044"/>
                  </a:lnTo>
                  <a:cubicBezTo>
                    <a:pt x="5270" y="1144"/>
                    <a:pt x="5036" y="1311"/>
                    <a:pt x="4836" y="1511"/>
                  </a:cubicBezTo>
                  <a:cubicBezTo>
                    <a:pt x="3168" y="3412"/>
                    <a:pt x="2634" y="3646"/>
                    <a:pt x="433" y="4880"/>
                  </a:cubicBezTo>
                  <a:cubicBezTo>
                    <a:pt x="1" y="5139"/>
                    <a:pt x="464" y="6020"/>
                    <a:pt x="1393" y="6020"/>
                  </a:cubicBezTo>
                  <a:cubicBezTo>
                    <a:pt x="1540" y="6020"/>
                    <a:pt x="1698" y="5997"/>
                    <a:pt x="1867" y="5947"/>
                  </a:cubicBezTo>
                  <a:cubicBezTo>
                    <a:pt x="3935" y="5313"/>
                    <a:pt x="4035" y="5147"/>
                    <a:pt x="5770" y="4613"/>
                  </a:cubicBezTo>
                  <a:cubicBezTo>
                    <a:pt x="7304" y="4179"/>
                    <a:pt x="9006" y="3679"/>
                    <a:pt x="10207" y="3345"/>
                  </a:cubicBezTo>
                  <a:lnTo>
                    <a:pt x="10307" y="3312"/>
                  </a:lnTo>
                  <a:cubicBezTo>
                    <a:pt x="10540" y="3179"/>
                    <a:pt x="10607" y="2878"/>
                    <a:pt x="10507" y="2645"/>
                  </a:cubicBezTo>
                  <a:lnTo>
                    <a:pt x="9139" y="143"/>
                  </a:lnTo>
                  <a:cubicBezTo>
                    <a:pt x="9084" y="61"/>
                    <a:pt x="8984" y="1"/>
                    <a:pt x="8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7908882" y="4456188"/>
              <a:ext cx="100325" cy="114097"/>
            </a:xfrm>
            <a:custGeom>
              <a:rect b="b" l="l" r="r" t="t"/>
              <a:pathLst>
                <a:path extrusionOk="0" h="4971" w="4371">
                  <a:moveTo>
                    <a:pt x="3036" y="0"/>
                  </a:moveTo>
                  <a:lnTo>
                    <a:pt x="0" y="934"/>
                  </a:lnTo>
                  <a:lnTo>
                    <a:pt x="1368" y="4971"/>
                  </a:lnTo>
                  <a:lnTo>
                    <a:pt x="4370" y="4037"/>
                  </a:lnTo>
                  <a:lnTo>
                    <a:pt x="30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7905806" y="4623626"/>
              <a:ext cx="45974" cy="16962"/>
            </a:xfrm>
            <a:custGeom>
              <a:rect b="b" l="l" r="r" t="t"/>
              <a:pathLst>
                <a:path extrusionOk="0" h="739" w="2003">
                  <a:moveTo>
                    <a:pt x="876" y="141"/>
                  </a:moveTo>
                  <a:cubicBezTo>
                    <a:pt x="1153" y="141"/>
                    <a:pt x="1434" y="169"/>
                    <a:pt x="1702" y="211"/>
                  </a:cubicBezTo>
                  <a:cubicBezTo>
                    <a:pt x="1224" y="463"/>
                    <a:pt x="840" y="581"/>
                    <a:pt x="580" y="581"/>
                  </a:cubicBezTo>
                  <a:cubicBezTo>
                    <a:pt x="496" y="581"/>
                    <a:pt x="425" y="569"/>
                    <a:pt x="368" y="544"/>
                  </a:cubicBezTo>
                  <a:cubicBezTo>
                    <a:pt x="268" y="511"/>
                    <a:pt x="201" y="444"/>
                    <a:pt x="201" y="344"/>
                  </a:cubicBezTo>
                  <a:cubicBezTo>
                    <a:pt x="201" y="311"/>
                    <a:pt x="201" y="277"/>
                    <a:pt x="234" y="244"/>
                  </a:cubicBezTo>
                  <a:cubicBezTo>
                    <a:pt x="268" y="211"/>
                    <a:pt x="301" y="211"/>
                    <a:pt x="368" y="177"/>
                  </a:cubicBezTo>
                  <a:cubicBezTo>
                    <a:pt x="533" y="152"/>
                    <a:pt x="704" y="141"/>
                    <a:pt x="876" y="141"/>
                  </a:cubicBezTo>
                  <a:close/>
                  <a:moveTo>
                    <a:pt x="841" y="0"/>
                  </a:moveTo>
                  <a:cubicBezTo>
                    <a:pt x="519" y="0"/>
                    <a:pt x="223" y="42"/>
                    <a:pt x="101" y="177"/>
                  </a:cubicBezTo>
                  <a:cubicBezTo>
                    <a:pt x="34" y="211"/>
                    <a:pt x="1" y="311"/>
                    <a:pt x="34" y="377"/>
                  </a:cubicBezTo>
                  <a:cubicBezTo>
                    <a:pt x="68" y="511"/>
                    <a:pt x="134" y="611"/>
                    <a:pt x="268" y="678"/>
                  </a:cubicBezTo>
                  <a:cubicBezTo>
                    <a:pt x="379" y="720"/>
                    <a:pt x="491" y="738"/>
                    <a:pt x="601" y="738"/>
                  </a:cubicBezTo>
                  <a:cubicBezTo>
                    <a:pt x="752" y="738"/>
                    <a:pt x="899" y="703"/>
                    <a:pt x="1035" y="644"/>
                  </a:cubicBezTo>
                  <a:cubicBezTo>
                    <a:pt x="1368" y="544"/>
                    <a:pt x="1669" y="411"/>
                    <a:pt x="1936" y="244"/>
                  </a:cubicBezTo>
                  <a:cubicBezTo>
                    <a:pt x="1969" y="244"/>
                    <a:pt x="1969" y="211"/>
                    <a:pt x="1969" y="177"/>
                  </a:cubicBezTo>
                  <a:cubicBezTo>
                    <a:pt x="2002" y="144"/>
                    <a:pt x="1969" y="111"/>
                    <a:pt x="1936" y="111"/>
                  </a:cubicBezTo>
                  <a:cubicBezTo>
                    <a:pt x="1836" y="91"/>
                    <a:pt x="1312" y="0"/>
                    <a:pt x="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7918063" y="4602808"/>
              <a:ext cx="33717" cy="26441"/>
            </a:xfrm>
            <a:custGeom>
              <a:rect b="b" l="l" r="r" t="t"/>
              <a:pathLst>
                <a:path extrusionOk="0" h="1152" w="1469">
                  <a:moveTo>
                    <a:pt x="480" y="159"/>
                  </a:moveTo>
                  <a:cubicBezTo>
                    <a:pt x="526" y="159"/>
                    <a:pt x="568" y="167"/>
                    <a:pt x="601" y="184"/>
                  </a:cubicBezTo>
                  <a:cubicBezTo>
                    <a:pt x="901" y="384"/>
                    <a:pt x="1135" y="651"/>
                    <a:pt x="1268" y="984"/>
                  </a:cubicBezTo>
                  <a:cubicBezTo>
                    <a:pt x="834" y="884"/>
                    <a:pt x="201" y="517"/>
                    <a:pt x="167" y="317"/>
                  </a:cubicBezTo>
                  <a:cubicBezTo>
                    <a:pt x="167" y="284"/>
                    <a:pt x="167" y="217"/>
                    <a:pt x="301" y="184"/>
                  </a:cubicBezTo>
                  <a:lnTo>
                    <a:pt x="334" y="184"/>
                  </a:lnTo>
                  <a:cubicBezTo>
                    <a:pt x="384" y="167"/>
                    <a:pt x="434" y="159"/>
                    <a:pt x="480" y="159"/>
                  </a:cubicBezTo>
                  <a:close/>
                  <a:moveTo>
                    <a:pt x="451" y="0"/>
                  </a:moveTo>
                  <a:cubicBezTo>
                    <a:pt x="376" y="0"/>
                    <a:pt x="301" y="17"/>
                    <a:pt x="234" y="50"/>
                  </a:cubicBezTo>
                  <a:cubicBezTo>
                    <a:pt x="34" y="117"/>
                    <a:pt x="1" y="250"/>
                    <a:pt x="34" y="317"/>
                  </a:cubicBezTo>
                  <a:cubicBezTo>
                    <a:pt x="101" y="684"/>
                    <a:pt x="968" y="1118"/>
                    <a:pt x="1368" y="1151"/>
                  </a:cubicBezTo>
                  <a:lnTo>
                    <a:pt x="1402" y="1151"/>
                  </a:lnTo>
                  <a:cubicBezTo>
                    <a:pt x="1435" y="1151"/>
                    <a:pt x="1435" y="1151"/>
                    <a:pt x="1435" y="1118"/>
                  </a:cubicBezTo>
                  <a:cubicBezTo>
                    <a:pt x="1468" y="1118"/>
                    <a:pt x="1468" y="1084"/>
                    <a:pt x="1435" y="1051"/>
                  </a:cubicBezTo>
                  <a:cubicBezTo>
                    <a:pt x="1435" y="1018"/>
                    <a:pt x="1135" y="250"/>
                    <a:pt x="668" y="50"/>
                  </a:cubicBezTo>
                  <a:cubicBezTo>
                    <a:pt x="601" y="17"/>
                    <a:pt x="526" y="0"/>
                    <a:pt x="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p:nvPr/>
          </p:nvSpPr>
          <p:spPr>
            <a:xfrm>
              <a:off x="7378289" y="3101784"/>
              <a:ext cx="254222" cy="1444768"/>
            </a:xfrm>
            <a:custGeom>
              <a:rect b="b" l="l" r="r" t="t"/>
              <a:pathLst>
                <a:path extrusionOk="0" h="62946" w="11076">
                  <a:moveTo>
                    <a:pt x="10475" y="0"/>
                  </a:moveTo>
                  <a:lnTo>
                    <a:pt x="1" y="2035"/>
                  </a:lnTo>
                  <a:lnTo>
                    <a:pt x="735" y="39162"/>
                  </a:lnTo>
                  <a:lnTo>
                    <a:pt x="901" y="61778"/>
                  </a:lnTo>
                  <a:cubicBezTo>
                    <a:pt x="901" y="62378"/>
                    <a:pt x="1368" y="62912"/>
                    <a:pt x="1969" y="62945"/>
                  </a:cubicBezTo>
                  <a:lnTo>
                    <a:pt x="5738" y="62945"/>
                  </a:lnTo>
                  <a:cubicBezTo>
                    <a:pt x="6305" y="62912"/>
                    <a:pt x="6772" y="62445"/>
                    <a:pt x="6772" y="61878"/>
                  </a:cubicBezTo>
                  <a:cubicBezTo>
                    <a:pt x="7239" y="56808"/>
                    <a:pt x="9041" y="48735"/>
                    <a:pt x="8207" y="39262"/>
                  </a:cubicBezTo>
                  <a:cubicBezTo>
                    <a:pt x="8207" y="39262"/>
                    <a:pt x="10909" y="14344"/>
                    <a:pt x="11075" y="6772"/>
                  </a:cubicBezTo>
                  <a:lnTo>
                    <a:pt x="104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7574303" y="3313107"/>
              <a:ext cx="52079" cy="439494"/>
            </a:xfrm>
            <a:custGeom>
              <a:rect b="b" l="l" r="r" t="t"/>
              <a:pathLst>
                <a:path extrusionOk="0" h="19148" w="2269">
                  <a:moveTo>
                    <a:pt x="200" y="0"/>
                  </a:moveTo>
                  <a:lnTo>
                    <a:pt x="200" y="0"/>
                  </a:lnTo>
                  <a:cubicBezTo>
                    <a:pt x="0" y="6405"/>
                    <a:pt x="200" y="12776"/>
                    <a:pt x="834" y="19147"/>
                  </a:cubicBezTo>
                  <a:cubicBezTo>
                    <a:pt x="834" y="19147"/>
                    <a:pt x="1768" y="8940"/>
                    <a:pt x="2268" y="4837"/>
                  </a:cubicBezTo>
                  <a:lnTo>
                    <a:pt x="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7529132" y="3148492"/>
              <a:ext cx="496899" cy="1397188"/>
            </a:xfrm>
            <a:custGeom>
              <a:rect b="b" l="l" r="r" t="t"/>
              <a:pathLst>
                <a:path extrusionOk="0" h="60873" w="21649">
                  <a:moveTo>
                    <a:pt x="10608" y="0"/>
                  </a:moveTo>
                  <a:lnTo>
                    <a:pt x="0" y="267"/>
                  </a:lnTo>
                  <a:lnTo>
                    <a:pt x="7939" y="38094"/>
                  </a:lnTo>
                  <a:lnTo>
                    <a:pt x="15611" y="60143"/>
                  </a:lnTo>
                  <a:cubicBezTo>
                    <a:pt x="15717" y="60591"/>
                    <a:pt x="16134" y="60872"/>
                    <a:pt x="16568" y="60872"/>
                  </a:cubicBezTo>
                  <a:cubicBezTo>
                    <a:pt x="16683" y="60872"/>
                    <a:pt x="16800" y="60853"/>
                    <a:pt x="16912" y="60810"/>
                  </a:cubicBezTo>
                  <a:lnTo>
                    <a:pt x="20848" y="59376"/>
                  </a:lnTo>
                  <a:cubicBezTo>
                    <a:pt x="21349" y="59143"/>
                    <a:pt x="21649" y="58542"/>
                    <a:pt x="21482" y="57975"/>
                  </a:cubicBezTo>
                  <a:cubicBezTo>
                    <a:pt x="20381" y="53138"/>
                    <a:pt x="19414" y="45099"/>
                    <a:pt x="15745" y="36827"/>
                  </a:cubicBezTo>
                  <a:cubicBezTo>
                    <a:pt x="15745" y="36827"/>
                    <a:pt x="13543" y="12809"/>
                    <a:pt x="106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7475538" y="2310886"/>
              <a:ext cx="231223" cy="257275"/>
            </a:xfrm>
            <a:custGeom>
              <a:rect b="b" l="l" r="r" t="t"/>
              <a:pathLst>
                <a:path extrusionOk="0" h="11209" w="10074">
                  <a:moveTo>
                    <a:pt x="6872" y="0"/>
                  </a:moveTo>
                  <a:lnTo>
                    <a:pt x="2535" y="4270"/>
                  </a:lnTo>
                  <a:cubicBezTo>
                    <a:pt x="2802" y="5037"/>
                    <a:pt x="2902" y="5871"/>
                    <a:pt x="2802" y="6672"/>
                  </a:cubicBezTo>
                  <a:cubicBezTo>
                    <a:pt x="2735" y="7039"/>
                    <a:pt x="2435" y="7339"/>
                    <a:pt x="2068" y="7406"/>
                  </a:cubicBezTo>
                  <a:lnTo>
                    <a:pt x="234" y="7973"/>
                  </a:lnTo>
                  <a:lnTo>
                    <a:pt x="0" y="9374"/>
                  </a:lnTo>
                  <a:lnTo>
                    <a:pt x="1101" y="9674"/>
                  </a:lnTo>
                  <a:lnTo>
                    <a:pt x="2602" y="11208"/>
                  </a:lnTo>
                  <a:lnTo>
                    <a:pt x="6205" y="9674"/>
                  </a:lnTo>
                  <a:lnTo>
                    <a:pt x="10074" y="7873"/>
                  </a:lnTo>
                  <a:cubicBezTo>
                    <a:pt x="9474" y="7706"/>
                    <a:pt x="8873" y="7573"/>
                    <a:pt x="8273" y="7539"/>
                  </a:cubicBezTo>
                  <a:cubicBezTo>
                    <a:pt x="7772" y="7439"/>
                    <a:pt x="7372" y="7139"/>
                    <a:pt x="7172" y="6672"/>
                  </a:cubicBezTo>
                  <a:cubicBezTo>
                    <a:pt x="6505" y="4670"/>
                    <a:pt x="6638" y="1835"/>
                    <a:pt x="68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7535238" y="2359110"/>
              <a:ext cx="69707" cy="88092"/>
            </a:xfrm>
            <a:custGeom>
              <a:rect b="b" l="l" r="r" t="t"/>
              <a:pathLst>
                <a:path extrusionOk="0" h="3838" w="3037">
                  <a:moveTo>
                    <a:pt x="2503" y="1"/>
                  </a:moveTo>
                  <a:lnTo>
                    <a:pt x="1" y="2436"/>
                  </a:lnTo>
                  <a:cubicBezTo>
                    <a:pt x="134" y="2903"/>
                    <a:pt x="201" y="3370"/>
                    <a:pt x="234" y="3837"/>
                  </a:cubicBezTo>
                  <a:cubicBezTo>
                    <a:pt x="1269" y="3604"/>
                    <a:pt x="2503" y="2636"/>
                    <a:pt x="2836" y="1502"/>
                  </a:cubicBezTo>
                  <a:cubicBezTo>
                    <a:pt x="3036" y="768"/>
                    <a:pt x="2770" y="68"/>
                    <a:pt x="25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7421944" y="2126899"/>
              <a:ext cx="230237" cy="298268"/>
            </a:xfrm>
            <a:custGeom>
              <a:rect b="b" l="l" r="r" t="t"/>
              <a:pathLst>
                <a:path extrusionOk="0" h="12995" w="10031">
                  <a:moveTo>
                    <a:pt x="5363" y="0"/>
                  </a:moveTo>
                  <a:cubicBezTo>
                    <a:pt x="4795" y="0"/>
                    <a:pt x="4212" y="109"/>
                    <a:pt x="3636" y="344"/>
                  </a:cubicBezTo>
                  <a:cubicBezTo>
                    <a:pt x="434" y="1679"/>
                    <a:pt x="0" y="6549"/>
                    <a:pt x="734" y="9484"/>
                  </a:cubicBezTo>
                  <a:cubicBezTo>
                    <a:pt x="1256" y="11615"/>
                    <a:pt x="3153" y="12995"/>
                    <a:pt x="5103" y="12995"/>
                  </a:cubicBezTo>
                  <a:cubicBezTo>
                    <a:pt x="6145" y="12995"/>
                    <a:pt x="7202" y="12602"/>
                    <a:pt x="8073" y="11719"/>
                  </a:cubicBezTo>
                  <a:cubicBezTo>
                    <a:pt x="9707" y="10018"/>
                    <a:pt x="9674" y="8083"/>
                    <a:pt x="9840" y="4814"/>
                  </a:cubicBezTo>
                  <a:cubicBezTo>
                    <a:pt x="10031" y="2097"/>
                    <a:pt x="7853" y="0"/>
                    <a:pt x="53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7513043" y="2245724"/>
              <a:ext cx="16113" cy="22310"/>
            </a:xfrm>
            <a:custGeom>
              <a:rect b="b" l="l" r="r" t="t"/>
              <a:pathLst>
                <a:path extrusionOk="0" h="972" w="702">
                  <a:moveTo>
                    <a:pt x="364" y="0"/>
                  </a:moveTo>
                  <a:cubicBezTo>
                    <a:pt x="210" y="0"/>
                    <a:pt x="65" y="190"/>
                    <a:pt x="34" y="438"/>
                  </a:cubicBezTo>
                  <a:cubicBezTo>
                    <a:pt x="1" y="705"/>
                    <a:pt x="134" y="938"/>
                    <a:pt x="301" y="971"/>
                  </a:cubicBezTo>
                  <a:cubicBezTo>
                    <a:pt x="468" y="971"/>
                    <a:pt x="634" y="771"/>
                    <a:pt x="668" y="504"/>
                  </a:cubicBezTo>
                  <a:cubicBezTo>
                    <a:pt x="701" y="238"/>
                    <a:pt x="568" y="4"/>
                    <a:pt x="401" y="4"/>
                  </a:cubicBezTo>
                  <a:cubicBezTo>
                    <a:pt x="389" y="2"/>
                    <a:pt x="376" y="0"/>
                    <a:pt x="3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7444139" y="2240353"/>
              <a:ext cx="15332" cy="22310"/>
            </a:xfrm>
            <a:custGeom>
              <a:rect b="b" l="l" r="r" t="t"/>
              <a:pathLst>
                <a:path extrusionOk="0" h="972" w="668">
                  <a:moveTo>
                    <a:pt x="358" y="1"/>
                  </a:moveTo>
                  <a:cubicBezTo>
                    <a:pt x="182" y="1"/>
                    <a:pt x="65" y="191"/>
                    <a:pt x="34" y="438"/>
                  </a:cubicBezTo>
                  <a:cubicBezTo>
                    <a:pt x="0" y="705"/>
                    <a:pt x="134" y="939"/>
                    <a:pt x="301" y="972"/>
                  </a:cubicBezTo>
                  <a:cubicBezTo>
                    <a:pt x="467" y="972"/>
                    <a:pt x="634" y="772"/>
                    <a:pt x="668" y="505"/>
                  </a:cubicBezTo>
                  <a:cubicBezTo>
                    <a:pt x="668" y="238"/>
                    <a:pt x="568" y="5"/>
                    <a:pt x="401" y="5"/>
                  </a:cubicBezTo>
                  <a:cubicBezTo>
                    <a:pt x="386" y="2"/>
                    <a:pt x="372" y="1"/>
                    <a:pt x="3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7522224" y="2213361"/>
              <a:ext cx="36012" cy="15631"/>
            </a:xfrm>
            <a:custGeom>
              <a:rect b="b" l="l" r="r" t="t"/>
              <a:pathLst>
                <a:path extrusionOk="0" h="681" w="1569">
                  <a:moveTo>
                    <a:pt x="485" y="0"/>
                  </a:moveTo>
                  <a:cubicBezTo>
                    <a:pt x="369" y="0"/>
                    <a:pt x="252" y="15"/>
                    <a:pt x="134" y="46"/>
                  </a:cubicBezTo>
                  <a:cubicBezTo>
                    <a:pt x="34" y="46"/>
                    <a:pt x="1" y="146"/>
                    <a:pt x="34" y="247"/>
                  </a:cubicBezTo>
                  <a:cubicBezTo>
                    <a:pt x="34" y="301"/>
                    <a:pt x="101" y="356"/>
                    <a:pt x="162" y="356"/>
                  </a:cubicBezTo>
                  <a:cubicBezTo>
                    <a:pt x="175" y="356"/>
                    <a:pt x="189" y="353"/>
                    <a:pt x="201" y="347"/>
                  </a:cubicBezTo>
                  <a:cubicBezTo>
                    <a:pt x="291" y="324"/>
                    <a:pt x="381" y="313"/>
                    <a:pt x="470" y="313"/>
                  </a:cubicBezTo>
                  <a:cubicBezTo>
                    <a:pt x="777" y="313"/>
                    <a:pt x="1069" y="440"/>
                    <a:pt x="1302" y="647"/>
                  </a:cubicBezTo>
                  <a:cubicBezTo>
                    <a:pt x="1335" y="680"/>
                    <a:pt x="1402" y="680"/>
                    <a:pt x="1435" y="680"/>
                  </a:cubicBezTo>
                  <a:cubicBezTo>
                    <a:pt x="1469" y="647"/>
                    <a:pt x="1502" y="647"/>
                    <a:pt x="1502" y="613"/>
                  </a:cubicBezTo>
                  <a:cubicBezTo>
                    <a:pt x="1569" y="580"/>
                    <a:pt x="1569" y="480"/>
                    <a:pt x="1502" y="413"/>
                  </a:cubicBezTo>
                  <a:cubicBezTo>
                    <a:pt x="1221" y="158"/>
                    <a:pt x="862" y="0"/>
                    <a:pt x="4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7430368" y="2212237"/>
              <a:ext cx="37527" cy="11958"/>
            </a:xfrm>
            <a:custGeom>
              <a:rect b="b" l="l" r="r" t="t"/>
              <a:pathLst>
                <a:path extrusionOk="0" h="521" w="1635">
                  <a:moveTo>
                    <a:pt x="910" y="0"/>
                  </a:moveTo>
                  <a:cubicBezTo>
                    <a:pt x="628" y="0"/>
                    <a:pt x="348" y="76"/>
                    <a:pt x="100" y="229"/>
                  </a:cubicBezTo>
                  <a:cubicBezTo>
                    <a:pt x="33" y="262"/>
                    <a:pt x="0" y="362"/>
                    <a:pt x="33" y="429"/>
                  </a:cubicBezTo>
                  <a:cubicBezTo>
                    <a:pt x="67" y="462"/>
                    <a:pt x="67" y="496"/>
                    <a:pt x="100" y="496"/>
                  </a:cubicBezTo>
                  <a:cubicBezTo>
                    <a:pt x="133" y="512"/>
                    <a:pt x="159" y="521"/>
                    <a:pt x="184" y="521"/>
                  </a:cubicBezTo>
                  <a:cubicBezTo>
                    <a:pt x="209" y="521"/>
                    <a:pt x="234" y="512"/>
                    <a:pt x="267" y="496"/>
                  </a:cubicBezTo>
                  <a:cubicBezTo>
                    <a:pt x="467" y="376"/>
                    <a:pt x="703" y="316"/>
                    <a:pt x="939" y="316"/>
                  </a:cubicBezTo>
                  <a:cubicBezTo>
                    <a:pt x="1097" y="316"/>
                    <a:pt x="1254" y="342"/>
                    <a:pt x="1401" y="396"/>
                  </a:cubicBezTo>
                  <a:cubicBezTo>
                    <a:pt x="1419" y="405"/>
                    <a:pt x="1439" y="409"/>
                    <a:pt x="1460" y="409"/>
                  </a:cubicBezTo>
                  <a:cubicBezTo>
                    <a:pt x="1517" y="409"/>
                    <a:pt x="1577" y="378"/>
                    <a:pt x="1601" y="329"/>
                  </a:cubicBezTo>
                  <a:cubicBezTo>
                    <a:pt x="1635" y="262"/>
                    <a:pt x="1601" y="162"/>
                    <a:pt x="1534" y="129"/>
                  </a:cubicBezTo>
                  <a:cubicBezTo>
                    <a:pt x="1334" y="43"/>
                    <a:pt x="1122" y="0"/>
                    <a:pt x="9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7408150" y="2217332"/>
              <a:ext cx="249631" cy="77304"/>
            </a:xfrm>
            <a:custGeom>
              <a:rect b="b" l="l" r="r" t="t"/>
              <a:pathLst>
                <a:path extrusionOk="0" h="3368" w="10876">
                  <a:moveTo>
                    <a:pt x="1850" y="241"/>
                  </a:moveTo>
                  <a:cubicBezTo>
                    <a:pt x="2590" y="241"/>
                    <a:pt x="3303" y="810"/>
                    <a:pt x="3303" y="1675"/>
                  </a:cubicBezTo>
                  <a:cubicBezTo>
                    <a:pt x="3303" y="2442"/>
                    <a:pt x="2669" y="3076"/>
                    <a:pt x="1902" y="3076"/>
                  </a:cubicBezTo>
                  <a:cubicBezTo>
                    <a:pt x="634" y="3076"/>
                    <a:pt x="1" y="1541"/>
                    <a:pt x="868" y="641"/>
                  </a:cubicBezTo>
                  <a:cubicBezTo>
                    <a:pt x="1155" y="365"/>
                    <a:pt x="1505" y="241"/>
                    <a:pt x="1850" y="241"/>
                  </a:cubicBezTo>
                  <a:close/>
                  <a:moveTo>
                    <a:pt x="5453" y="241"/>
                  </a:moveTo>
                  <a:cubicBezTo>
                    <a:pt x="6192" y="241"/>
                    <a:pt x="6906" y="810"/>
                    <a:pt x="6906" y="1675"/>
                  </a:cubicBezTo>
                  <a:cubicBezTo>
                    <a:pt x="6906" y="2442"/>
                    <a:pt x="6238" y="3076"/>
                    <a:pt x="5471" y="3076"/>
                  </a:cubicBezTo>
                  <a:cubicBezTo>
                    <a:pt x="4204" y="3076"/>
                    <a:pt x="3570" y="1541"/>
                    <a:pt x="4471" y="641"/>
                  </a:cubicBezTo>
                  <a:cubicBezTo>
                    <a:pt x="4757" y="365"/>
                    <a:pt x="5108" y="241"/>
                    <a:pt x="5453" y="241"/>
                  </a:cubicBezTo>
                  <a:close/>
                  <a:moveTo>
                    <a:pt x="1925" y="1"/>
                  </a:moveTo>
                  <a:cubicBezTo>
                    <a:pt x="1116" y="1"/>
                    <a:pt x="301" y="553"/>
                    <a:pt x="301" y="1608"/>
                  </a:cubicBezTo>
                  <a:cubicBezTo>
                    <a:pt x="301" y="2658"/>
                    <a:pt x="1109" y="3211"/>
                    <a:pt x="1915" y="3211"/>
                  </a:cubicBezTo>
                  <a:cubicBezTo>
                    <a:pt x="2670" y="3211"/>
                    <a:pt x="3422" y="2725"/>
                    <a:pt x="3503" y="1708"/>
                  </a:cubicBezTo>
                  <a:cubicBezTo>
                    <a:pt x="3553" y="1675"/>
                    <a:pt x="3612" y="1658"/>
                    <a:pt x="3670" y="1658"/>
                  </a:cubicBezTo>
                  <a:cubicBezTo>
                    <a:pt x="3728" y="1658"/>
                    <a:pt x="3787" y="1675"/>
                    <a:pt x="3837" y="1708"/>
                  </a:cubicBezTo>
                  <a:cubicBezTo>
                    <a:pt x="3820" y="2809"/>
                    <a:pt x="4645" y="3368"/>
                    <a:pt x="5467" y="3368"/>
                  </a:cubicBezTo>
                  <a:cubicBezTo>
                    <a:pt x="6263" y="3368"/>
                    <a:pt x="7056" y="2842"/>
                    <a:pt x="7072" y="1775"/>
                  </a:cubicBezTo>
                  <a:lnTo>
                    <a:pt x="8573" y="1775"/>
                  </a:lnTo>
                  <a:cubicBezTo>
                    <a:pt x="9207" y="1775"/>
                    <a:pt x="9808" y="2008"/>
                    <a:pt x="10241" y="2442"/>
                  </a:cubicBezTo>
                  <a:lnTo>
                    <a:pt x="10742" y="2942"/>
                  </a:lnTo>
                  <a:lnTo>
                    <a:pt x="10875" y="2775"/>
                  </a:lnTo>
                  <a:lnTo>
                    <a:pt x="10408" y="2308"/>
                  </a:lnTo>
                  <a:cubicBezTo>
                    <a:pt x="9965" y="1865"/>
                    <a:pt x="9341" y="1572"/>
                    <a:pt x="8708" y="1572"/>
                  </a:cubicBezTo>
                  <a:cubicBezTo>
                    <a:pt x="8674" y="1572"/>
                    <a:pt x="8641" y="1573"/>
                    <a:pt x="8607" y="1575"/>
                  </a:cubicBezTo>
                  <a:lnTo>
                    <a:pt x="7106" y="1575"/>
                  </a:lnTo>
                  <a:cubicBezTo>
                    <a:pt x="7038" y="553"/>
                    <a:pt x="6248" y="35"/>
                    <a:pt x="5465" y="35"/>
                  </a:cubicBezTo>
                  <a:cubicBezTo>
                    <a:pt x="4713" y="35"/>
                    <a:pt x="3968" y="511"/>
                    <a:pt x="3870" y="1475"/>
                  </a:cubicBezTo>
                  <a:cubicBezTo>
                    <a:pt x="3803" y="1458"/>
                    <a:pt x="3737" y="1450"/>
                    <a:pt x="3674" y="1450"/>
                  </a:cubicBezTo>
                  <a:cubicBezTo>
                    <a:pt x="3612" y="1450"/>
                    <a:pt x="3553" y="1458"/>
                    <a:pt x="3503" y="1475"/>
                  </a:cubicBezTo>
                  <a:cubicBezTo>
                    <a:pt x="3423" y="478"/>
                    <a:pt x="2677" y="1"/>
                    <a:pt x="1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7615640" y="2219008"/>
              <a:ext cx="78107" cy="147791"/>
            </a:xfrm>
            <a:custGeom>
              <a:rect b="b" l="l" r="r" t="t"/>
              <a:pathLst>
                <a:path extrusionOk="0" h="6439" w="3403">
                  <a:moveTo>
                    <a:pt x="301" y="1"/>
                  </a:moveTo>
                  <a:cubicBezTo>
                    <a:pt x="0" y="834"/>
                    <a:pt x="0" y="1735"/>
                    <a:pt x="301" y="2536"/>
                  </a:cubicBezTo>
                  <a:cubicBezTo>
                    <a:pt x="434" y="2469"/>
                    <a:pt x="601" y="2436"/>
                    <a:pt x="768" y="2402"/>
                  </a:cubicBezTo>
                  <a:cubicBezTo>
                    <a:pt x="1001" y="2402"/>
                    <a:pt x="1201" y="2469"/>
                    <a:pt x="1335" y="2636"/>
                  </a:cubicBezTo>
                  <a:cubicBezTo>
                    <a:pt x="1435" y="2869"/>
                    <a:pt x="1435" y="3103"/>
                    <a:pt x="1368" y="3336"/>
                  </a:cubicBezTo>
                  <a:cubicBezTo>
                    <a:pt x="1101" y="4404"/>
                    <a:pt x="834" y="5404"/>
                    <a:pt x="534" y="6439"/>
                  </a:cubicBezTo>
                  <a:cubicBezTo>
                    <a:pt x="2169" y="4771"/>
                    <a:pt x="3203" y="2569"/>
                    <a:pt x="3403" y="234"/>
                  </a:cubicBezTo>
                  <a:cubicBezTo>
                    <a:pt x="2402" y="167"/>
                    <a:pt x="1268" y="101"/>
                    <a:pt x="3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7605702" y="2256007"/>
              <a:ext cx="91879" cy="84029"/>
            </a:xfrm>
            <a:custGeom>
              <a:rect b="b" l="l" r="r" t="t"/>
              <a:pathLst>
                <a:path extrusionOk="0" h="3661" w="4003">
                  <a:moveTo>
                    <a:pt x="2371" y="1"/>
                  </a:moveTo>
                  <a:cubicBezTo>
                    <a:pt x="1431" y="1"/>
                    <a:pt x="609" y="1091"/>
                    <a:pt x="300" y="1924"/>
                  </a:cubicBezTo>
                  <a:cubicBezTo>
                    <a:pt x="1" y="2793"/>
                    <a:pt x="346" y="3661"/>
                    <a:pt x="1216" y="3661"/>
                  </a:cubicBezTo>
                  <a:cubicBezTo>
                    <a:pt x="1315" y="3661"/>
                    <a:pt x="1421" y="3650"/>
                    <a:pt x="1534" y="3626"/>
                  </a:cubicBezTo>
                  <a:cubicBezTo>
                    <a:pt x="2335" y="3426"/>
                    <a:pt x="3035" y="2925"/>
                    <a:pt x="3469" y="2225"/>
                  </a:cubicBezTo>
                  <a:cubicBezTo>
                    <a:pt x="4003" y="1357"/>
                    <a:pt x="3636" y="257"/>
                    <a:pt x="2602" y="23"/>
                  </a:cubicBezTo>
                  <a:cubicBezTo>
                    <a:pt x="2524" y="8"/>
                    <a:pt x="2448" y="1"/>
                    <a:pt x="23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7452563" y="2255754"/>
              <a:ext cx="36012" cy="56784"/>
            </a:xfrm>
            <a:custGeom>
              <a:rect b="b" l="l" r="r" t="t"/>
              <a:pathLst>
                <a:path extrusionOk="0" h="2474" w="1569">
                  <a:moveTo>
                    <a:pt x="1568" y="1"/>
                  </a:moveTo>
                  <a:lnTo>
                    <a:pt x="1568" y="1"/>
                  </a:lnTo>
                  <a:cubicBezTo>
                    <a:pt x="1135" y="735"/>
                    <a:pt x="634" y="1402"/>
                    <a:pt x="0" y="2002"/>
                  </a:cubicBezTo>
                  <a:cubicBezTo>
                    <a:pt x="306" y="2308"/>
                    <a:pt x="696" y="2473"/>
                    <a:pt x="1118" y="2473"/>
                  </a:cubicBezTo>
                  <a:cubicBezTo>
                    <a:pt x="1156" y="2473"/>
                    <a:pt x="1195" y="2472"/>
                    <a:pt x="1235" y="2469"/>
                  </a:cubicBezTo>
                  <a:lnTo>
                    <a:pt x="15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a:off x="7374456" y="2479335"/>
              <a:ext cx="444108" cy="703632"/>
            </a:xfrm>
            <a:custGeom>
              <a:rect b="b" l="l" r="r" t="t"/>
              <a:pathLst>
                <a:path extrusionOk="0" h="30656" w="19349">
                  <a:moveTo>
                    <a:pt x="5872" y="0"/>
                  </a:moveTo>
                  <a:lnTo>
                    <a:pt x="5438" y="33"/>
                  </a:lnTo>
                  <a:cubicBezTo>
                    <a:pt x="5271" y="167"/>
                    <a:pt x="5105" y="267"/>
                    <a:pt x="4904" y="300"/>
                  </a:cubicBezTo>
                  <a:lnTo>
                    <a:pt x="4504" y="367"/>
                  </a:lnTo>
                  <a:lnTo>
                    <a:pt x="3337" y="1268"/>
                  </a:lnTo>
                  <a:cubicBezTo>
                    <a:pt x="3337" y="1268"/>
                    <a:pt x="835" y="6738"/>
                    <a:pt x="201" y="20348"/>
                  </a:cubicBezTo>
                  <a:lnTo>
                    <a:pt x="1" y="30655"/>
                  </a:lnTo>
                  <a:lnTo>
                    <a:pt x="19348" y="30655"/>
                  </a:lnTo>
                  <a:lnTo>
                    <a:pt x="14778" y="367"/>
                  </a:lnTo>
                  <a:cubicBezTo>
                    <a:pt x="14778" y="367"/>
                    <a:pt x="14645" y="334"/>
                    <a:pt x="14378" y="267"/>
                  </a:cubicBezTo>
                  <a:lnTo>
                    <a:pt x="13844" y="200"/>
                  </a:lnTo>
                  <a:lnTo>
                    <a:pt x="13010" y="0"/>
                  </a:lnTo>
                  <a:cubicBezTo>
                    <a:pt x="12710" y="200"/>
                    <a:pt x="8741" y="2969"/>
                    <a:pt x="7440" y="3503"/>
                  </a:cubicBezTo>
                  <a:lnTo>
                    <a:pt x="7039" y="3569"/>
                  </a:lnTo>
                  <a:cubicBezTo>
                    <a:pt x="6339" y="2502"/>
                    <a:pt x="5939" y="1268"/>
                    <a:pt x="5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7522224" y="2537519"/>
              <a:ext cx="23" cy="780"/>
            </a:xfrm>
            <a:custGeom>
              <a:rect b="b" l="l" r="r" t="t"/>
              <a:pathLst>
                <a:path extrusionOk="0" h="34" w="1">
                  <a:moveTo>
                    <a:pt x="1" y="0"/>
                  </a:moveTo>
                  <a:cubicBezTo>
                    <a:pt x="1" y="0"/>
                    <a:pt x="1" y="0"/>
                    <a:pt x="1" y="34"/>
                  </a:cubicBez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7522224" y="2537519"/>
              <a:ext cx="23" cy="780"/>
            </a:xfrm>
            <a:custGeom>
              <a:rect b="b" l="l" r="r" t="t"/>
              <a:pathLst>
                <a:path extrusionOk="0" h="34" w="1">
                  <a:moveTo>
                    <a:pt x="1" y="0"/>
                  </a:moveTo>
                  <a:cubicBezTo>
                    <a:pt x="1" y="0"/>
                    <a:pt x="1" y="0"/>
                    <a:pt x="1" y="34"/>
                  </a:cubicBezTo>
                  <a:lnTo>
                    <a:pt x="1"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7343079" y="2479335"/>
              <a:ext cx="166153" cy="950601"/>
            </a:xfrm>
            <a:custGeom>
              <a:rect b="b" l="l" r="r" t="t"/>
              <a:pathLst>
                <a:path extrusionOk="0" h="41416" w="7239">
                  <a:moveTo>
                    <a:pt x="7239" y="0"/>
                  </a:moveTo>
                  <a:lnTo>
                    <a:pt x="7239" y="0"/>
                  </a:lnTo>
                  <a:cubicBezTo>
                    <a:pt x="0" y="234"/>
                    <a:pt x="1201" y="13143"/>
                    <a:pt x="1001" y="24751"/>
                  </a:cubicBezTo>
                  <a:cubicBezTo>
                    <a:pt x="834" y="36359"/>
                    <a:pt x="934" y="41396"/>
                    <a:pt x="934" y="41396"/>
                  </a:cubicBezTo>
                  <a:cubicBezTo>
                    <a:pt x="1029" y="41409"/>
                    <a:pt x="1117" y="41415"/>
                    <a:pt x="1201" y="41415"/>
                  </a:cubicBezTo>
                  <a:cubicBezTo>
                    <a:pt x="2896" y="41415"/>
                    <a:pt x="2496" y="38902"/>
                    <a:pt x="2369" y="36359"/>
                  </a:cubicBezTo>
                  <a:cubicBezTo>
                    <a:pt x="2068" y="29855"/>
                    <a:pt x="2469" y="15978"/>
                    <a:pt x="3469" y="8573"/>
                  </a:cubicBezTo>
                  <a:cubicBezTo>
                    <a:pt x="4504" y="1168"/>
                    <a:pt x="7239" y="0"/>
                    <a:pt x="7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7592665" y="2479335"/>
              <a:ext cx="281558" cy="965658"/>
            </a:xfrm>
            <a:custGeom>
              <a:rect b="b" l="l" r="r" t="t"/>
              <a:pathLst>
                <a:path extrusionOk="0" h="42072" w="12267">
                  <a:moveTo>
                    <a:pt x="4571" y="0"/>
                  </a:moveTo>
                  <a:cubicBezTo>
                    <a:pt x="4571" y="0"/>
                    <a:pt x="1302" y="1835"/>
                    <a:pt x="935" y="13410"/>
                  </a:cubicBezTo>
                  <a:cubicBezTo>
                    <a:pt x="568" y="24985"/>
                    <a:pt x="1" y="41663"/>
                    <a:pt x="3904" y="42030"/>
                  </a:cubicBezTo>
                  <a:cubicBezTo>
                    <a:pt x="4204" y="42058"/>
                    <a:pt x="4506" y="42071"/>
                    <a:pt x="4809" y="42071"/>
                  </a:cubicBezTo>
                  <a:cubicBezTo>
                    <a:pt x="8438" y="42071"/>
                    <a:pt x="12076" y="40195"/>
                    <a:pt x="12076" y="40195"/>
                  </a:cubicBezTo>
                  <a:cubicBezTo>
                    <a:pt x="12076" y="40195"/>
                    <a:pt x="12109" y="40283"/>
                    <a:pt x="12138" y="40283"/>
                  </a:cubicBezTo>
                  <a:cubicBezTo>
                    <a:pt x="12212" y="40283"/>
                    <a:pt x="12267" y="39738"/>
                    <a:pt x="11742" y="35926"/>
                  </a:cubicBezTo>
                  <a:cubicBezTo>
                    <a:pt x="11109" y="31489"/>
                    <a:pt x="10108" y="26285"/>
                    <a:pt x="9708" y="22049"/>
                  </a:cubicBezTo>
                  <a:cubicBezTo>
                    <a:pt x="9241" y="17179"/>
                    <a:pt x="11876" y="3803"/>
                    <a:pt x="10175" y="2468"/>
                  </a:cubicBezTo>
                  <a:cubicBezTo>
                    <a:pt x="8473" y="1134"/>
                    <a:pt x="4571" y="0"/>
                    <a:pt x="45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7656220" y="3178353"/>
              <a:ext cx="128649" cy="56945"/>
            </a:xfrm>
            <a:custGeom>
              <a:rect b="b" l="l" r="r" t="t"/>
              <a:pathLst>
                <a:path extrusionOk="0" h="2481" w="5605">
                  <a:moveTo>
                    <a:pt x="5438" y="0"/>
                  </a:moveTo>
                  <a:lnTo>
                    <a:pt x="0" y="801"/>
                  </a:lnTo>
                  <a:lnTo>
                    <a:pt x="67" y="1301"/>
                  </a:lnTo>
                  <a:cubicBezTo>
                    <a:pt x="159" y="1975"/>
                    <a:pt x="758" y="2481"/>
                    <a:pt x="1450" y="2481"/>
                  </a:cubicBezTo>
                  <a:cubicBezTo>
                    <a:pt x="1511" y="2481"/>
                    <a:pt x="1573" y="2477"/>
                    <a:pt x="1635" y="2469"/>
                  </a:cubicBezTo>
                  <a:lnTo>
                    <a:pt x="4337" y="2068"/>
                  </a:lnTo>
                  <a:cubicBezTo>
                    <a:pt x="5104" y="1968"/>
                    <a:pt x="5604" y="1268"/>
                    <a:pt x="5504" y="534"/>
                  </a:cubicBezTo>
                  <a:lnTo>
                    <a:pt x="54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7503862" y="2901959"/>
              <a:ext cx="256494" cy="104204"/>
            </a:xfrm>
            <a:custGeom>
              <a:rect b="b" l="l" r="r" t="t"/>
              <a:pathLst>
                <a:path extrusionOk="0" h="4540" w="11175">
                  <a:moveTo>
                    <a:pt x="3069" y="0"/>
                  </a:moveTo>
                  <a:lnTo>
                    <a:pt x="1501" y="100"/>
                  </a:lnTo>
                  <a:cubicBezTo>
                    <a:pt x="1134" y="134"/>
                    <a:pt x="834" y="300"/>
                    <a:pt x="634" y="601"/>
                  </a:cubicBezTo>
                  <a:lnTo>
                    <a:pt x="200" y="1201"/>
                  </a:lnTo>
                  <a:cubicBezTo>
                    <a:pt x="67" y="1401"/>
                    <a:pt x="0" y="1668"/>
                    <a:pt x="34" y="1902"/>
                  </a:cubicBezTo>
                  <a:lnTo>
                    <a:pt x="100" y="2635"/>
                  </a:lnTo>
                  <a:cubicBezTo>
                    <a:pt x="134" y="3069"/>
                    <a:pt x="434" y="3469"/>
                    <a:pt x="834" y="3603"/>
                  </a:cubicBezTo>
                  <a:lnTo>
                    <a:pt x="3403" y="4470"/>
                  </a:lnTo>
                  <a:cubicBezTo>
                    <a:pt x="3526" y="4511"/>
                    <a:pt x="3650" y="4540"/>
                    <a:pt x="3782" y="4540"/>
                  </a:cubicBezTo>
                  <a:cubicBezTo>
                    <a:pt x="3863" y="4540"/>
                    <a:pt x="3947" y="4529"/>
                    <a:pt x="4037" y="4503"/>
                  </a:cubicBezTo>
                  <a:lnTo>
                    <a:pt x="5905" y="4070"/>
                  </a:lnTo>
                  <a:lnTo>
                    <a:pt x="11175" y="3903"/>
                  </a:lnTo>
                  <a:lnTo>
                    <a:pt x="9974" y="901"/>
                  </a:lnTo>
                  <a:lnTo>
                    <a:pt x="5571" y="1535"/>
                  </a:lnTo>
                  <a:lnTo>
                    <a:pt x="3770" y="234"/>
                  </a:lnTo>
                  <a:cubicBezTo>
                    <a:pt x="3570" y="67"/>
                    <a:pt x="3303" y="0"/>
                    <a:pt x="30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7685301" y="2506006"/>
              <a:ext cx="253464" cy="505460"/>
            </a:xfrm>
            <a:custGeom>
              <a:rect b="b" l="l" r="r" t="t"/>
              <a:pathLst>
                <a:path extrusionOk="0" h="22022" w="11043">
                  <a:moveTo>
                    <a:pt x="3647" y="1"/>
                  </a:moveTo>
                  <a:cubicBezTo>
                    <a:pt x="2075" y="1"/>
                    <a:pt x="2041" y="2539"/>
                    <a:pt x="2203" y="5576"/>
                  </a:cubicBezTo>
                  <a:cubicBezTo>
                    <a:pt x="2436" y="9312"/>
                    <a:pt x="4838" y="15183"/>
                    <a:pt x="4738" y="16184"/>
                  </a:cubicBezTo>
                  <a:cubicBezTo>
                    <a:pt x="4671" y="16818"/>
                    <a:pt x="2603" y="17218"/>
                    <a:pt x="1102" y="17385"/>
                  </a:cubicBezTo>
                  <a:cubicBezTo>
                    <a:pt x="435" y="17485"/>
                    <a:pt x="1" y="18152"/>
                    <a:pt x="234" y="18819"/>
                  </a:cubicBezTo>
                  <a:cubicBezTo>
                    <a:pt x="501" y="19519"/>
                    <a:pt x="668" y="20253"/>
                    <a:pt x="735" y="21021"/>
                  </a:cubicBezTo>
                  <a:cubicBezTo>
                    <a:pt x="802" y="21521"/>
                    <a:pt x="1202" y="21921"/>
                    <a:pt x="1702" y="21988"/>
                  </a:cubicBezTo>
                  <a:cubicBezTo>
                    <a:pt x="1968" y="22007"/>
                    <a:pt x="2279" y="22021"/>
                    <a:pt x="2623" y="22021"/>
                  </a:cubicBezTo>
                  <a:cubicBezTo>
                    <a:pt x="4088" y="22021"/>
                    <a:pt x="6150" y="21763"/>
                    <a:pt x="7907" y="20520"/>
                  </a:cubicBezTo>
                  <a:cubicBezTo>
                    <a:pt x="11042" y="18319"/>
                    <a:pt x="9374" y="7377"/>
                    <a:pt x="8474" y="4542"/>
                  </a:cubicBezTo>
                  <a:cubicBezTo>
                    <a:pt x="7440" y="1340"/>
                    <a:pt x="5071" y="473"/>
                    <a:pt x="5071" y="473"/>
                  </a:cubicBezTo>
                  <a:cubicBezTo>
                    <a:pt x="4494" y="148"/>
                    <a:pt x="4026" y="1"/>
                    <a:pt x="36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7735085" y="2611771"/>
              <a:ext cx="96194" cy="288237"/>
            </a:xfrm>
            <a:custGeom>
              <a:rect b="b" l="l" r="r" t="t"/>
              <a:pathLst>
                <a:path extrusionOk="0" h="12558" w="4191">
                  <a:moveTo>
                    <a:pt x="0" y="1"/>
                  </a:moveTo>
                  <a:lnTo>
                    <a:pt x="34" y="968"/>
                  </a:lnTo>
                  <a:lnTo>
                    <a:pt x="1134" y="12410"/>
                  </a:lnTo>
                  <a:cubicBezTo>
                    <a:pt x="1134" y="12410"/>
                    <a:pt x="1613" y="12558"/>
                    <a:pt x="2176" y="12558"/>
                  </a:cubicBezTo>
                  <a:cubicBezTo>
                    <a:pt x="3076" y="12558"/>
                    <a:pt x="4190" y="12179"/>
                    <a:pt x="3903" y="10208"/>
                  </a:cubicBezTo>
                  <a:cubicBezTo>
                    <a:pt x="3436" y="7006"/>
                    <a:pt x="1"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7497733" y="2319310"/>
              <a:ext cx="42141" cy="27589"/>
            </a:xfrm>
            <a:custGeom>
              <a:rect b="b" l="l" r="r" t="t"/>
              <a:pathLst>
                <a:path extrusionOk="0" h="1202" w="1836">
                  <a:moveTo>
                    <a:pt x="1802" y="0"/>
                  </a:moveTo>
                  <a:cubicBezTo>
                    <a:pt x="1768" y="0"/>
                    <a:pt x="1702" y="0"/>
                    <a:pt x="1702" y="34"/>
                  </a:cubicBezTo>
                  <a:cubicBezTo>
                    <a:pt x="1335" y="601"/>
                    <a:pt x="734" y="968"/>
                    <a:pt x="101" y="1034"/>
                  </a:cubicBezTo>
                  <a:cubicBezTo>
                    <a:pt x="34" y="1034"/>
                    <a:pt x="0" y="1068"/>
                    <a:pt x="0" y="1135"/>
                  </a:cubicBezTo>
                  <a:cubicBezTo>
                    <a:pt x="0" y="1168"/>
                    <a:pt x="34" y="1201"/>
                    <a:pt x="101" y="1201"/>
                  </a:cubicBezTo>
                  <a:cubicBezTo>
                    <a:pt x="201" y="1201"/>
                    <a:pt x="301" y="1168"/>
                    <a:pt x="401" y="1135"/>
                  </a:cubicBezTo>
                  <a:cubicBezTo>
                    <a:pt x="1001" y="1001"/>
                    <a:pt x="1502" y="634"/>
                    <a:pt x="1835" y="134"/>
                  </a:cubicBezTo>
                  <a:cubicBezTo>
                    <a:pt x="1835" y="67"/>
                    <a:pt x="1835" y="34"/>
                    <a:pt x="1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7500029" y="2480092"/>
              <a:ext cx="172281" cy="131701"/>
            </a:xfrm>
            <a:custGeom>
              <a:rect b="b" l="l" r="r" t="t"/>
              <a:pathLst>
                <a:path extrusionOk="0" h="5738" w="7506">
                  <a:moveTo>
                    <a:pt x="7506" y="0"/>
                  </a:moveTo>
                  <a:cubicBezTo>
                    <a:pt x="7306" y="134"/>
                    <a:pt x="5171" y="1602"/>
                    <a:pt x="3536" y="2636"/>
                  </a:cubicBezTo>
                  <a:lnTo>
                    <a:pt x="2336" y="1735"/>
                  </a:lnTo>
                  <a:lnTo>
                    <a:pt x="1935" y="2135"/>
                  </a:lnTo>
                  <a:cubicBezTo>
                    <a:pt x="1802" y="1702"/>
                    <a:pt x="1702" y="1235"/>
                    <a:pt x="1668" y="768"/>
                  </a:cubicBezTo>
                  <a:lnTo>
                    <a:pt x="968" y="2502"/>
                  </a:lnTo>
                  <a:cubicBezTo>
                    <a:pt x="601" y="1702"/>
                    <a:pt x="434" y="868"/>
                    <a:pt x="401" y="0"/>
                  </a:cubicBezTo>
                  <a:lnTo>
                    <a:pt x="401" y="0"/>
                  </a:lnTo>
                  <a:cubicBezTo>
                    <a:pt x="1" y="1802"/>
                    <a:pt x="301" y="3703"/>
                    <a:pt x="1168" y="5338"/>
                  </a:cubicBezTo>
                  <a:lnTo>
                    <a:pt x="1402" y="5738"/>
                  </a:lnTo>
                  <a:lnTo>
                    <a:pt x="75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7485477" y="2447936"/>
              <a:ext cx="58988" cy="122520"/>
            </a:xfrm>
            <a:custGeom>
              <a:rect b="b" l="l" r="r" t="t"/>
              <a:pathLst>
                <a:path extrusionOk="0" h="5338" w="2570">
                  <a:moveTo>
                    <a:pt x="2402" y="0"/>
                  </a:moveTo>
                  <a:cubicBezTo>
                    <a:pt x="2336" y="0"/>
                    <a:pt x="2236" y="100"/>
                    <a:pt x="2169" y="100"/>
                  </a:cubicBezTo>
                  <a:cubicBezTo>
                    <a:pt x="1468" y="234"/>
                    <a:pt x="901" y="701"/>
                    <a:pt x="635" y="1368"/>
                  </a:cubicBezTo>
                  <a:cubicBezTo>
                    <a:pt x="368" y="2002"/>
                    <a:pt x="234" y="2702"/>
                    <a:pt x="201" y="3369"/>
                  </a:cubicBezTo>
                  <a:cubicBezTo>
                    <a:pt x="134" y="4037"/>
                    <a:pt x="67" y="4670"/>
                    <a:pt x="1" y="5338"/>
                  </a:cubicBezTo>
                  <a:cubicBezTo>
                    <a:pt x="801" y="4637"/>
                    <a:pt x="1635" y="4037"/>
                    <a:pt x="2569" y="3536"/>
                  </a:cubicBezTo>
                  <a:cubicBezTo>
                    <a:pt x="2236" y="2369"/>
                    <a:pt x="2202" y="1168"/>
                    <a:pt x="24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7544442" y="2435679"/>
              <a:ext cx="129406" cy="144738"/>
            </a:xfrm>
            <a:custGeom>
              <a:rect b="b" l="l" r="r" t="t"/>
              <a:pathLst>
                <a:path extrusionOk="0" h="6306" w="5638">
                  <a:moveTo>
                    <a:pt x="3870" y="1"/>
                  </a:moveTo>
                  <a:lnTo>
                    <a:pt x="0" y="4070"/>
                  </a:lnTo>
                  <a:lnTo>
                    <a:pt x="2235" y="6305"/>
                  </a:lnTo>
                  <a:cubicBezTo>
                    <a:pt x="2235" y="6305"/>
                    <a:pt x="5638" y="2436"/>
                    <a:pt x="5571" y="1368"/>
                  </a:cubicBezTo>
                  <a:lnTo>
                    <a:pt x="38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7451025" y="2087008"/>
              <a:ext cx="299737" cy="154034"/>
            </a:xfrm>
            <a:custGeom>
              <a:rect b="b" l="l" r="r" t="t"/>
              <a:pathLst>
                <a:path extrusionOk="0" h="6711" w="13059">
                  <a:moveTo>
                    <a:pt x="3827" y="0"/>
                  </a:moveTo>
                  <a:cubicBezTo>
                    <a:pt x="3381" y="0"/>
                    <a:pt x="2947" y="69"/>
                    <a:pt x="2536" y="248"/>
                  </a:cubicBezTo>
                  <a:cubicBezTo>
                    <a:pt x="1935" y="514"/>
                    <a:pt x="1835" y="1382"/>
                    <a:pt x="1302" y="1749"/>
                  </a:cubicBezTo>
                  <a:cubicBezTo>
                    <a:pt x="468" y="2416"/>
                    <a:pt x="1" y="3417"/>
                    <a:pt x="1" y="4484"/>
                  </a:cubicBezTo>
                  <a:cubicBezTo>
                    <a:pt x="1" y="4351"/>
                    <a:pt x="67" y="4250"/>
                    <a:pt x="134" y="4184"/>
                  </a:cubicBezTo>
                  <a:cubicBezTo>
                    <a:pt x="268" y="4050"/>
                    <a:pt x="601" y="3483"/>
                    <a:pt x="701" y="3350"/>
                  </a:cubicBezTo>
                  <a:cubicBezTo>
                    <a:pt x="1168" y="2783"/>
                    <a:pt x="1202" y="2649"/>
                    <a:pt x="1802" y="2449"/>
                  </a:cubicBezTo>
                  <a:cubicBezTo>
                    <a:pt x="1830" y="2446"/>
                    <a:pt x="1857" y="2444"/>
                    <a:pt x="1881" y="2444"/>
                  </a:cubicBezTo>
                  <a:cubicBezTo>
                    <a:pt x="2343" y="2444"/>
                    <a:pt x="2102" y="3016"/>
                    <a:pt x="2102" y="3016"/>
                  </a:cubicBezTo>
                  <a:cubicBezTo>
                    <a:pt x="2165" y="3043"/>
                    <a:pt x="2283" y="3051"/>
                    <a:pt x="2426" y="3051"/>
                  </a:cubicBezTo>
                  <a:cubicBezTo>
                    <a:pt x="2613" y="3051"/>
                    <a:pt x="2843" y="3038"/>
                    <a:pt x="3048" y="3038"/>
                  </a:cubicBezTo>
                  <a:cubicBezTo>
                    <a:pt x="3269" y="3038"/>
                    <a:pt x="3461" y="3053"/>
                    <a:pt x="3537" y="3116"/>
                  </a:cubicBezTo>
                  <a:cubicBezTo>
                    <a:pt x="4070" y="2683"/>
                    <a:pt x="4737" y="2416"/>
                    <a:pt x="5405" y="2416"/>
                  </a:cubicBezTo>
                  <a:cubicBezTo>
                    <a:pt x="6038" y="2416"/>
                    <a:pt x="6572" y="2916"/>
                    <a:pt x="6572" y="3550"/>
                  </a:cubicBezTo>
                  <a:cubicBezTo>
                    <a:pt x="6572" y="4150"/>
                    <a:pt x="6639" y="4784"/>
                    <a:pt x="6772" y="5385"/>
                  </a:cubicBezTo>
                  <a:cubicBezTo>
                    <a:pt x="6772" y="5585"/>
                    <a:pt x="6872" y="5818"/>
                    <a:pt x="7006" y="5985"/>
                  </a:cubicBezTo>
                  <a:cubicBezTo>
                    <a:pt x="7108" y="6087"/>
                    <a:pt x="7268" y="6131"/>
                    <a:pt x="7412" y="6131"/>
                  </a:cubicBezTo>
                  <a:cubicBezTo>
                    <a:pt x="7457" y="6131"/>
                    <a:pt x="7500" y="6126"/>
                    <a:pt x="7539" y="6118"/>
                  </a:cubicBezTo>
                  <a:cubicBezTo>
                    <a:pt x="7539" y="6118"/>
                    <a:pt x="9126" y="6710"/>
                    <a:pt x="10126" y="6710"/>
                  </a:cubicBezTo>
                  <a:cubicBezTo>
                    <a:pt x="10240" y="6710"/>
                    <a:pt x="10346" y="6703"/>
                    <a:pt x="10441" y="6686"/>
                  </a:cubicBezTo>
                  <a:cubicBezTo>
                    <a:pt x="10446" y="6687"/>
                    <a:pt x="10451" y="6687"/>
                    <a:pt x="10456" y="6687"/>
                  </a:cubicBezTo>
                  <a:cubicBezTo>
                    <a:pt x="10982" y="6687"/>
                    <a:pt x="13059" y="1474"/>
                    <a:pt x="7606" y="681"/>
                  </a:cubicBezTo>
                  <a:cubicBezTo>
                    <a:pt x="6361" y="510"/>
                    <a:pt x="5045" y="0"/>
                    <a:pt x="38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6645576" y="3038228"/>
              <a:ext cx="429556" cy="1617807"/>
            </a:xfrm>
            <a:custGeom>
              <a:rect b="b" l="l" r="r" t="t"/>
              <a:pathLst>
                <a:path extrusionOk="0" h="70485" w="18715">
                  <a:moveTo>
                    <a:pt x="17046" y="1669"/>
                  </a:moveTo>
                  <a:lnTo>
                    <a:pt x="17046" y="67416"/>
                  </a:lnTo>
                  <a:cubicBezTo>
                    <a:pt x="17046" y="68183"/>
                    <a:pt x="16413" y="68817"/>
                    <a:pt x="15645" y="68817"/>
                  </a:cubicBezTo>
                  <a:lnTo>
                    <a:pt x="3103" y="68817"/>
                  </a:lnTo>
                  <a:cubicBezTo>
                    <a:pt x="2303" y="68817"/>
                    <a:pt x="1669" y="68183"/>
                    <a:pt x="1669" y="67416"/>
                  </a:cubicBezTo>
                  <a:lnTo>
                    <a:pt x="1669" y="1702"/>
                  </a:lnTo>
                  <a:lnTo>
                    <a:pt x="17046" y="1669"/>
                  </a:lnTo>
                  <a:close/>
                  <a:moveTo>
                    <a:pt x="1" y="1"/>
                  </a:moveTo>
                  <a:lnTo>
                    <a:pt x="1" y="67416"/>
                  </a:lnTo>
                  <a:cubicBezTo>
                    <a:pt x="1" y="69117"/>
                    <a:pt x="1402" y="70485"/>
                    <a:pt x="3103" y="70485"/>
                  </a:cubicBezTo>
                  <a:lnTo>
                    <a:pt x="15645" y="70485"/>
                  </a:lnTo>
                  <a:cubicBezTo>
                    <a:pt x="17347" y="70485"/>
                    <a:pt x="18714" y="69117"/>
                    <a:pt x="18714" y="67416"/>
                  </a:cubicBezTo>
                  <a:lnTo>
                    <a:pt x="187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6679270" y="4642998"/>
              <a:ext cx="110287" cy="93990"/>
            </a:xfrm>
            <a:custGeom>
              <a:rect b="b" l="l" r="r" t="t"/>
              <a:pathLst>
                <a:path extrusionOk="0" h="4095" w="4805">
                  <a:moveTo>
                    <a:pt x="2736" y="0"/>
                  </a:moveTo>
                  <a:cubicBezTo>
                    <a:pt x="901" y="0"/>
                    <a:pt x="1" y="2202"/>
                    <a:pt x="1302" y="3503"/>
                  </a:cubicBezTo>
                  <a:cubicBezTo>
                    <a:pt x="1709" y="3911"/>
                    <a:pt x="2218" y="4094"/>
                    <a:pt x="2719" y="4094"/>
                  </a:cubicBezTo>
                  <a:cubicBezTo>
                    <a:pt x="3776" y="4094"/>
                    <a:pt x="4804" y="3280"/>
                    <a:pt x="4804" y="2035"/>
                  </a:cubicBezTo>
                  <a:cubicBezTo>
                    <a:pt x="4804" y="901"/>
                    <a:pt x="3870"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6918160" y="4642998"/>
              <a:ext cx="110264" cy="93990"/>
            </a:xfrm>
            <a:custGeom>
              <a:rect b="b" l="l" r="r" t="t"/>
              <a:pathLst>
                <a:path extrusionOk="0" h="4095" w="4804">
                  <a:moveTo>
                    <a:pt x="2769" y="0"/>
                  </a:moveTo>
                  <a:cubicBezTo>
                    <a:pt x="934" y="0"/>
                    <a:pt x="0" y="2202"/>
                    <a:pt x="1301" y="3503"/>
                  </a:cubicBezTo>
                  <a:cubicBezTo>
                    <a:pt x="1720" y="3911"/>
                    <a:pt x="2232" y="4094"/>
                    <a:pt x="2733" y="4094"/>
                  </a:cubicBezTo>
                  <a:cubicBezTo>
                    <a:pt x="3791" y="4094"/>
                    <a:pt x="4804" y="3280"/>
                    <a:pt x="4804" y="2035"/>
                  </a:cubicBezTo>
                  <a:cubicBezTo>
                    <a:pt x="4804" y="901"/>
                    <a:pt x="3903" y="0"/>
                    <a:pt x="27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7251201" y="3038228"/>
              <a:ext cx="429533" cy="1617807"/>
            </a:xfrm>
            <a:custGeom>
              <a:rect b="b" l="l" r="r" t="t"/>
              <a:pathLst>
                <a:path extrusionOk="0" h="70485" w="18714">
                  <a:moveTo>
                    <a:pt x="17046" y="1669"/>
                  </a:moveTo>
                  <a:lnTo>
                    <a:pt x="17046" y="67416"/>
                  </a:lnTo>
                  <a:cubicBezTo>
                    <a:pt x="17046" y="68183"/>
                    <a:pt x="16412" y="68817"/>
                    <a:pt x="15645" y="68817"/>
                  </a:cubicBezTo>
                  <a:lnTo>
                    <a:pt x="3069" y="68817"/>
                  </a:lnTo>
                  <a:cubicBezTo>
                    <a:pt x="2302" y="68817"/>
                    <a:pt x="1668" y="68183"/>
                    <a:pt x="1668" y="67416"/>
                  </a:cubicBezTo>
                  <a:lnTo>
                    <a:pt x="1668" y="1669"/>
                  </a:lnTo>
                  <a:close/>
                  <a:moveTo>
                    <a:pt x="0" y="1"/>
                  </a:moveTo>
                  <a:lnTo>
                    <a:pt x="0" y="67416"/>
                  </a:lnTo>
                  <a:cubicBezTo>
                    <a:pt x="0" y="69117"/>
                    <a:pt x="1368" y="70485"/>
                    <a:pt x="3069" y="70485"/>
                  </a:cubicBezTo>
                  <a:lnTo>
                    <a:pt x="15645" y="70485"/>
                  </a:lnTo>
                  <a:cubicBezTo>
                    <a:pt x="17346" y="70485"/>
                    <a:pt x="18714" y="69117"/>
                    <a:pt x="18714" y="67416"/>
                  </a:cubicBezTo>
                  <a:lnTo>
                    <a:pt x="187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7284115" y="4642998"/>
              <a:ext cx="110287" cy="93990"/>
            </a:xfrm>
            <a:custGeom>
              <a:rect b="b" l="l" r="r" t="t"/>
              <a:pathLst>
                <a:path extrusionOk="0" h="4095" w="4805">
                  <a:moveTo>
                    <a:pt x="2769" y="0"/>
                  </a:moveTo>
                  <a:cubicBezTo>
                    <a:pt x="935" y="0"/>
                    <a:pt x="1" y="2202"/>
                    <a:pt x="1302" y="3503"/>
                  </a:cubicBezTo>
                  <a:cubicBezTo>
                    <a:pt x="1720" y="3911"/>
                    <a:pt x="2232" y="4094"/>
                    <a:pt x="2734" y="4094"/>
                  </a:cubicBezTo>
                  <a:cubicBezTo>
                    <a:pt x="3792" y="4094"/>
                    <a:pt x="4804" y="3280"/>
                    <a:pt x="4804" y="2035"/>
                  </a:cubicBezTo>
                  <a:cubicBezTo>
                    <a:pt x="4804" y="901"/>
                    <a:pt x="3904" y="0"/>
                    <a:pt x="27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7523762" y="4642998"/>
              <a:ext cx="110287" cy="93738"/>
            </a:xfrm>
            <a:custGeom>
              <a:rect b="b" l="l" r="r" t="t"/>
              <a:pathLst>
                <a:path extrusionOk="0" h="4084" w="4805">
                  <a:moveTo>
                    <a:pt x="2736" y="0"/>
                  </a:moveTo>
                  <a:cubicBezTo>
                    <a:pt x="901" y="0"/>
                    <a:pt x="1" y="2202"/>
                    <a:pt x="1302" y="3470"/>
                  </a:cubicBezTo>
                  <a:cubicBezTo>
                    <a:pt x="1715" y="3894"/>
                    <a:pt x="2227" y="4084"/>
                    <a:pt x="2732" y="4084"/>
                  </a:cubicBezTo>
                  <a:cubicBezTo>
                    <a:pt x="3774" y="4084"/>
                    <a:pt x="4782" y="3272"/>
                    <a:pt x="4804" y="2035"/>
                  </a:cubicBezTo>
                  <a:cubicBezTo>
                    <a:pt x="4804" y="901"/>
                    <a:pt x="3870"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6567492" y="3019866"/>
              <a:ext cx="1179850" cy="111802"/>
            </a:xfrm>
            <a:custGeom>
              <a:rect b="b" l="l" r="r" t="t"/>
              <a:pathLst>
                <a:path extrusionOk="0" h="4871" w="51404">
                  <a:moveTo>
                    <a:pt x="2436" y="0"/>
                  </a:moveTo>
                  <a:cubicBezTo>
                    <a:pt x="1068" y="0"/>
                    <a:pt x="1" y="1101"/>
                    <a:pt x="1" y="2435"/>
                  </a:cubicBezTo>
                  <a:cubicBezTo>
                    <a:pt x="1" y="3770"/>
                    <a:pt x="1068" y="4837"/>
                    <a:pt x="2436" y="4870"/>
                  </a:cubicBezTo>
                  <a:lnTo>
                    <a:pt x="48969" y="4870"/>
                  </a:lnTo>
                  <a:cubicBezTo>
                    <a:pt x="50303" y="4870"/>
                    <a:pt x="51404" y="3770"/>
                    <a:pt x="51404" y="2435"/>
                  </a:cubicBezTo>
                  <a:cubicBezTo>
                    <a:pt x="51404" y="1101"/>
                    <a:pt x="50303" y="0"/>
                    <a:pt x="489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6716798" y="2993838"/>
              <a:ext cx="600277" cy="29104"/>
            </a:xfrm>
            <a:custGeom>
              <a:rect b="b" l="l" r="r" t="t"/>
              <a:pathLst>
                <a:path extrusionOk="0" h="1268" w="26153">
                  <a:moveTo>
                    <a:pt x="534" y="0"/>
                  </a:moveTo>
                  <a:cubicBezTo>
                    <a:pt x="234" y="0"/>
                    <a:pt x="0" y="234"/>
                    <a:pt x="0" y="534"/>
                  </a:cubicBezTo>
                  <a:cubicBezTo>
                    <a:pt x="0" y="834"/>
                    <a:pt x="234" y="1101"/>
                    <a:pt x="534" y="1101"/>
                  </a:cubicBezTo>
                  <a:lnTo>
                    <a:pt x="25618" y="1268"/>
                  </a:lnTo>
                  <a:cubicBezTo>
                    <a:pt x="25919" y="1268"/>
                    <a:pt x="26152" y="1034"/>
                    <a:pt x="26152" y="734"/>
                  </a:cubicBezTo>
                  <a:cubicBezTo>
                    <a:pt x="26152" y="400"/>
                    <a:pt x="25919" y="167"/>
                    <a:pt x="25618" y="167"/>
                  </a:cubicBezTo>
                  <a:lnTo>
                    <a:pt x="534"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6716798" y="2993838"/>
              <a:ext cx="600277" cy="29104"/>
            </a:xfrm>
            <a:custGeom>
              <a:rect b="b" l="l" r="r" t="t"/>
              <a:pathLst>
                <a:path extrusionOk="0" h="1268" w="26153">
                  <a:moveTo>
                    <a:pt x="534" y="0"/>
                  </a:moveTo>
                  <a:cubicBezTo>
                    <a:pt x="234" y="0"/>
                    <a:pt x="0" y="234"/>
                    <a:pt x="0" y="534"/>
                  </a:cubicBezTo>
                  <a:cubicBezTo>
                    <a:pt x="0" y="834"/>
                    <a:pt x="234" y="1101"/>
                    <a:pt x="534" y="1101"/>
                  </a:cubicBezTo>
                  <a:lnTo>
                    <a:pt x="25618" y="1268"/>
                  </a:lnTo>
                  <a:cubicBezTo>
                    <a:pt x="25919" y="1268"/>
                    <a:pt x="26152" y="1034"/>
                    <a:pt x="26152" y="734"/>
                  </a:cubicBezTo>
                  <a:cubicBezTo>
                    <a:pt x="26152" y="400"/>
                    <a:pt x="25919" y="167"/>
                    <a:pt x="25618" y="167"/>
                  </a:cubicBezTo>
                  <a:lnTo>
                    <a:pt x="5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6631804" y="2595704"/>
              <a:ext cx="673013" cy="401967"/>
            </a:xfrm>
            <a:custGeom>
              <a:rect b="b" l="l" r="r" t="t"/>
              <a:pathLst>
                <a:path extrusionOk="0" h="17513" w="29322">
                  <a:moveTo>
                    <a:pt x="1635" y="0"/>
                  </a:moveTo>
                  <a:cubicBezTo>
                    <a:pt x="1568" y="0"/>
                    <a:pt x="1468" y="0"/>
                    <a:pt x="1402" y="34"/>
                  </a:cubicBezTo>
                  <a:cubicBezTo>
                    <a:pt x="568" y="134"/>
                    <a:pt x="1" y="934"/>
                    <a:pt x="167" y="1735"/>
                  </a:cubicBezTo>
                  <a:lnTo>
                    <a:pt x="2536" y="15611"/>
                  </a:lnTo>
                  <a:cubicBezTo>
                    <a:pt x="2702" y="16412"/>
                    <a:pt x="3336" y="17079"/>
                    <a:pt x="4137" y="17313"/>
                  </a:cubicBezTo>
                  <a:cubicBezTo>
                    <a:pt x="4270" y="17346"/>
                    <a:pt x="4404" y="17346"/>
                    <a:pt x="4537" y="17379"/>
                  </a:cubicBezTo>
                  <a:lnTo>
                    <a:pt x="4604" y="17379"/>
                  </a:lnTo>
                  <a:lnTo>
                    <a:pt x="27387" y="17513"/>
                  </a:lnTo>
                  <a:lnTo>
                    <a:pt x="27720" y="17513"/>
                  </a:lnTo>
                  <a:cubicBezTo>
                    <a:pt x="28654" y="17513"/>
                    <a:pt x="29321" y="16679"/>
                    <a:pt x="29155" y="15778"/>
                  </a:cubicBezTo>
                  <a:lnTo>
                    <a:pt x="26786" y="1935"/>
                  </a:lnTo>
                  <a:cubicBezTo>
                    <a:pt x="26586" y="934"/>
                    <a:pt x="25752" y="200"/>
                    <a:pt x="24718" y="167"/>
                  </a:cubicBezTo>
                  <a:lnTo>
                    <a:pt x="24385" y="167"/>
                  </a:lnTo>
                  <a:lnTo>
                    <a:pt x="16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7280304" y="2993838"/>
              <a:ext cx="349130" cy="29104"/>
            </a:xfrm>
            <a:custGeom>
              <a:rect b="b" l="l" r="r" t="t"/>
              <a:pathLst>
                <a:path extrusionOk="0" h="1268" w="15211">
                  <a:moveTo>
                    <a:pt x="14644" y="0"/>
                  </a:moveTo>
                  <a:lnTo>
                    <a:pt x="534" y="167"/>
                  </a:lnTo>
                  <a:cubicBezTo>
                    <a:pt x="334" y="167"/>
                    <a:pt x="167" y="267"/>
                    <a:pt x="67" y="467"/>
                  </a:cubicBezTo>
                  <a:cubicBezTo>
                    <a:pt x="33" y="500"/>
                    <a:pt x="0" y="567"/>
                    <a:pt x="0" y="634"/>
                  </a:cubicBezTo>
                  <a:lnTo>
                    <a:pt x="0" y="734"/>
                  </a:lnTo>
                  <a:cubicBezTo>
                    <a:pt x="0" y="1034"/>
                    <a:pt x="234" y="1268"/>
                    <a:pt x="567" y="1268"/>
                  </a:cubicBezTo>
                  <a:lnTo>
                    <a:pt x="14644" y="1101"/>
                  </a:lnTo>
                  <a:cubicBezTo>
                    <a:pt x="14944" y="1101"/>
                    <a:pt x="15178" y="867"/>
                    <a:pt x="15211" y="600"/>
                  </a:cubicBezTo>
                  <a:lnTo>
                    <a:pt x="15211" y="534"/>
                  </a:lnTo>
                  <a:cubicBezTo>
                    <a:pt x="15178" y="300"/>
                    <a:pt x="15044" y="100"/>
                    <a:pt x="14844" y="33"/>
                  </a:cubicBezTo>
                  <a:cubicBezTo>
                    <a:pt x="14777" y="0"/>
                    <a:pt x="14711" y="0"/>
                    <a:pt x="146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6" name="Google Shape;446;p19"/>
          <p:cNvSpPr txBox="1"/>
          <p:nvPr/>
        </p:nvSpPr>
        <p:spPr>
          <a:xfrm>
            <a:off x="1000950" y="1255950"/>
            <a:ext cx="7142100" cy="2631600"/>
          </a:xfrm>
          <a:prstGeom prst="rect">
            <a:avLst/>
          </a:prstGeom>
          <a:noFill/>
          <a:ln>
            <a:noFill/>
          </a:ln>
        </p:spPr>
        <p:txBody>
          <a:bodyPr anchorCtr="0" anchor="ctr" bIns="91425" lIns="91425" spcFirstLastPara="1" rIns="91425" wrap="square" tIns="91425">
            <a:noAutofit/>
          </a:bodyPr>
          <a:lstStyle/>
          <a:p>
            <a:pPr indent="457200" lvl="0" marL="0" rtl="0" algn="just">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Brave markets, or e-commerce, also have various ethical issues that need to be considered. Some ethical issues in bold markets include:</a:t>
            </a:r>
            <a:endParaRPr sz="1500">
              <a:solidFill>
                <a:schemeClr val="dk1"/>
              </a:solidFill>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t/>
            </a:r>
            <a:endParaRPr sz="1500">
              <a:solidFill>
                <a:schemeClr val="dk1"/>
              </a:solidFill>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1. Personal Data Security</a:t>
            </a:r>
            <a:endParaRPr sz="1500">
              <a:solidFill>
                <a:schemeClr val="dk1"/>
              </a:solidFill>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2. Online Fraud</a:t>
            </a:r>
            <a:endParaRPr sz="1500">
              <a:solidFill>
                <a:schemeClr val="dk1"/>
              </a:solidFill>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3. Fake Reviews and Feedback</a:t>
            </a:r>
            <a:endParaRPr sz="1500">
              <a:solidFill>
                <a:schemeClr val="dk1"/>
              </a:solidFill>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4.Consumer Protection</a:t>
            </a:r>
            <a:endParaRPr sz="1500">
              <a:solidFill>
                <a:schemeClr val="dk1"/>
              </a:solidFill>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5. Inventory Management</a:t>
            </a:r>
            <a:endParaRPr sz="1500">
              <a:solidFill>
                <a:schemeClr val="dk1"/>
              </a:solidFill>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6. Intellectual Property Rights Awards</a:t>
            </a:r>
            <a:endParaRPr sz="1500">
              <a:solidFill>
                <a:schemeClr val="dk1"/>
              </a:solidFill>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7. Inequality in Access</a:t>
            </a:r>
            <a:endParaRPr sz="1500">
              <a:solidFill>
                <a:schemeClr val="dk1"/>
              </a:solidFill>
              <a:latin typeface="Roboto"/>
              <a:ea typeface="Roboto"/>
              <a:cs typeface="Roboto"/>
              <a:sym typeface="Roboto"/>
            </a:endParaRPr>
          </a:p>
          <a:p>
            <a:pPr indent="457200" lvl="0" marL="0" rtl="0" algn="just">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8. Tax Regulations and Compliance</a:t>
            </a:r>
            <a:endParaRPr sz="1500">
              <a:solidFill>
                <a:schemeClr val="dk1"/>
              </a:solidFill>
              <a:latin typeface="Roboto"/>
              <a:ea typeface="Roboto"/>
              <a:cs typeface="Roboto"/>
              <a:sym typeface="Roboto"/>
            </a:endParaRPr>
          </a:p>
          <a:p>
            <a:pPr indent="457200" lvl="0" marL="0" rtl="0" algn="just">
              <a:spcBef>
                <a:spcPts val="0"/>
              </a:spcBef>
              <a:spcAft>
                <a:spcPts val="0"/>
              </a:spcAft>
              <a:buNone/>
            </a:pPr>
            <a:r>
              <a:rPr lang="en" sz="1500">
                <a:solidFill>
                  <a:schemeClr val="dk1"/>
                </a:solidFill>
                <a:latin typeface="Roboto"/>
                <a:ea typeface="Roboto"/>
                <a:cs typeface="Roboto"/>
                <a:sym typeface="Roboto"/>
              </a:rPr>
              <a:t>9. Environmental Impact</a:t>
            </a:r>
            <a:endParaRPr sz="1500">
              <a:solidFill>
                <a:schemeClr val="dk1"/>
              </a:solidFill>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sz="1500">
              <a:solidFill>
                <a:schemeClr val="dk1"/>
              </a:solidFill>
              <a:latin typeface="Roboto"/>
              <a:ea typeface="Roboto"/>
              <a:cs typeface="Roboto"/>
              <a:sym typeface="Roboto"/>
            </a:endParaRPr>
          </a:p>
          <a:p>
            <a:pPr indent="457200" lvl="0" marL="0" rtl="0" algn="just">
              <a:spcBef>
                <a:spcPts val="0"/>
              </a:spcBef>
              <a:spcAft>
                <a:spcPts val="0"/>
              </a:spcAft>
              <a:buNone/>
            </a:pPr>
            <a:r>
              <a:t/>
            </a:r>
            <a:endParaRPr sz="1500">
              <a:solidFill>
                <a:schemeClr val="dk1"/>
              </a:solidFill>
              <a:latin typeface="Roboto"/>
              <a:ea typeface="Roboto"/>
              <a:cs typeface="Roboto"/>
              <a:sym typeface="Roboto"/>
            </a:endParaRPr>
          </a:p>
        </p:txBody>
      </p:sp>
      <p:grpSp>
        <p:nvGrpSpPr>
          <p:cNvPr id="447" name="Google Shape;447;p19"/>
          <p:cNvGrpSpPr/>
          <p:nvPr/>
        </p:nvGrpSpPr>
        <p:grpSpPr>
          <a:xfrm>
            <a:off x="-89133" y="3274551"/>
            <a:ext cx="2209092" cy="2315292"/>
            <a:chOff x="457200" y="2853025"/>
            <a:chExt cx="1797179" cy="1883576"/>
          </a:xfrm>
        </p:grpSpPr>
        <p:sp>
          <p:nvSpPr>
            <p:cNvPr id="448" name="Google Shape;448;p19"/>
            <p:cNvSpPr/>
            <p:nvPr/>
          </p:nvSpPr>
          <p:spPr>
            <a:xfrm>
              <a:off x="533291" y="3965591"/>
              <a:ext cx="1465935" cy="761034"/>
            </a:xfrm>
            <a:custGeom>
              <a:rect b="b" l="l" r="r" t="t"/>
              <a:pathLst>
                <a:path extrusionOk="0" h="25353" w="48836">
                  <a:moveTo>
                    <a:pt x="29355" y="1"/>
                  </a:moveTo>
                  <a:cubicBezTo>
                    <a:pt x="14110" y="1"/>
                    <a:pt x="0" y="8907"/>
                    <a:pt x="0" y="16246"/>
                  </a:cubicBezTo>
                  <a:cubicBezTo>
                    <a:pt x="0" y="23551"/>
                    <a:pt x="12342" y="25352"/>
                    <a:pt x="27520" y="25352"/>
                  </a:cubicBezTo>
                  <a:cubicBezTo>
                    <a:pt x="42731" y="25352"/>
                    <a:pt x="48835" y="23551"/>
                    <a:pt x="48835" y="16246"/>
                  </a:cubicBezTo>
                  <a:cubicBezTo>
                    <a:pt x="48835" y="8907"/>
                    <a:pt x="44565" y="1"/>
                    <a:pt x="293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457200" y="3547790"/>
              <a:ext cx="665878" cy="1073006"/>
            </a:xfrm>
            <a:custGeom>
              <a:rect b="b" l="l" r="r" t="t"/>
              <a:pathLst>
                <a:path extrusionOk="0" h="35746" w="22183">
                  <a:moveTo>
                    <a:pt x="9110" y="0"/>
                  </a:moveTo>
                  <a:cubicBezTo>
                    <a:pt x="3032" y="0"/>
                    <a:pt x="1092" y="9994"/>
                    <a:pt x="567" y="19891"/>
                  </a:cubicBezTo>
                  <a:cubicBezTo>
                    <a:pt x="0" y="29965"/>
                    <a:pt x="2769" y="35402"/>
                    <a:pt x="9140" y="35735"/>
                  </a:cubicBezTo>
                  <a:cubicBezTo>
                    <a:pt x="9270" y="35742"/>
                    <a:pt x="9399" y="35746"/>
                    <a:pt x="9528" y="35746"/>
                  </a:cubicBezTo>
                  <a:cubicBezTo>
                    <a:pt x="15705" y="35746"/>
                    <a:pt x="21093" y="27990"/>
                    <a:pt x="21649" y="18123"/>
                  </a:cubicBezTo>
                  <a:cubicBezTo>
                    <a:pt x="22183" y="8082"/>
                    <a:pt x="15811" y="343"/>
                    <a:pt x="9440" y="10"/>
                  </a:cubicBezTo>
                  <a:cubicBezTo>
                    <a:pt x="9329" y="3"/>
                    <a:pt x="9219" y="0"/>
                    <a:pt x="91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771591" y="3691660"/>
              <a:ext cx="842111" cy="567541"/>
            </a:xfrm>
            <a:custGeom>
              <a:rect b="b" l="l" r="r" t="t"/>
              <a:pathLst>
                <a:path extrusionOk="0" h="18907" w="28054">
                  <a:moveTo>
                    <a:pt x="3662" y="1"/>
                  </a:moveTo>
                  <a:cubicBezTo>
                    <a:pt x="1832" y="1"/>
                    <a:pt x="1342" y="4719"/>
                    <a:pt x="634" y="9127"/>
                  </a:cubicBezTo>
                  <a:cubicBezTo>
                    <a:pt x="0" y="13075"/>
                    <a:pt x="611" y="17297"/>
                    <a:pt x="5005" y="17297"/>
                  </a:cubicBezTo>
                  <a:cubicBezTo>
                    <a:pt x="5697" y="17297"/>
                    <a:pt x="6483" y="17193"/>
                    <a:pt x="7372" y="16966"/>
                  </a:cubicBezTo>
                  <a:cubicBezTo>
                    <a:pt x="8425" y="16697"/>
                    <a:pt x="9441" y="16587"/>
                    <a:pt x="10411" y="16587"/>
                  </a:cubicBezTo>
                  <a:cubicBezTo>
                    <a:pt x="14858" y="16587"/>
                    <a:pt x="18331" y="18907"/>
                    <a:pt x="19957" y="18907"/>
                  </a:cubicBezTo>
                  <a:cubicBezTo>
                    <a:pt x="20178" y="18907"/>
                    <a:pt x="20365" y="18864"/>
                    <a:pt x="20515" y="18767"/>
                  </a:cubicBezTo>
                  <a:cubicBezTo>
                    <a:pt x="22416" y="17499"/>
                    <a:pt x="13643" y="16432"/>
                    <a:pt x="15711" y="14364"/>
                  </a:cubicBezTo>
                  <a:cubicBezTo>
                    <a:pt x="17780" y="12262"/>
                    <a:pt x="28054" y="13430"/>
                    <a:pt x="27520" y="11328"/>
                  </a:cubicBezTo>
                  <a:cubicBezTo>
                    <a:pt x="27208" y="10119"/>
                    <a:pt x="25058" y="9868"/>
                    <a:pt x="23328" y="9868"/>
                  </a:cubicBezTo>
                  <a:cubicBezTo>
                    <a:pt x="22099" y="9868"/>
                    <a:pt x="21082" y="9994"/>
                    <a:pt x="21082" y="9994"/>
                  </a:cubicBezTo>
                  <a:cubicBezTo>
                    <a:pt x="12276" y="9394"/>
                    <a:pt x="5838" y="387"/>
                    <a:pt x="3870" y="20"/>
                  </a:cubicBezTo>
                  <a:cubicBezTo>
                    <a:pt x="3799" y="7"/>
                    <a:pt x="3730" y="1"/>
                    <a:pt x="36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654137" y="4209236"/>
              <a:ext cx="198596" cy="77535"/>
            </a:xfrm>
            <a:custGeom>
              <a:rect b="b" l="l" r="r" t="t"/>
              <a:pathLst>
                <a:path extrusionOk="0" h="2583" w="6616">
                  <a:moveTo>
                    <a:pt x="3923" y="0"/>
                  </a:moveTo>
                  <a:cubicBezTo>
                    <a:pt x="2240" y="0"/>
                    <a:pt x="358" y="315"/>
                    <a:pt x="177" y="1691"/>
                  </a:cubicBezTo>
                  <a:cubicBezTo>
                    <a:pt x="93" y="2338"/>
                    <a:pt x="1" y="2583"/>
                    <a:pt x="25" y="2583"/>
                  </a:cubicBezTo>
                  <a:cubicBezTo>
                    <a:pt x="97" y="2583"/>
                    <a:pt x="1200" y="423"/>
                    <a:pt x="6615" y="223"/>
                  </a:cubicBezTo>
                  <a:cubicBezTo>
                    <a:pt x="6615" y="223"/>
                    <a:pt x="5340" y="0"/>
                    <a:pt x="3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472208" y="4260985"/>
              <a:ext cx="1478932" cy="464641"/>
            </a:xfrm>
            <a:custGeom>
              <a:rect b="b" l="l" r="r" t="t"/>
              <a:pathLst>
                <a:path extrusionOk="0" h="15479" w="49269">
                  <a:moveTo>
                    <a:pt x="0" y="0"/>
                  </a:moveTo>
                  <a:cubicBezTo>
                    <a:pt x="167" y="4170"/>
                    <a:pt x="1101" y="7305"/>
                    <a:pt x="2836" y="9307"/>
                  </a:cubicBezTo>
                  <a:cubicBezTo>
                    <a:pt x="5735" y="14150"/>
                    <a:pt x="16345" y="15479"/>
                    <a:pt x="29076" y="15479"/>
                  </a:cubicBezTo>
                  <a:cubicBezTo>
                    <a:pt x="29235" y="15479"/>
                    <a:pt x="29395" y="15478"/>
                    <a:pt x="29555" y="15478"/>
                  </a:cubicBezTo>
                  <a:cubicBezTo>
                    <a:pt x="39996" y="15478"/>
                    <a:pt x="46167" y="14644"/>
                    <a:pt x="48969" y="11742"/>
                  </a:cubicBezTo>
                  <a:cubicBezTo>
                    <a:pt x="49269" y="10941"/>
                    <a:pt x="49269" y="10174"/>
                    <a:pt x="48435" y="9907"/>
                  </a:cubicBezTo>
                  <a:cubicBezTo>
                    <a:pt x="48321" y="9869"/>
                    <a:pt x="48200" y="9851"/>
                    <a:pt x="48070" y="9851"/>
                  </a:cubicBezTo>
                  <a:cubicBezTo>
                    <a:pt x="46079" y="9851"/>
                    <a:pt x="41956" y="14029"/>
                    <a:pt x="27567" y="14029"/>
                  </a:cubicBezTo>
                  <a:cubicBezTo>
                    <a:pt x="26408" y="14029"/>
                    <a:pt x="25181" y="14002"/>
                    <a:pt x="23884" y="13943"/>
                  </a:cubicBezTo>
                  <a:cubicBezTo>
                    <a:pt x="5438" y="13110"/>
                    <a:pt x="801" y="793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1404367" y="3517023"/>
              <a:ext cx="106172" cy="85160"/>
            </a:xfrm>
            <a:custGeom>
              <a:rect b="b" l="l" r="r" t="t"/>
              <a:pathLst>
                <a:path extrusionOk="0" h="2837" w="3537">
                  <a:moveTo>
                    <a:pt x="3537" y="1"/>
                  </a:moveTo>
                  <a:cubicBezTo>
                    <a:pt x="3036" y="101"/>
                    <a:pt x="2569" y="334"/>
                    <a:pt x="2169" y="668"/>
                  </a:cubicBezTo>
                  <a:cubicBezTo>
                    <a:pt x="1728" y="1109"/>
                    <a:pt x="507" y="1135"/>
                    <a:pt x="226" y="1135"/>
                  </a:cubicBezTo>
                  <a:cubicBezTo>
                    <a:pt x="189" y="1135"/>
                    <a:pt x="168" y="1135"/>
                    <a:pt x="168" y="1135"/>
                  </a:cubicBezTo>
                  <a:lnTo>
                    <a:pt x="1" y="2836"/>
                  </a:lnTo>
                  <a:lnTo>
                    <a:pt x="3437" y="2636"/>
                  </a:lnTo>
                  <a:lnTo>
                    <a:pt x="3537" y="1"/>
                  </a:lnTo>
                  <a:close/>
                </a:path>
              </a:pathLst>
            </a:custGeom>
            <a:solidFill>
              <a:srgbClr val="B2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1046932" y="3212654"/>
              <a:ext cx="409559" cy="399353"/>
            </a:xfrm>
            <a:custGeom>
              <a:rect b="b" l="l" r="r" t="t"/>
              <a:pathLst>
                <a:path extrusionOk="0" h="13304" w="13644">
                  <a:moveTo>
                    <a:pt x="1668" y="0"/>
                  </a:moveTo>
                  <a:cubicBezTo>
                    <a:pt x="0" y="100"/>
                    <a:pt x="2335" y="10574"/>
                    <a:pt x="4404" y="12209"/>
                  </a:cubicBezTo>
                  <a:cubicBezTo>
                    <a:pt x="5504" y="13096"/>
                    <a:pt x="7972" y="13304"/>
                    <a:pt x="10042" y="13304"/>
                  </a:cubicBezTo>
                  <a:cubicBezTo>
                    <a:pt x="11864" y="13304"/>
                    <a:pt x="13377" y="13143"/>
                    <a:pt x="13377" y="13143"/>
                  </a:cubicBezTo>
                  <a:lnTo>
                    <a:pt x="13644" y="10908"/>
                  </a:lnTo>
                  <a:lnTo>
                    <a:pt x="13644" y="10908"/>
                  </a:lnTo>
                  <a:cubicBezTo>
                    <a:pt x="12672" y="10969"/>
                    <a:pt x="11822" y="11000"/>
                    <a:pt x="11077" y="11000"/>
                  </a:cubicBezTo>
                  <a:cubicBezTo>
                    <a:pt x="5676" y="11000"/>
                    <a:pt x="5746" y="9361"/>
                    <a:pt x="4837" y="5404"/>
                  </a:cubicBezTo>
                  <a:cubicBezTo>
                    <a:pt x="3803" y="867"/>
                    <a:pt x="2102" y="0"/>
                    <a:pt x="16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1130047" y="3379847"/>
              <a:ext cx="59104" cy="206310"/>
            </a:xfrm>
            <a:custGeom>
              <a:rect b="b" l="l" r="r" t="t"/>
              <a:pathLst>
                <a:path extrusionOk="0" h="6873" w="1969">
                  <a:moveTo>
                    <a:pt x="1201" y="1"/>
                  </a:moveTo>
                  <a:lnTo>
                    <a:pt x="0" y="3770"/>
                  </a:lnTo>
                  <a:cubicBezTo>
                    <a:pt x="500" y="5104"/>
                    <a:pt x="1068" y="6205"/>
                    <a:pt x="1635" y="6639"/>
                  </a:cubicBezTo>
                  <a:cubicBezTo>
                    <a:pt x="1735" y="6739"/>
                    <a:pt x="1835" y="6806"/>
                    <a:pt x="1968" y="6872"/>
                  </a:cubicBezTo>
                  <a:cubicBezTo>
                    <a:pt x="1168" y="4938"/>
                    <a:pt x="1601" y="668"/>
                    <a:pt x="1601" y="668"/>
                  </a:cubicBezTo>
                  <a:lnTo>
                    <a:pt x="12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778585" y="2930288"/>
              <a:ext cx="314433" cy="255539"/>
            </a:xfrm>
            <a:custGeom>
              <a:rect b="b" l="l" r="r" t="t"/>
              <a:pathLst>
                <a:path extrusionOk="0" h="8513" w="10475">
                  <a:moveTo>
                    <a:pt x="4737" y="0"/>
                  </a:moveTo>
                  <a:lnTo>
                    <a:pt x="1468" y="1135"/>
                  </a:lnTo>
                  <a:cubicBezTo>
                    <a:pt x="1468" y="1135"/>
                    <a:pt x="1435" y="2436"/>
                    <a:pt x="801" y="2702"/>
                  </a:cubicBezTo>
                  <a:cubicBezTo>
                    <a:pt x="201" y="2969"/>
                    <a:pt x="1268" y="4504"/>
                    <a:pt x="968" y="5404"/>
                  </a:cubicBezTo>
                  <a:cubicBezTo>
                    <a:pt x="668" y="6338"/>
                    <a:pt x="1" y="7172"/>
                    <a:pt x="735" y="8406"/>
                  </a:cubicBezTo>
                  <a:cubicBezTo>
                    <a:pt x="735" y="8406"/>
                    <a:pt x="568" y="7372"/>
                    <a:pt x="1102" y="6772"/>
                  </a:cubicBezTo>
                  <a:lnTo>
                    <a:pt x="1102" y="6772"/>
                  </a:lnTo>
                  <a:cubicBezTo>
                    <a:pt x="1102" y="6772"/>
                    <a:pt x="868" y="8473"/>
                    <a:pt x="1435" y="8507"/>
                  </a:cubicBezTo>
                  <a:cubicBezTo>
                    <a:pt x="1467" y="8511"/>
                    <a:pt x="1497" y="8512"/>
                    <a:pt x="1527" y="8512"/>
                  </a:cubicBezTo>
                  <a:cubicBezTo>
                    <a:pt x="1898" y="8512"/>
                    <a:pt x="2080" y="8214"/>
                    <a:pt x="2581" y="8214"/>
                  </a:cubicBezTo>
                  <a:cubicBezTo>
                    <a:pt x="2701" y="8214"/>
                    <a:pt x="2839" y="8231"/>
                    <a:pt x="3003" y="8273"/>
                  </a:cubicBezTo>
                  <a:cubicBezTo>
                    <a:pt x="3058" y="8285"/>
                    <a:pt x="3107" y="8290"/>
                    <a:pt x="3150" y="8290"/>
                  </a:cubicBezTo>
                  <a:cubicBezTo>
                    <a:pt x="3845" y="8290"/>
                    <a:pt x="3136" y="6872"/>
                    <a:pt x="3136" y="6872"/>
                  </a:cubicBezTo>
                  <a:lnTo>
                    <a:pt x="3136" y="6872"/>
                  </a:lnTo>
                  <a:cubicBezTo>
                    <a:pt x="3437" y="7139"/>
                    <a:pt x="3670" y="7539"/>
                    <a:pt x="3737" y="7973"/>
                  </a:cubicBezTo>
                  <a:cubicBezTo>
                    <a:pt x="3811" y="8250"/>
                    <a:pt x="4111" y="8336"/>
                    <a:pt x="4517" y="8336"/>
                  </a:cubicBezTo>
                  <a:cubicBezTo>
                    <a:pt x="5187" y="8336"/>
                    <a:pt x="6144" y="8102"/>
                    <a:pt x="6858" y="8102"/>
                  </a:cubicBezTo>
                  <a:cubicBezTo>
                    <a:pt x="7066" y="8102"/>
                    <a:pt x="7253" y="8122"/>
                    <a:pt x="7406" y="8173"/>
                  </a:cubicBezTo>
                  <a:cubicBezTo>
                    <a:pt x="7494" y="8206"/>
                    <a:pt x="7576" y="8221"/>
                    <a:pt x="7653" y="8221"/>
                  </a:cubicBezTo>
                  <a:cubicBezTo>
                    <a:pt x="8420" y="8221"/>
                    <a:pt x="8640" y="6705"/>
                    <a:pt x="8640" y="6705"/>
                  </a:cubicBezTo>
                  <a:cubicBezTo>
                    <a:pt x="8640" y="6705"/>
                    <a:pt x="9107" y="7806"/>
                    <a:pt x="8740" y="8173"/>
                  </a:cubicBezTo>
                  <a:cubicBezTo>
                    <a:pt x="9241" y="7973"/>
                    <a:pt x="9608" y="7472"/>
                    <a:pt x="9608" y="6905"/>
                  </a:cubicBezTo>
                  <a:cubicBezTo>
                    <a:pt x="9774" y="7206"/>
                    <a:pt x="9808" y="7573"/>
                    <a:pt x="9708" y="7906"/>
                  </a:cubicBezTo>
                  <a:cubicBezTo>
                    <a:pt x="9708" y="7906"/>
                    <a:pt x="10475" y="7839"/>
                    <a:pt x="10275" y="6405"/>
                  </a:cubicBezTo>
                  <a:cubicBezTo>
                    <a:pt x="10075" y="4937"/>
                    <a:pt x="8940" y="4537"/>
                    <a:pt x="8674" y="3370"/>
                  </a:cubicBezTo>
                  <a:cubicBezTo>
                    <a:pt x="8373" y="2235"/>
                    <a:pt x="4737" y="0"/>
                    <a:pt x="4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882712" y="3097510"/>
              <a:ext cx="140212" cy="159483"/>
            </a:xfrm>
            <a:custGeom>
              <a:rect b="b" l="l" r="r" t="t"/>
              <a:pathLst>
                <a:path extrusionOk="0" h="5313" w="4671">
                  <a:moveTo>
                    <a:pt x="1" y="0"/>
                  </a:moveTo>
                  <a:lnTo>
                    <a:pt x="1" y="0"/>
                  </a:lnTo>
                  <a:cubicBezTo>
                    <a:pt x="435" y="1468"/>
                    <a:pt x="1168" y="4170"/>
                    <a:pt x="234" y="5304"/>
                  </a:cubicBezTo>
                  <a:cubicBezTo>
                    <a:pt x="373" y="5309"/>
                    <a:pt x="513" y="5312"/>
                    <a:pt x="654" y="5312"/>
                  </a:cubicBezTo>
                  <a:cubicBezTo>
                    <a:pt x="1357" y="5312"/>
                    <a:pt x="2075" y="5243"/>
                    <a:pt x="2770" y="5104"/>
                  </a:cubicBezTo>
                  <a:cubicBezTo>
                    <a:pt x="4671" y="4804"/>
                    <a:pt x="4638" y="4070"/>
                    <a:pt x="4638" y="4070"/>
                  </a:cubicBezTo>
                  <a:lnTo>
                    <a:pt x="4638" y="4070"/>
                  </a:lnTo>
                  <a:cubicBezTo>
                    <a:pt x="4638" y="4070"/>
                    <a:pt x="4626" y="4070"/>
                    <a:pt x="4606" y="4070"/>
                  </a:cubicBezTo>
                  <a:cubicBezTo>
                    <a:pt x="4384" y="4070"/>
                    <a:pt x="3070" y="3987"/>
                    <a:pt x="3070" y="2002"/>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886734" y="3103514"/>
              <a:ext cx="94135" cy="89272"/>
            </a:xfrm>
            <a:custGeom>
              <a:rect b="b" l="l" r="r" t="t"/>
              <a:pathLst>
                <a:path extrusionOk="0" h="2974" w="3136">
                  <a:moveTo>
                    <a:pt x="167" y="0"/>
                  </a:moveTo>
                  <a:lnTo>
                    <a:pt x="0" y="300"/>
                  </a:lnTo>
                  <a:cubicBezTo>
                    <a:pt x="0" y="300"/>
                    <a:pt x="987" y="2974"/>
                    <a:pt x="2991" y="2974"/>
                  </a:cubicBezTo>
                  <a:cubicBezTo>
                    <a:pt x="3039" y="2974"/>
                    <a:pt x="3087" y="2972"/>
                    <a:pt x="3136" y="2969"/>
                  </a:cubicBezTo>
                  <a:cubicBezTo>
                    <a:pt x="2969" y="2602"/>
                    <a:pt x="2902" y="2202"/>
                    <a:pt x="2936" y="1802"/>
                  </a:cubicBezTo>
                  <a:lnTo>
                    <a:pt x="1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846242" y="2879530"/>
              <a:ext cx="239780" cy="291830"/>
            </a:xfrm>
            <a:custGeom>
              <a:rect b="b" l="l" r="r" t="t"/>
              <a:pathLst>
                <a:path extrusionOk="0" h="9722" w="7988">
                  <a:moveTo>
                    <a:pt x="3727" y="1"/>
                  </a:moveTo>
                  <a:cubicBezTo>
                    <a:pt x="1718" y="1"/>
                    <a:pt x="0" y="1790"/>
                    <a:pt x="282" y="3960"/>
                  </a:cubicBezTo>
                  <a:cubicBezTo>
                    <a:pt x="615" y="6462"/>
                    <a:pt x="682" y="7529"/>
                    <a:pt x="2050" y="8763"/>
                  </a:cubicBezTo>
                  <a:cubicBezTo>
                    <a:pt x="2777" y="9419"/>
                    <a:pt x="3633" y="9721"/>
                    <a:pt x="4451" y="9721"/>
                  </a:cubicBezTo>
                  <a:cubicBezTo>
                    <a:pt x="5922" y="9721"/>
                    <a:pt x="7275" y="8746"/>
                    <a:pt x="7554" y="7095"/>
                  </a:cubicBezTo>
                  <a:cubicBezTo>
                    <a:pt x="7987" y="4794"/>
                    <a:pt x="7387" y="1058"/>
                    <a:pt x="4852" y="190"/>
                  </a:cubicBezTo>
                  <a:cubicBezTo>
                    <a:pt x="4474" y="61"/>
                    <a:pt x="4095" y="1"/>
                    <a:pt x="37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1021898" y="3042430"/>
              <a:ext cx="25065" cy="43856"/>
            </a:xfrm>
            <a:custGeom>
              <a:rect b="b" l="l" r="r" t="t"/>
              <a:pathLst>
                <a:path extrusionOk="0" h="1461" w="835">
                  <a:moveTo>
                    <a:pt x="1" y="0"/>
                  </a:moveTo>
                  <a:lnTo>
                    <a:pt x="134" y="1435"/>
                  </a:lnTo>
                  <a:cubicBezTo>
                    <a:pt x="194" y="1452"/>
                    <a:pt x="257" y="1460"/>
                    <a:pt x="320" y="1460"/>
                  </a:cubicBezTo>
                  <a:cubicBezTo>
                    <a:pt x="501" y="1460"/>
                    <a:pt x="686" y="1392"/>
                    <a:pt x="834" y="1268"/>
                  </a:cubicBezTo>
                  <a:cubicBezTo>
                    <a:pt x="501" y="868"/>
                    <a:pt x="234" y="467"/>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952800" y="2985218"/>
              <a:ext cx="34100" cy="18191"/>
            </a:xfrm>
            <a:custGeom>
              <a:rect b="b" l="l" r="r" t="t"/>
              <a:pathLst>
                <a:path extrusionOk="0" h="606" w="1136">
                  <a:moveTo>
                    <a:pt x="934" y="1"/>
                  </a:moveTo>
                  <a:cubicBezTo>
                    <a:pt x="574" y="1"/>
                    <a:pt x="248" y="164"/>
                    <a:pt x="34" y="439"/>
                  </a:cubicBezTo>
                  <a:cubicBezTo>
                    <a:pt x="1" y="505"/>
                    <a:pt x="1" y="539"/>
                    <a:pt x="34" y="606"/>
                  </a:cubicBezTo>
                  <a:lnTo>
                    <a:pt x="101" y="606"/>
                  </a:lnTo>
                  <a:cubicBezTo>
                    <a:pt x="134" y="606"/>
                    <a:pt x="168" y="606"/>
                    <a:pt x="201" y="572"/>
                  </a:cubicBezTo>
                  <a:cubicBezTo>
                    <a:pt x="384" y="359"/>
                    <a:pt x="651" y="201"/>
                    <a:pt x="924" y="201"/>
                  </a:cubicBezTo>
                  <a:cubicBezTo>
                    <a:pt x="950" y="201"/>
                    <a:pt x="976" y="202"/>
                    <a:pt x="1002" y="205"/>
                  </a:cubicBezTo>
                  <a:cubicBezTo>
                    <a:pt x="1068" y="205"/>
                    <a:pt x="1102" y="139"/>
                    <a:pt x="1135" y="105"/>
                  </a:cubicBezTo>
                  <a:cubicBezTo>
                    <a:pt x="1135" y="38"/>
                    <a:pt x="1068" y="5"/>
                    <a:pt x="1035" y="5"/>
                  </a:cubicBezTo>
                  <a:cubicBezTo>
                    <a:pt x="1001" y="2"/>
                    <a:pt x="968" y="1"/>
                    <a:pt x="9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1035916" y="2977984"/>
              <a:ext cx="37072" cy="13418"/>
            </a:xfrm>
            <a:custGeom>
              <a:rect b="b" l="l" r="r" t="t"/>
              <a:pathLst>
                <a:path extrusionOk="0" h="447" w="1235">
                  <a:moveTo>
                    <a:pt x="403" y="1"/>
                  </a:moveTo>
                  <a:cubicBezTo>
                    <a:pt x="290" y="1"/>
                    <a:pt x="177" y="16"/>
                    <a:pt x="67" y="46"/>
                  </a:cubicBezTo>
                  <a:cubicBezTo>
                    <a:pt x="34" y="79"/>
                    <a:pt x="1" y="113"/>
                    <a:pt x="1" y="179"/>
                  </a:cubicBezTo>
                  <a:cubicBezTo>
                    <a:pt x="34" y="246"/>
                    <a:pt x="101" y="246"/>
                    <a:pt x="134" y="246"/>
                  </a:cubicBezTo>
                  <a:cubicBezTo>
                    <a:pt x="227" y="215"/>
                    <a:pt x="323" y="200"/>
                    <a:pt x="419" y="200"/>
                  </a:cubicBezTo>
                  <a:cubicBezTo>
                    <a:pt x="634" y="200"/>
                    <a:pt x="850" y="275"/>
                    <a:pt x="1035" y="413"/>
                  </a:cubicBezTo>
                  <a:cubicBezTo>
                    <a:pt x="1035" y="413"/>
                    <a:pt x="1035" y="446"/>
                    <a:pt x="1068" y="446"/>
                  </a:cubicBezTo>
                  <a:cubicBezTo>
                    <a:pt x="1168" y="446"/>
                    <a:pt x="1235" y="313"/>
                    <a:pt x="1135" y="246"/>
                  </a:cubicBezTo>
                  <a:cubicBezTo>
                    <a:pt x="925" y="83"/>
                    <a:pt x="665" y="1"/>
                    <a:pt x="4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977834" y="3023399"/>
              <a:ext cx="15069" cy="22183"/>
            </a:xfrm>
            <a:custGeom>
              <a:rect b="b" l="l" r="r" t="t"/>
              <a:pathLst>
                <a:path extrusionOk="0" h="739" w="502">
                  <a:moveTo>
                    <a:pt x="234" y="1"/>
                  </a:moveTo>
                  <a:cubicBezTo>
                    <a:pt x="101" y="1"/>
                    <a:pt x="1" y="167"/>
                    <a:pt x="1" y="401"/>
                  </a:cubicBezTo>
                  <a:cubicBezTo>
                    <a:pt x="1" y="584"/>
                    <a:pt x="112" y="739"/>
                    <a:pt x="233" y="739"/>
                  </a:cubicBezTo>
                  <a:cubicBezTo>
                    <a:pt x="245" y="739"/>
                    <a:pt x="256" y="737"/>
                    <a:pt x="268" y="735"/>
                  </a:cubicBezTo>
                  <a:cubicBezTo>
                    <a:pt x="401" y="735"/>
                    <a:pt x="501" y="568"/>
                    <a:pt x="501" y="368"/>
                  </a:cubicBezTo>
                  <a:cubicBezTo>
                    <a:pt x="468" y="134"/>
                    <a:pt x="368" y="1"/>
                    <a:pt x="2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1047922" y="3019257"/>
              <a:ext cx="15069" cy="22213"/>
            </a:xfrm>
            <a:custGeom>
              <a:rect b="b" l="l" r="r" t="t"/>
              <a:pathLst>
                <a:path extrusionOk="0" h="740" w="502">
                  <a:moveTo>
                    <a:pt x="268" y="1"/>
                  </a:moveTo>
                  <a:cubicBezTo>
                    <a:pt x="257" y="1"/>
                    <a:pt x="246" y="2"/>
                    <a:pt x="234" y="5"/>
                  </a:cubicBezTo>
                  <a:cubicBezTo>
                    <a:pt x="101" y="5"/>
                    <a:pt x="1" y="172"/>
                    <a:pt x="1" y="372"/>
                  </a:cubicBezTo>
                  <a:cubicBezTo>
                    <a:pt x="1" y="572"/>
                    <a:pt x="134" y="739"/>
                    <a:pt x="268" y="739"/>
                  </a:cubicBezTo>
                  <a:cubicBezTo>
                    <a:pt x="401" y="739"/>
                    <a:pt x="501" y="572"/>
                    <a:pt x="501" y="339"/>
                  </a:cubicBezTo>
                  <a:cubicBezTo>
                    <a:pt x="471" y="156"/>
                    <a:pt x="385" y="1"/>
                    <a:pt x="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1052935" y="3014394"/>
              <a:ext cx="14048" cy="7234"/>
            </a:xfrm>
            <a:custGeom>
              <a:rect b="b" l="l" r="r" t="t"/>
              <a:pathLst>
                <a:path extrusionOk="0" h="241" w="468">
                  <a:moveTo>
                    <a:pt x="468" y="0"/>
                  </a:moveTo>
                  <a:lnTo>
                    <a:pt x="1" y="167"/>
                  </a:lnTo>
                  <a:cubicBezTo>
                    <a:pt x="61" y="220"/>
                    <a:pt x="118" y="240"/>
                    <a:pt x="170" y="240"/>
                  </a:cubicBezTo>
                  <a:cubicBezTo>
                    <a:pt x="348" y="240"/>
                    <a:pt x="468" y="1"/>
                    <a:pt x="4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a:off x="982847" y="3018387"/>
              <a:ext cx="14048" cy="7234"/>
            </a:xfrm>
            <a:custGeom>
              <a:rect b="b" l="l" r="r" t="t"/>
              <a:pathLst>
                <a:path extrusionOk="0" h="241" w="468">
                  <a:moveTo>
                    <a:pt x="468" y="1"/>
                  </a:moveTo>
                  <a:lnTo>
                    <a:pt x="1" y="168"/>
                  </a:lnTo>
                  <a:cubicBezTo>
                    <a:pt x="61" y="220"/>
                    <a:pt x="118" y="241"/>
                    <a:pt x="170" y="241"/>
                  </a:cubicBezTo>
                  <a:cubicBezTo>
                    <a:pt x="348" y="241"/>
                    <a:pt x="468" y="1"/>
                    <a:pt x="4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a:off x="980836" y="3088475"/>
              <a:ext cx="35090" cy="23083"/>
            </a:xfrm>
            <a:custGeom>
              <a:rect b="b" l="l" r="r" t="t"/>
              <a:pathLst>
                <a:path extrusionOk="0" h="769" w="1169">
                  <a:moveTo>
                    <a:pt x="1" y="1"/>
                  </a:moveTo>
                  <a:cubicBezTo>
                    <a:pt x="1" y="34"/>
                    <a:pt x="1" y="68"/>
                    <a:pt x="1" y="101"/>
                  </a:cubicBezTo>
                  <a:cubicBezTo>
                    <a:pt x="68" y="168"/>
                    <a:pt x="101" y="234"/>
                    <a:pt x="168" y="301"/>
                  </a:cubicBezTo>
                  <a:cubicBezTo>
                    <a:pt x="401" y="568"/>
                    <a:pt x="735" y="735"/>
                    <a:pt x="1102" y="768"/>
                  </a:cubicBezTo>
                  <a:cubicBezTo>
                    <a:pt x="1135" y="768"/>
                    <a:pt x="1135" y="735"/>
                    <a:pt x="1168" y="701"/>
                  </a:cubicBezTo>
                  <a:cubicBezTo>
                    <a:pt x="1135" y="668"/>
                    <a:pt x="1135" y="668"/>
                    <a:pt x="1102" y="668"/>
                  </a:cubicBezTo>
                  <a:cubicBezTo>
                    <a:pt x="668" y="601"/>
                    <a:pt x="301" y="368"/>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797616" y="2866232"/>
              <a:ext cx="236328" cy="207271"/>
            </a:xfrm>
            <a:custGeom>
              <a:rect b="b" l="l" r="r" t="t"/>
              <a:pathLst>
                <a:path extrusionOk="0" h="6905" w="7873">
                  <a:moveTo>
                    <a:pt x="4333" y="0"/>
                  </a:moveTo>
                  <a:cubicBezTo>
                    <a:pt x="3191" y="0"/>
                    <a:pt x="1903" y="464"/>
                    <a:pt x="1235" y="1834"/>
                  </a:cubicBezTo>
                  <a:cubicBezTo>
                    <a:pt x="1" y="4436"/>
                    <a:pt x="1935" y="6905"/>
                    <a:pt x="1935" y="6905"/>
                  </a:cubicBezTo>
                  <a:cubicBezTo>
                    <a:pt x="2669" y="6871"/>
                    <a:pt x="3270" y="6337"/>
                    <a:pt x="3370" y="5637"/>
                  </a:cubicBezTo>
                  <a:cubicBezTo>
                    <a:pt x="3570" y="4403"/>
                    <a:pt x="4904" y="3469"/>
                    <a:pt x="6405" y="2902"/>
                  </a:cubicBezTo>
                  <a:cubicBezTo>
                    <a:pt x="7873" y="2301"/>
                    <a:pt x="6505" y="800"/>
                    <a:pt x="6505" y="800"/>
                  </a:cubicBezTo>
                  <a:cubicBezTo>
                    <a:pt x="6268" y="374"/>
                    <a:pt x="5359" y="0"/>
                    <a:pt x="4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875718" y="2853025"/>
              <a:ext cx="215766" cy="103740"/>
            </a:xfrm>
            <a:custGeom>
              <a:rect b="b" l="l" r="r" t="t"/>
              <a:pathLst>
                <a:path extrusionOk="0" h="3456" w="7188">
                  <a:moveTo>
                    <a:pt x="2877" y="1"/>
                  </a:moveTo>
                  <a:cubicBezTo>
                    <a:pt x="1058" y="1"/>
                    <a:pt x="0" y="1640"/>
                    <a:pt x="0" y="1640"/>
                  </a:cubicBezTo>
                  <a:cubicBezTo>
                    <a:pt x="0" y="1640"/>
                    <a:pt x="1431" y="993"/>
                    <a:pt x="2612" y="993"/>
                  </a:cubicBezTo>
                  <a:cubicBezTo>
                    <a:pt x="3190" y="993"/>
                    <a:pt x="3707" y="1147"/>
                    <a:pt x="3970" y="1607"/>
                  </a:cubicBezTo>
                  <a:cubicBezTo>
                    <a:pt x="4737" y="3008"/>
                    <a:pt x="5838" y="3242"/>
                    <a:pt x="6505" y="3442"/>
                  </a:cubicBezTo>
                  <a:cubicBezTo>
                    <a:pt x="6537" y="3451"/>
                    <a:pt x="6567" y="3455"/>
                    <a:pt x="6595" y="3455"/>
                  </a:cubicBezTo>
                  <a:cubicBezTo>
                    <a:pt x="7188" y="3455"/>
                    <a:pt x="6948" y="1518"/>
                    <a:pt x="4337" y="340"/>
                  </a:cubicBezTo>
                  <a:cubicBezTo>
                    <a:pt x="3808" y="98"/>
                    <a:pt x="3320" y="1"/>
                    <a:pt x="2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887725" y="3045402"/>
              <a:ext cx="38152" cy="50129"/>
            </a:xfrm>
            <a:custGeom>
              <a:rect b="b" l="l" r="r" t="t"/>
              <a:pathLst>
                <a:path extrusionOk="0" h="1670" w="1271">
                  <a:moveTo>
                    <a:pt x="39" y="0"/>
                  </a:moveTo>
                  <a:cubicBezTo>
                    <a:pt x="14" y="0"/>
                    <a:pt x="1" y="2"/>
                    <a:pt x="1" y="2"/>
                  </a:cubicBezTo>
                  <a:cubicBezTo>
                    <a:pt x="401" y="469"/>
                    <a:pt x="634" y="1069"/>
                    <a:pt x="701" y="1669"/>
                  </a:cubicBezTo>
                  <a:cubicBezTo>
                    <a:pt x="1271" y="81"/>
                    <a:pt x="252" y="0"/>
                    <a:pt x="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838678" y="3024420"/>
              <a:ext cx="60545" cy="68320"/>
            </a:xfrm>
            <a:custGeom>
              <a:rect b="b" l="l" r="r" t="t"/>
              <a:pathLst>
                <a:path extrusionOk="0" h="2276" w="2017">
                  <a:moveTo>
                    <a:pt x="834" y="0"/>
                  </a:moveTo>
                  <a:cubicBezTo>
                    <a:pt x="367" y="0"/>
                    <a:pt x="0" y="367"/>
                    <a:pt x="0" y="834"/>
                  </a:cubicBezTo>
                  <a:cubicBezTo>
                    <a:pt x="0" y="934"/>
                    <a:pt x="34" y="1067"/>
                    <a:pt x="67" y="1168"/>
                  </a:cubicBezTo>
                  <a:cubicBezTo>
                    <a:pt x="234" y="1635"/>
                    <a:pt x="601" y="2001"/>
                    <a:pt x="1034" y="2202"/>
                  </a:cubicBezTo>
                  <a:cubicBezTo>
                    <a:pt x="1148" y="2252"/>
                    <a:pt x="1255" y="2275"/>
                    <a:pt x="1352" y="2275"/>
                  </a:cubicBezTo>
                  <a:cubicBezTo>
                    <a:pt x="1768" y="2275"/>
                    <a:pt x="2016" y="1854"/>
                    <a:pt x="1935" y="1368"/>
                  </a:cubicBezTo>
                  <a:cubicBezTo>
                    <a:pt x="1868" y="834"/>
                    <a:pt x="1468" y="0"/>
                    <a:pt x="8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1197134" y="3380717"/>
              <a:ext cx="378521" cy="311582"/>
            </a:xfrm>
            <a:custGeom>
              <a:rect b="b" l="l" r="r" t="t"/>
              <a:pathLst>
                <a:path extrusionOk="0" h="10380" w="12610">
                  <a:moveTo>
                    <a:pt x="5089" y="0"/>
                  </a:moveTo>
                  <a:cubicBezTo>
                    <a:pt x="4851" y="0"/>
                    <a:pt x="4626" y="129"/>
                    <a:pt x="4537" y="339"/>
                  </a:cubicBezTo>
                  <a:lnTo>
                    <a:pt x="67" y="9045"/>
                  </a:lnTo>
                  <a:cubicBezTo>
                    <a:pt x="0" y="9178"/>
                    <a:pt x="100" y="9345"/>
                    <a:pt x="234" y="9379"/>
                  </a:cubicBezTo>
                  <a:lnTo>
                    <a:pt x="7439" y="10379"/>
                  </a:lnTo>
                  <a:cubicBezTo>
                    <a:pt x="7706" y="10379"/>
                    <a:pt x="7939" y="10246"/>
                    <a:pt x="8072" y="10012"/>
                  </a:cubicBezTo>
                  <a:lnTo>
                    <a:pt x="12542" y="1306"/>
                  </a:lnTo>
                  <a:cubicBezTo>
                    <a:pt x="12609" y="1173"/>
                    <a:pt x="12509" y="1006"/>
                    <a:pt x="12376" y="1006"/>
                  </a:cubicBezTo>
                  <a:lnTo>
                    <a:pt x="5170" y="5"/>
                  </a:lnTo>
                  <a:cubicBezTo>
                    <a:pt x="5143" y="2"/>
                    <a:pt x="5116" y="0"/>
                    <a:pt x="50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1205118" y="3381708"/>
              <a:ext cx="379541" cy="311732"/>
            </a:xfrm>
            <a:custGeom>
              <a:rect b="b" l="l" r="r" t="t"/>
              <a:pathLst>
                <a:path extrusionOk="0" h="10385" w="12644">
                  <a:moveTo>
                    <a:pt x="5123" y="0"/>
                  </a:moveTo>
                  <a:cubicBezTo>
                    <a:pt x="4885" y="0"/>
                    <a:pt x="4657" y="129"/>
                    <a:pt x="4537" y="339"/>
                  </a:cubicBezTo>
                  <a:lnTo>
                    <a:pt x="68" y="9045"/>
                  </a:lnTo>
                  <a:cubicBezTo>
                    <a:pt x="1" y="9179"/>
                    <a:pt x="101" y="9346"/>
                    <a:pt x="234" y="9379"/>
                  </a:cubicBezTo>
                  <a:lnTo>
                    <a:pt x="7440" y="10380"/>
                  </a:lnTo>
                  <a:cubicBezTo>
                    <a:pt x="7467" y="10383"/>
                    <a:pt x="7494" y="10385"/>
                    <a:pt x="7521" y="10385"/>
                  </a:cubicBezTo>
                  <a:cubicBezTo>
                    <a:pt x="7760" y="10385"/>
                    <a:pt x="7987" y="10256"/>
                    <a:pt x="8107" y="10046"/>
                  </a:cubicBezTo>
                  <a:lnTo>
                    <a:pt x="12577" y="1340"/>
                  </a:lnTo>
                  <a:cubicBezTo>
                    <a:pt x="12643" y="1206"/>
                    <a:pt x="12543" y="1040"/>
                    <a:pt x="12410" y="1006"/>
                  </a:cubicBezTo>
                  <a:lnTo>
                    <a:pt x="5205" y="6"/>
                  </a:lnTo>
                  <a:cubicBezTo>
                    <a:pt x="5177" y="2"/>
                    <a:pt x="5150" y="0"/>
                    <a:pt x="5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1522541" y="3420910"/>
              <a:ext cx="43075" cy="36081"/>
            </a:xfrm>
            <a:custGeom>
              <a:rect b="b" l="l" r="r" t="t"/>
              <a:pathLst>
                <a:path extrusionOk="0" h="1202" w="1435">
                  <a:moveTo>
                    <a:pt x="601" y="0"/>
                  </a:moveTo>
                  <a:cubicBezTo>
                    <a:pt x="567" y="0"/>
                    <a:pt x="534" y="0"/>
                    <a:pt x="534" y="34"/>
                  </a:cubicBezTo>
                  <a:lnTo>
                    <a:pt x="0" y="1035"/>
                  </a:lnTo>
                  <a:cubicBezTo>
                    <a:pt x="0" y="1068"/>
                    <a:pt x="0" y="1068"/>
                    <a:pt x="0" y="1101"/>
                  </a:cubicBezTo>
                  <a:lnTo>
                    <a:pt x="834" y="1201"/>
                  </a:lnTo>
                  <a:cubicBezTo>
                    <a:pt x="867" y="1201"/>
                    <a:pt x="901" y="1168"/>
                    <a:pt x="934" y="1168"/>
                  </a:cubicBezTo>
                  <a:lnTo>
                    <a:pt x="1434" y="167"/>
                  </a:lnTo>
                  <a:cubicBezTo>
                    <a:pt x="1434" y="134"/>
                    <a:pt x="1434" y="134"/>
                    <a:pt x="1434" y="134"/>
                  </a:cubicBezTo>
                  <a:lnTo>
                    <a:pt x="60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1522541" y="3420910"/>
              <a:ext cx="43075" cy="36081"/>
            </a:xfrm>
            <a:custGeom>
              <a:rect b="b" l="l" r="r" t="t"/>
              <a:pathLst>
                <a:path extrusionOk="0" h="1202" w="1435">
                  <a:moveTo>
                    <a:pt x="601" y="0"/>
                  </a:moveTo>
                  <a:cubicBezTo>
                    <a:pt x="567" y="0"/>
                    <a:pt x="534" y="0"/>
                    <a:pt x="534" y="34"/>
                  </a:cubicBezTo>
                  <a:lnTo>
                    <a:pt x="0" y="1035"/>
                  </a:lnTo>
                  <a:cubicBezTo>
                    <a:pt x="0" y="1068"/>
                    <a:pt x="0" y="1068"/>
                    <a:pt x="0" y="1101"/>
                  </a:cubicBezTo>
                  <a:lnTo>
                    <a:pt x="834" y="1201"/>
                  </a:lnTo>
                  <a:cubicBezTo>
                    <a:pt x="867" y="1201"/>
                    <a:pt x="901" y="1168"/>
                    <a:pt x="934" y="1168"/>
                  </a:cubicBezTo>
                  <a:lnTo>
                    <a:pt x="1434" y="167"/>
                  </a:lnTo>
                  <a:cubicBezTo>
                    <a:pt x="1434" y="134"/>
                    <a:pt x="1434" y="134"/>
                    <a:pt x="1434" y="134"/>
                  </a:cubicBezTo>
                  <a:lnTo>
                    <a:pt x="6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1631681" y="4488271"/>
              <a:ext cx="100138" cy="192262"/>
            </a:xfrm>
            <a:custGeom>
              <a:rect b="b" l="l" r="r" t="t"/>
              <a:pathLst>
                <a:path extrusionOk="0" h="6405" w="3336">
                  <a:moveTo>
                    <a:pt x="2769" y="0"/>
                  </a:moveTo>
                  <a:lnTo>
                    <a:pt x="0" y="801"/>
                  </a:lnTo>
                  <a:lnTo>
                    <a:pt x="1368" y="6405"/>
                  </a:lnTo>
                  <a:lnTo>
                    <a:pt x="3336" y="5704"/>
                  </a:lnTo>
                  <a:lnTo>
                    <a:pt x="27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1644678" y="4649460"/>
              <a:ext cx="224321" cy="87141"/>
            </a:xfrm>
            <a:custGeom>
              <a:rect b="b" l="l" r="r" t="t"/>
              <a:pathLst>
                <a:path extrusionOk="0" h="2903" w="7473">
                  <a:moveTo>
                    <a:pt x="3070" y="1"/>
                  </a:moveTo>
                  <a:lnTo>
                    <a:pt x="701" y="67"/>
                  </a:lnTo>
                  <a:cubicBezTo>
                    <a:pt x="601" y="67"/>
                    <a:pt x="501" y="134"/>
                    <a:pt x="468" y="234"/>
                  </a:cubicBezTo>
                  <a:lnTo>
                    <a:pt x="34" y="2469"/>
                  </a:lnTo>
                  <a:cubicBezTo>
                    <a:pt x="1" y="2669"/>
                    <a:pt x="134" y="2836"/>
                    <a:pt x="334" y="2869"/>
                  </a:cubicBezTo>
                  <a:lnTo>
                    <a:pt x="401" y="2869"/>
                  </a:lnTo>
                  <a:cubicBezTo>
                    <a:pt x="1368" y="2836"/>
                    <a:pt x="2269" y="2769"/>
                    <a:pt x="3470" y="2769"/>
                  </a:cubicBezTo>
                  <a:cubicBezTo>
                    <a:pt x="3603" y="2766"/>
                    <a:pt x="3722" y="2765"/>
                    <a:pt x="3828" y="2765"/>
                  </a:cubicBezTo>
                  <a:cubicBezTo>
                    <a:pt x="4888" y="2765"/>
                    <a:pt x="4725" y="2903"/>
                    <a:pt x="6272" y="2903"/>
                  </a:cubicBezTo>
                  <a:cubicBezTo>
                    <a:pt x="7306" y="2903"/>
                    <a:pt x="7473" y="1735"/>
                    <a:pt x="7039" y="1669"/>
                  </a:cubicBezTo>
                  <a:cubicBezTo>
                    <a:pt x="5038" y="1468"/>
                    <a:pt x="4471" y="868"/>
                    <a:pt x="3703" y="168"/>
                  </a:cubicBezTo>
                  <a:cubicBezTo>
                    <a:pt x="3503" y="34"/>
                    <a:pt x="3303" y="1"/>
                    <a:pt x="3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1631681" y="4488271"/>
              <a:ext cx="93144" cy="121181"/>
            </a:xfrm>
            <a:custGeom>
              <a:rect b="b" l="l" r="r" t="t"/>
              <a:pathLst>
                <a:path extrusionOk="0" h="4037" w="3103">
                  <a:moveTo>
                    <a:pt x="2769" y="0"/>
                  </a:moveTo>
                  <a:lnTo>
                    <a:pt x="0" y="801"/>
                  </a:lnTo>
                  <a:lnTo>
                    <a:pt x="801" y="4036"/>
                  </a:lnTo>
                  <a:lnTo>
                    <a:pt x="3102" y="3303"/>
                  </a:lnTo>
                  <a:lnTo>
                    <a:pt x="27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1059959" y="3660202"/>
              <a:ext cx="206280" cy="184277"/>
            </a:xfrm>
            <a:custGeom>
              <a:rect b="b" l="l" r="r" t="t"/>
              <a:pathLst>
                <a:path extrusionOk="0" h="6139" w="6872">
                  <a:moveTo>
                    <a:pt x="3169" y="1"/>
                  </a:moveTo>
                  <a:lnTo>
                    <a:pt x="0" y="1202"/>
                  </a:lnTo>
                  <a:lnTo>
                    <a:pt x="367" y="3237"/>
                  </a:lnTo>
                  <a:lnTo>
                    <a:pt x="1935" y="6139"/>
                  </a:lnTo>
                  <a:cubicBezTo>
                    <a:pt x="1935" y="6139"/>
                    <a:pt x="6872" y="6139"/>
                    <a:pt x="5838" y="3970"/>
                  </a:cubicBezTo>
                  <a:cubicBezTo>
                    <a:pt x="5104" y="2536"/>
                    <a:pt x="4203" y="1202"/>
                    <a:pt x="316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1059959" y="3660202"/>
              <a:ext cx="206280" cy="184277"/>
            </a:xfrm>
            <a:custGeom>
              <a:rect b="b" l="l" r="r" t="t"/>
              <a:pathLst>
                <a:path extrusionOk="0" h="6139" w="6872">
                  <a:moveTo>
                    <a:pt x="3169" y="1"/>
                  </a:moveTo>
                  <a:lnTo>
                    <a:pt x="0" y="1202"/>
                  </a:lnTo>
                  <a:lnTo>
                    <a:pt x="367" y="3237"/>
                  </a:lnTo>
                  <a:lnTo>
                    <a:pt x="1935" y="6139"/>
                  </a:lnTo>
                  <a:cubicBezTo>
                    <a:pt x="1935" y="6139"/>
                    <a:pt x="6872" y="6139"/>
                    <a:pt x="5838" y="3970"/>
                  </a:cubicBezTo>
                  <a:cubicBezTo>
                    <a:pt x="5104" y="2536"/>
                    <a:pt x="4203" y="1202"/>
                    <a:pt x="3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1059959" y="3675241"/>
              <a:ext cx="130186" cy="159213"/>
            </a:xfrm>
            <a:custGeom>
              <a:rect b="b" l="l" r="r" t="t"/>
              <a:pathLst>
                <a:path extrusionOk="0" h="5304" w="4337">
                  <a:moveTo>
                    <a:pt x="1835" y="0"/>
                  </a:moveTo>
                  <a:lnTo>
                    <a:pt x="0" y="701"/>
                  </a:lnTo>
                  <a:lnTo>
                    <a:pt x="367" y="2736"/>
                  </a:lnTo>
                  <a:lnTo>
                    <a:pt x="1735" y="5304"/>
                  </a:lnTo>
                  <a:lnTo>
                    <a:pt x="3636" y="5071"/>
                  </a:lnTo>
                  <a:lnTo>
                    <a:pt x="4337" y="4036"/>
                  </a:lnTo>
                  <a:lnTo>
                    <a:pt x="4337" y="4036"/>
                  </a:lnTo>
                  <a:cubicBezTo>
                    <a:pt x="4336" y="4036"/>
                    <a:pt x="4227" y="4096"/>
                    <a:pt x="4050" y="4096"/>
                  </a:cubicBezTo>
                  <a:cubicBezTo>
                    <a:pt x="3548" y="4096"/>
                    <a:pt x="2500" y="3622"/>
                    <a:pt x="18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1946072" y="4152835"/>
              <a:ext cx="178244" cy="210303"/>
            </a:xfrm>
            <a:custGeom>
              <a:rect b="b" l="l" r="r" t="t"/>
              <a:pathLst>
                <a:path extrusionOk="0" h="7006" w="5938">
                  <a:moveTo>
                    <a:pt x="2102" y="1"/>
                  </a:moveTo>
                  <a:lnTo>
                    <a:pt x="0" y="1769"/>
                  </a:lnTo>
                  <a:lnTo>
                    <a:pt x="4403" y="7006"/>
                  </a:lnTo>
                  <a:lnTo>
                    <a:pt x="5938" y="5838"/>
                  </a:lnTo>
                  <a:lnTo>
                    <a:pt x="21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2041194" y="4260235"/>
              <a:ext cx="213184" cy="145585"/>
            </a:xfrm>
            <a:custGeom>
              <a:rect b="b" l="l" r="r" t="t"/>
              <a:pathLst>
                <a:path extrusionOk="0" h="4850" w="7102">
                  <a:moveTo>
                    <a:pt x="6341" y="1"/>
                  </a:moveTo>
                  <a:cubicBezTo>
                    <a:pt x="6306" y="1"/>
                    <a:pt x="6271" y="8"/>
                    <a:pt x="6238" y="25"/>
                  </a:cubicBezTo>
                  <a:cubicBezTo>
                    <a:pt x="5188" y="600"/>
                    <a:pt x="4468" y="751"/>
                    <a:pt x="3839" y="751"/>
                  </a:cubicBezTo>
                  <a:cubicBezTo>
                    <a:pt x="3409" y="751"/>
                    <a:pt x="3022" y="680"/>
                    <a:pt x="2602" y="626"/>
                  </a:cubicBezTo>
                  <a:cubicBezTo>
                    <a:pt x="2562" y="620"/>
                    <a:pt x="2523" y="617"/>
                    <a:pt x="2485" y="617"/>
                  </a:cubicBezTo>
                  <a:cubicBezTo>
                    <a:pt x="2301" y="617"/>
                    <a:pt x="2140" y="682"/>
                    <a:pt x="2002" y="792"/>
                  </a:cubicBezTo>
                  <a:lnTo>
                    <a:pt x="100" y="2260"/>
                  </a:lnTo>
                  <a:cubicBezTo>
                    <a:pt x="33" y="2327"/>
                    <a:pt x="0" y="2460"/>
                    <a:pt x="33" y="2527"/>
                  </a:cubicBezTo>
                  <a:lnTo>
                    <a:pt x="934" y="4628"/>
                  </a:lnTo>
                  <a:cubicBezTo>
                    <a:pt x="987" y="4760"/>
                    <a:pt x="1142" y="4850"/>
                    <a:pt x="1287" y="4850"/>
                  </a:cubicBezTo>
                  <a:cubicBezTo>
                    <a:pt x="1327" y="4850"/>
                    <a:pt x="1365" y="4843"/>
                    <a:pt x="1401" y="4829"/>
                  </a:cubicBezTo>
                  <a:lnTo>
                    <a:pt x="1468" y="4795"/>
                  </a:lnTo>
                  <a:cubicBezTo>
                    <a:pt x="2268" y="4195"/>
                    <a:pt x="2936" y="3628"/>
                    <a:pt x="3936" y="2927"/>
                  </a:cubicBezTo>
                  <a:cubicBezTo>
                    <a:pt x="5137" y="2093"/>
                    <a:pt x="4937" y="2427"/>
                    <a:pt x="6338" y="1460"/>
                  </a:cubicBezTo>
                  <a:cubicBezTo>
                    <a:pt x="7102" y="940"/>
                    <a:pt x="6718" y="1"/>
                    <a:pt x="63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1946072" y="4152835"/>
              <a:ext cx="128175" cy="139221"/>
            </a:xfrm>
            <a:custGeom>
              <a:rect b="b" l="l" r="r" t="t"/>
              <a:pathLst>
                <a:path extrusionOk="0" h="4638" w="4270">
                  <a:moveTo>
                    <a:pt x="2102" y="1"/>
                  </a:moveTo>
                  <a:lnTo>
                    <a:pt x="0" y="1769"/>
                  </a:lnTo>
                  <a:lnTo>
                    <a:pt x="2402" y="4637"/>
                  </a:lnTo>
                  <a:lnTo>
                    <a:pt x="4270" y="3303"/>
                  </a:lnTo>
                  <a:lnTo>
                    <a:pt x="21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834656" y="3603141"/>
              <a:ext cx="1215619" cy="655882"/>
            </a:xfrm>
            <a:custGeom>
              <a:rect b="b" l="l" r="r" t="t"/>
              <a:pathLst>
                <a:path extrusionOk="0" h="21850" w="40497">
                  <a:moveTo>
                    <a:pt x="23912" y="0"/>
                  </a:moveTo>
                  <a:cubicBezTo>
                    <a:pt x="19010" y="0"/>
                    <a:pt x="11810" y="6897"/>
                    <a:pt x="10339" y="6897"/>
                  </a:cubicBezTo>
                  <a:cubicBezTo>
                    <a:pt x="10289" y="6897"/>
                    <a:pt x="10245" y="6889"/>
                    <a:pt x="10208" y="6872"/>
                  </a:cubicBezTo>
                  <a:cubicBezTo>
                    <a:pt x="9041" y="6372"/>
                    <a:pt x="8507" y="2769"/>
                    <a:pt x="8507" y="2769"/>
                  </a:cubicBezTo>
                  <a:lnTo>
                    <a:pt x="1135" y="5238"/>
                  </a:lnTo>
                  <a:cubicBezTo>
                    <a:pt x="1135" y="5238"/>
                    <a:pt x="1" y="11809"/>
                    <a:pt x="2269" y="16079"/>
                  </a:cubicBezTo>
                  <a:cubicBezTo>
                    <a:pt x="3133" y="17691"/>
                    <a:pt x="4402" y="18801"/>
                    <a:pt x="6357" y="18801"/>
                  </a:cubicBezTo>
                  <a:cubicBezTo>
                    <a:pt x="9538" y="18801"/>
                    <a:pt x="14534" y="15863"/>
                    <a:pt x="22550" y="7372"/>
                  </a:cubicBezTo>
                  <a:cubicBezTo>
                    <a:pt x="22550" y="7372"/>
                    <a:pt x="27087" y="9474"/>
                    <a:pt x="38061" y="21849"/>
                  </a:cubicBezTo>
                  <a:lnTo>
                    <a:pt x="40496" y="19981"/>
                  </a:lnTo>
                  <a:cubicBezTo>
                    <a:pt x="40496" y="19981"/>
                    <a:pt x="30956" y="4470"/>
                    <a:pt x="26353" y="801"/>
                  </a:cubicBezTo>
                  <a:cubicBezTo>
                    <a:pt x="25653" y="238"/>
                    <a:pt x="24822" y="0"/>
                    <a:pt x="2391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834656" y="3603141"/>
              <a:ext cx="1215619" cy="655882"/>
            </a:xfrm>
            <a:custGeom>
              <a:rect b="b" l="l" r="r" t="t"/>
              <a:pathLst>
                <a:path extrusionOk="0" h="21850" w="40497">
                  <a:moveTo>
                    <a:pt x="23912" y="0"/>
                  </a:moveTo>
                  <a:cubicBezTo>
                    <a:pt x="19010" y="0"/>
                    <a:pt x="11810" y="6897"/>
                    <a:pt x="10339" y="6897"/>
                  </a:cubicBezTo>
                  <a:cubicBezTo>
                    <a:pt x="10289" y="6897"/>
                    <a:pt x="10245" y="6889"/>
                    <a:pt x="10208" y="6872"/>
                  </a:cubicBezTo>
                  <a:cubicBezTo>
                    <a:pt x="9041" y="6372"/>
                    <a:pt x="8507" y="2769"/>
                    <a:pt x="8507" y="2769"/>
                  </a:cubicBezTo>
                  <a:lnTo>
                    <a:pt x="1135" y="5238"/>
                  </a:lnTo>
                  <a:cubicBezTo>
                    <a:pt x="1135" y="5238"/>
                    <a:pt x="1" y="11809"/>
                    <a:pt x="2269" y="16079"/>
                  </a:cubicBezTo>
                  <a:cubicBezTo>
                    <a:pt x="3133" y="17691"/>
                    <a:pt x="4402" y="18801"/>
                    <a:pt x="6357" y="18801"/>
                  </a:cubicBezTo>
                  <a:cubicBezTo>
                    <a:pt x="9538" y="18801"/>
                    <a:pt x="14534" y="15863"/>
                    <a:pt x="22550" y="7372"/>
                  </a:cubicBezTo>
                  <a:cubicBezTo>
                    <a:pt x="22550" y="7372"/>
                    <a:pt x="27087" y="9474"/>
                    <a:pt x="38061" y="21849"/>
                  </a:cubicBezTo>
                  <a:lnTo>
                    <a:pt x="40496" y="19981"/>
                  </a:lnTo>
                  <a:cubicBezTo>
                    <a:pt x="40496" y="19981"/>
                    <a:pt x="30956" y="4470"/>
                    <a:pt x="26353" y="801"/>
                  </a:cubicBezTo>
                  <a:cubicBezTo>
                    <a:pt x="25653" y="238"/>
                    <a:pt x="24822" y="0"/>
                    <a:pt x="23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p:nvPr/>
          </p:nvSpPr>
          <p:spPr>
            <a:xfrm>
              <a:off x="1954087" y="4174867"/>
              <a:ext cx="116168" cy="110164"/>
            </a:xfrm>
            <a:custGeom>
              <a:rect b="b" l="l" r="r" t="t"/>
              <a:pathLst>
                <a:path extrusionOk="0" h="3670" w="3870">
                  <a:moveTo>
                    <a:pt x="3402" y="0"/>
                  </a:moveTo>
                  <a:lnTo>
                    <a:pt x="0" y="2802"/>
                  </a:lnTo>
                  <a:lnTo>
                    <a:pt x="1001" y="3670"/>
                  </a:lnTo>
                  <a:lnTo>
                    <a:pt x="3869" y="1301"/>
                  </a:lnTo>
                  <a:lnTo>
                    <a:pt x="3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9"/>
            <p:cNvSpPr/>
            <p:nvPr/>
          </p:nvSpPr>
          <p:spPr>
            <a:xfrm>
              <a:off x="1218145" y="3813377"/>
              <a:ext cx="509697" cy="738010"/>
            </a:xfrm>
            <a:custGeom>
              <a:rect b="b" l="l" r="r" t="t"/>
              <a:pathLst>
                <a:path extrusionOk="0" h="24586" w="16980">
                  <a:moveTo>
                    <a:pt x="11890" y="1"/>
                  </a:moveTo>
                  <a:cubicBezTo>
                    <a:pt x="10754" y="1"/>
                    <a:pt x="9774" y="368"/>
                    <a:pt x="9774" y="368"/>
                  </a:cubicBezTo>
                  <a:cubicBezTo>
                    <a:pt x="5838" y="4538"/>
                    <a:pt x="2636" y="7373"/>
                    <a:pt x="1" y="9175"/>
                  </a:cubicBezTo>
                  <a:lnTo>
                    <a:pt x="8306" y="5972"/>
                  </a:lnTo>
                  <a:lnTo>
                    <a:pt x="8306" y="5972"/>
                  </a:lnTo>
                  <a:cubicBezTo>
                    <a:pt x="8273" y="7107"/>
                    <a:pt x="13877" y="24586"/>
                    <a:pt x="13877" y="24586"/>
                  </a:cubicBezTo>
                  <a:lnTo>
                    <a:pt x="16979" y="23685"/>
                  </a:lnTo>
                  <a:cubicBezTo>
                    <a:pt x="16979" y="23685"/>
                    <a:pt x="16145" y="4338"/>
                    <a:pt x="14844" y="1636"/>
                  </a:cubicBezTo>
                  <a:cubicBezTo>
                    <a:pt x="14194" y="334"/>
                    <a:pt x="12971" y="1"/>
                    <a:pt x="11890"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1218145" y="3813377"/>
              <a:ext cx="509697" cy="738010"/>
            </a:xfrm>
            <a:custGeom>
              <a:rect b="b" l="l" r="r" t="t"/>
              <a:pathLst>
                <a:path extrusionOk="0" h="24586" w="16980">
                  <a:moveTo>
                    <a:pt x="11890" y="1"/>
                  </a:moveTo>
                  <a:cubicBezTo>
                    <a:pt x="10754" y="1"/>
                    <a:pt x="9774" y="368"/>
                    <a:pt x="9774" y="368"/>
                  </a:cubicBezTo>
                  <a:cubicBezTo>
                    <a:pt x="5838" y="4538"/>
                    <a:pt x="2636" y="7373"/>
                    <a:pt x="1" y="9175"/>
                  </a:cubicBezTo>
                  <a:lnTo>
                    <a:pt x="8306" y="5972"/>
                  </a:lnTo>
                  <a:lnTo>
                    <a:pt x="8306" y="5972"/>
                  </a:lnTo>
                  <a:cubicBezTo>
                    <a:pt x="8273" y="7107"/>
                    <a:pt x="13877" y="24586"/>
                    <a:pt x="13877" y="24586"/>
                  </a:cubicBezTo>
                  <a:lnTo>
                    <a:pt x="16979" y="23685"/>
                  </a:lnTo>
                  <a:cubicBezTo>
                    <a:pt x="16979" y="23685"/>
                    <a:pt x="16145" y="4338"/>
                    <a:pt x="14844" y="1636"/>
                  </a:cubicBezTo>
                  <a:cubicBezTo>
                    <a:pt x="14194" y="334"/>
                    <a:pt x="12971" y="1"/>
                    <a:pt x="11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1635673" y="3830427"/>
              <a:ext cx="85130" cy="161254"/>
            </a:xfrm>
            <a:custGeom>
              <a:rect b="b" l="l" r="r" t="t"/>
              <a:pathLst>
                <a:path extrusionOk="0" h="5372" w="2836">
                  <a:moveTo>
                    <a:pt x="0" y="1"/>
                  </a:moveTo>
                  <a:lnTo>
                    <a:pt x="0" y="1"/>
                  </a:lnTo>
                  <a:cubicBezTo>
                    <a:pt x="401" y="267"/>
                    <a:pt x="701" y="634"/>
                    <a:pt x="934" y="1068"/>
                  </a:cubicBezTo>
                  <a:cubicBezTo>
                    <a:pt x="1268" y="2102"/>
                    <a:pt x="1502" y="3136"/>
                    <a:pt x="1602" y="4204"/>
                  </a:cubicBezTo>
                  <a:cubicBezTo>
                    <a:pt x="2002" y="4571"/>
                    <a:pt x="2402" y="4971"/>
                    <a:pt x="2836" y="5371"/>
                  </a:cubicBezTo>
                  <a:cubicBezTo>
                    <a:pt x="2669" y="2002"/>
                    <a:pt x="1101" y="568"/>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9"/>
            <p:cNvSpPr/>
            <p:nvPr/>
          </p:nvSpPr>
          <p:spPr>
            <a:xfrm>
              <a:off x="1218145" y="3815418"/>
              <a:ext cx="333464" cy="272379"/>
            </a:xfrm>
            <a:custGeom>
              <a:rect b="b" l="l" r="r" t="t"/>
              <a:pathLst>
                <a:path extrusionOk="0" h="9074" w="11109">
                  <a:moveTo>
                    <a:pt x="11108" y="0"/>
                  </a:moveTo>
                  <a:cubicBezTo>
                    <a:pt x="10675" y="34"/>
                    <a:pt x="10208" y="134"/>
                    <a:pt x="9774" y="300"/>
                  </a:cubicBezTo>
                  <a:cubicBezTo>
                    <a:pt x="5838" y="4470"/>
                    <a:pt x="2636" y="7305"/>
                    <a:pt x="1" y="9073"/>
                  </a:cubicBezTo>
                  <a:lnTo>
                    <a:pt x="6005" y="6772"/>
                  </a:lnTo>
                  <a:cubicBezTo>
                    <a:pt x="8040" y="4770"/>
                    <a:pt x="9741" y="2502"/>
                    <a:pt x="1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1617663" y="4505291"/>
              <a:ext cx="122171" cy="73123"/>
            </a:xfrm>
            <a:custGeom>
              <a:rect b="b" l="l" r="r" t="t"/>
              <a:pathLst>
                <a:path extrusionOk="0" h="2436" w="4070">
                  <a:moveTo>
                    <a:pt x="4070" y="0"/>
                  </a:moveTo>
                  <a:lnTo>
                    <a:pt x="0" y="1168"/>
                  </a:lnTo>
                  <a:lnTo>
                    <a:pt x="400" y="2435"/>
                  </a:lnTo>
                  <a:lnTo>
                    <a:pt x="4036" y="1368"/>
                  </a:lnTo>
                  <a:lnTo>
                    <a:pt x="40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9"/>
            <p:cNvSpPr/>
            <p:nvPr/>
          </p:nvSpPr>
          <p:spPr>
            <a:xfrm>
              <a:off x="694479" y="3210403"/>
              <a:ext cx="488685" cy="566010"/>
            </a:xfrm>
            <a:custGeom>
              <a:rect b="b" l="l" r="r" t="t"/>
              <a:pathLst>
                <a:path extrusionOk="0" h="18856" w="16280">
                  <a:moveTo>
                    <a:pt x="12443" y="0"/>
                  </a:moveTo>
                  <a:cubicBezTo>
                    <a:pt x="10076" y="0"/>
                    <a:pt x="6292" y="1223"/>
                    <a:pt x="3770" y="1943"/>
                  </a:cubicBezTo>
                  <a:cubicBezTo>
                    <a:pt x="1" y="2977"/>
                    <a:pt x="3837" y="7080"/>
                    <a:pt x="4871" y="11450"/>
                  </a:cubicBezTo>
                  <a:cubicBezTo>
                    <a:pt x="5938" y="15820"/>
                    <a:pt x="5471" y="18855"/>
                    <a:pt x="5471" y="18855"/>
                  </a:cubicBezTo>
                  <a:cubicBezTo>
                    <a:pt x="15345" y="17354"/>
                    <a:pt x="16279" y="15853"/>
                    <a:pt x="16279" y="15853"/>
                  </a:cubicBezTo>
                  <a:cubicBezTo>
                    <a:pt x="14678" y="9582"/>
                    <a:pt x="16079" y="8214"/>
                    <a:pt x="16112" y="6313"/>
                  </a:cubicBezTo>
                  <a:cubicBezTo>
                    <a:pt x="16146" y="4445"/>
                    <a:pt x="15145" y="3411"/>
                    <a:pt x="14578" y="1043"/>
                  </a:cubicBezTo>
                  <a:cubicBezTo>
                    <a:pt x="14394" y="284"/>
                    <a:pt x="13582" y="0"/>
                    <a:pt x="124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9"/>
            <p:cNvSpPr/>
            <p:nvPr/>
          </p:nvSpPr>
          <p:spPr>
            <a:xfrm>
              <a:off x="1475476" y="3503966"/>
              <a:ext cx="73123" cy="92154"/>
            </a:xfrm>
            <a:custGeom>
              <a:rect b="b" l="l" r="r" t="t"/>
              <a:pathLst>
                <a:path extrusionOk="0" h="3070" w="2436">
                  <a:moveTo>
                    <a:pt x="1581" y="0"/>
                  </a:moveTo>
                  <a:cubicBezTo>
                    <a:pt x="1566" y="0"/>
                    <a:pt x="1550" y="1"/>
                    <a:pt x="1535" y="2"/>
                  </a:cubicBezTo>
                  <a:cubicBezTo>
                    <a:pt x="934" y="69"/>
                    <a:pt x="768" y="502"/>
                    <a:pt x="634" y="1036"/>
                  </a:cubicBezTo>
                  <a:cubicBezTo>
                    <a:pt x="467" y="1603"/>
                    <a:pt x="0" y="2604"/>
                    <a:pt x="534" y="2938"/>
                  </a:cubicBezTo>
                  <a:cubicBezTo>
                    <a:pt x="674" y="3020"/>
                    <a:pt x="827" y="3070"/>
                    <a:pt x="985" y="3070"/>
                  </a:cubicBezTo>
                  <a:cubicBezTo>
                    <a:pt x="1467" y="3070"/>
                    <a:pt x="2000" y="2609"/>
                    <a:pt x="2402" y="1203"/>
                  </a:cubicBezTo>
                  <a:cubicBezTo>
                    <a:pt x="2435" y="1003"/>
                    <a:pt x="2402" y="803"/>
                    <a:pt x="2335" y="636"/>
                  </a:cubicBezTo>
                  <a:cubicBezTo>
                    <a:pt x="2176" y="349"/>
                    <a:pt x="1924" y="0"/>
                    <a:pt x="15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a:off x="872717" y="3175884"/>
              <a:ext cx="154650" cy="74563"/>
            </a:xfrm>
            <a:custGeom>
              <a:rect b="b" l="l" r="r" t="t"/>
              <a:pathLst>
                <a:path extrusionOk="0" h="2484" w="5152">
                  <a:moveTo>
                    <a:pt x="3449" y="1"/>
                  </a:moveTo>
                  <a:cubicBezTo>
                    <a:pt x="2763" y="1"/>
                    <a:pt x="1690" y="145"/>
                    <a:pt x="946" y="145"/>
                  </a:cubicBezTo>
                  <a:cubicBezTo>
                    <a:pt x="792" y="145"/>
                    <a:pt x="653" y="139"/>
                    <a:pt x="534" y="124"/>
                  </a:cubicBezTo>
                  <a:cubicBezTo>
                    <a:pt x="512" y="121"/>
                    <a:pt x="493" y="119"/>
                    <a:pt x="475" y="119"/>
                  </a:cubicBezTo>
                  <a:cubicBezTo>
                    <a:pt x="158" y="119"/>
                    <a:pt x="367" y="657"/>
                    <a:pt x="367" y="1225"/>
                  </a:cubicBezTo>
                  <a:cubicBezTo>
                    <a:pt x="301" y="1659"/>
                    <a:pt x="200" y="2092"/>
                    <a:pt x="0" y="2459"/>
                  </a:cubicBezTo>
                  <a:cubicBezTo>
                    <a:pt x="0" y="2459"/>
                    <a:pt x="428" y="2484"/>
                    <a:pt x="1032" y="2484"/>
                  </a:cubicBezTo>
                  <a:cubicBezTo>
                    <a:pt x="2541" y="2484"/>
                    <a:pt x="5152" y="2331"/>
                    <a:pt x="4937" y="1259"/>
                  </a:cubicBezTo>
                  <a:cubicBezTo>
                    <a:pt x="4937" y="1259"/>
                    <a:pt x="3903" y="792"/>
                    <a:pt x="4103" y="258"/>
                  </a:cubicBezTo>
                  <a:cubicBezTo>
                    <a:pt x="4173" y="61"/>
                    <a:pt x="3891" y="1"/>
                    <a:pt x="34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
            <p:cNvSpPr/>
            <p:nvPr/>
          </p:nvSpPr>
          <p:spPr>
            <a:xfrm>
              <a:off x="847683" y="3537044"/>
              <a:ext cx="204299" cy="163115"/>
            </a:xfrm>
            <a:custGeom>
              <a:rect b="b" l="l" r="r" t="t"/>
              <a:pathLst>
                <a:path extrusionOk="0" h="5434" w="6806">
                  <a:moveTo>
                    <a:pt x="6605" y="1"/>
                  </a:moveTo>
                  <a:lnTo>
                    <a:pt x="5137" y="668"/>
                  </a:lnTo>
                  <a:lnTo>
                    <a:pt x="3836" y="1535"/>
                  </a:lnTo>
                  <a:lnTo>
                    <a:pt x="0" y="1602"/>
                  </a:lnTo>
                  <a:cubicBezTo>
                    <a:pt x="234" y="2836"/>
                    <a:pt x="401" y="4104"/>
                    <a:pt x="467" y="5405"/>
                  </a:cubicBezTo>
                  <a:cubicBezTo>
                    <a:pt x="542" y="5424"/>
                    <a:pt x="621" y="5434"/>
                    <a:pt x="704" y="5434"/>
                  </a:cubicBezTo>
                  <a:cubicBezTo>
                    <a:pt x="2610" y="5434"/>
                    <a:pt x="6805" y="535"/>
                    <a:pt x="6805" y="535"/>
                  </a:cubicBezTo>
                  <a:lnTo>
                    <a:pt x="66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9"/>
            <p:cNvSpPr/>
            <p:nvPr/>
          </p:nvSpPr>
          <p:spPr>
            <a:xfrm>
              <a:off x="795094" y="3301564"/>
              <a:ext cx="150748" cy="299605"/>
            </a:xfrm>
            <a:custGeom>
              <a:rect b="b" l="l" r="r" t="t"/>
              <a:pathLst>
                <a:path extrusionOk="0" h="9981" w="5022">
                  <a:moveTo>
                    <a:pt x="511" y="0"/>
                  </a:moveTo>
                  <a:cubicBezTo>
                    <a:pt x="0" y="0"/>
                    <a:pt x="1919" y="7045"/>
                    <a:pt x="1919" y="7045"/>
                  </a:cubicBezTo>
                  <a:lnTo>
                    <a:pt x="2420" y="8847"/>
                  </a:lnTo>
                  <a:lnTo>
                    <a:pt x="3253" y="9981"/>
                  </a:lnTo>
                  <a:lnTo>
                    <a:pt x="5021" y="8713"/>
                  </a:lnTo>
                  <a:lnTo>
                    <a:pt x="4988" y="8346"/>
                  </a:lnTo>
                  <a:cubicBezTo>
                    <a:pt x="4988" y="8346"/>
                    <a:pt x="4693" y="8433"/>
                    <a:pt x="4344" y="8433"/>
                  </a:cubicBezTo>
                  <a:cubicBezTo>
                    <a:pt x="3913" y="8433"/>
                    <a:pt x="3401" y="8301"/>
                    <a:pt x="3253" y="7712"/>
                  </a:cubicBezTo>
                  <a:cubicBezTo>
                    <a:pt x="2920" y="6178"/>
                    <a:pt x="1819" y="1875"/>
                    <a:pt x="752" y="240"/>
                  </a:cubicBezTo>
                  <a:cubicBezTo>
                    <a:pt x="643" y="75"/>
                    <a:pt x="564" y="0"/>
                    <a:pt x="5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9"/>
            <p:cNvSpPr/>
            <p:nvPr/>
          </p:nvSpPr>
          <p:spPr>
            <a:xfrm>
              <a:off x="912758" y="3234686"/>
              <a:ext cx="125113" cy="36111"/>
            </a:xfrm>
            <a:custGeom>
              <a:rect b="b" l="l" r="r" t="t"/>
              <a:pathLst>
                <a:path extrusionOk="0" h="1203" w="4168">
                  <a:moveTo>
                    <a:pt x="3770" y="0"/>
                  </a:moveTo>
                  <a:cubicBezTo>
                    <a:pt x="3770" y="0"/>
                    <a:pt x="3921" y="908"/>
                    <a:pt x="535" y="908"/>
                  </a:cubicBezTo>
                  <a:cubicBezTo>
                    <a:pt x="366" y="908"/>
                    <a:pt x="188" y="905"/>
                    <a:pt x="1" y="901"/>
                  </a:cubicBezTo>
                  <a:lnTo>
                    <a:pt x="1" y="901"/>
                  </a:lnTo>
                  <a:cubicBezTo>
                    <a:pt x="1" y="901"/>
                    <a:pt x="1264" y="1203"/>
                    <a:pt x="2347" y="1203"/>
                  </a:cubicBezTo>
                  <a:cubicBezTo>
                    <a:pt x="3331" y="1203"/>
                    <a:pt x="4167" y="953"/>
                    <a:pt x="3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9"/>
            <p:cNvSpPr/>
            <p:nvPr/>
          </p:nvSpPr>
          <p:spPr>
            <a:xfrm>
              <a:off x="1126025" y="3472989"/>
              <a:ext cx="10056" cy="13028"/>
            </a:xfrm>
            <a:custGeom>
              <a:rect b="b" l="l" r="r" t="t"/>
              <a:pathLst>
                <a:path extrusionOk="0" h="434" w="335">
                  <a:moveTo>
                    <a:pt x="301" y="0"/>
                  </a:moveTo>
                  <a:lnTo>
                    <a:pt x="1" y="200"/>
                  </a:lnTo>
                  <a:lnTo>
                    <a:pt x="334" y="434"/>
                  </a:lnTo>
                  <a:lnTo>
                    <a:pt x="3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9"/>
            <p:cNvSpPr/>
            <p:nvPr/>
          </p:nvSpPr>
          <p:spPr>
            <a:xfrm>
              <a:off x="1028922" y="3313780"/>
              <a:ext cx="106142" cy="166237"/>
            </a:xfrm>
            <a:custGeom>
              <a:rect b="b" l="l" r="r" t="t"/>
              <a:pathLst>
                <a:path extrusionOk="0" h="5538" w="3536">
                  <a:moveTo>
                    <a:pt x="367" y="0"/>
                  </a:moveTo>
                  <a:lnTo>
                    <a:pt x="33" y="200"/>
                  </a:lnTo>
                  <a:lnTo>
                    <a:pt x="0" y="467"/>
                  </a:lnTo>
                  <a:lnTo>
                    <a:pt x="2835" y="5237"/>
                  </a:lnTo>
                  <a:lnTo>
                    <a:pt x="3236" y="5538"/>
                  </a:lnTo>
                  <a:lnTo>
                    <a:pt x="3536" y="5337"/>
                  </a:lnTo>
                  <a:lnTo>
                    <a:pt x="3469" y="4870"/>
                  </a:lnTo>
                  <a:lnTo>
                    <a:pt x="600" y="100"/>
                  </a:lnTo>
                  <a:lnTo>
                    <a:pt x="36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9"/>
            <p:cNvSpPr/>
            <p:nvPr/>
          </p:nvSpPr>
          <p:spPr>
            <a:xfrm>
              <a:off x="1028922" y="3313780"/>
              <a:ext cx="106142" cy="166237"/>
            </a:xfrm>
            <a:custGeom>
              <a:rect b="b" l="l" r="r" t="t"/>
              <a:pathLst>
                <a:path extrusionOk="0" h="5538" w="3536">
                  <a:moveTo>
                    <a:pt x="367" y="0"/>
                  </a:moveTo>
                  <a:lnTo>
                    <a:pt x="33" y="200"/>
                  </a:lnTo>
                  <a:lnTo>
                    <a:pt x="0" y="467"/>
                  </a:lnTo>
                  <a:lnTo>
                    <a:pt x="2835" y="5237"/>
                  </a:lnTo>
                  <a:lnTo>
                    <a:pt x="3236" y="5538"/>
                  </a:lnTo>
                  <a:lnTo>
                    <a:pt x="3536" y="5337"/>
                  </a:lnTo>
                  <a:lnTo>
                    <a:pt x="3469" y="4870"/>
                  </a:lnTo>
                  <a:lnTo>
                    <a:pt x="600" y="100"/>
                  </a:lnTo>
                  <a:lnTo>
                    <a:pt x="3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9"/>
            <p:cNvSpPr/>
            <p:nvPr/>
          </p:nvSpPr>
          <p:spPr>
            <a:xfrm>
              <a:off x="736532" y="3274999"/>
              <a:ext cx="324459" cy="394010"/>
            </a:xfrm>
            <a:custGeom>
              <a:rect b="b" l="l" r="r" t="t"/>
              <a:pathLst>
                <a:path extrusionOk="0" h="13126" w="10809">
                  <a:moveTo>
                    <a:pt x="1609" y="1"/>
                  </a:moveTo>
                  <a:cubicBezTo>
                    <a:pt x="1552" y="1"/>
                    <a:pt x="1494" y="8"/>
                    <a:pt x="1435" y="25"/>
                  </a:cubicBezTo>
                  <a:cubicBezTo>
                    <a:pt x="101" y="425"/>
                    <a:pt x="1" y="2226"/>
                    <a:pt x="1235" y="6696"/>
                  </a:cubicBezTo>
                  <a:cubicBezTo>
                    <a:pt x="2293" y="10499"/>
                    <a:pt x="3081" y="13126"/>
                    <a:pt x="4777" y="13126"/>
                  </a:cubicBezTo>
                  <a:cubicBezTo>
                    <a:pt x="5059" y="13126"/>
                    <a:pt x="5367" y="13053"/>
                    <a:pt x="5705" y="12901"/>
                  </a:cubicBezTo>
                  <a:cubicBezTo>
                    <a:pt x="8073" y="11833"/>
                    <a:pt x="10808" y="8964"/>
                    <a:pt x="10808" y="8964"/>
                  </a:cubicBezTo>
                  <a:lnTo>
                    <a:pt x="9608" y="7030"/>
                  </a:lnTo>
                  <a:cubicBezTo>
                    <a:pt x="9608" y="7030"/>
                    <a:pt x="6408" y="9812"/>
                    <a:pt x="5243" y="9812"/>
                  </a:cubicBezTo>
                  <a:cubicBezTo>
                    <a:pt x="5133" y="9812"/>
                    <a:pt x="5040" y="9787"/>
                    <a:pt x="4971" y="9732"/>
                  </a:cubicBezTo>
                  <a:cubicBezTo>
                    <a:pt x="4193" y="9116"/>
                    <a:pt x="3541" y="1"/>
                    <a:pt x="16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9"/>
            <p:cNvSpPr/>
            <p:nvPr/>
          </p:nvSpPr>
          <p:spPr>
            <a:xfrm>
              <a:off x="1009892" y="3384830"/>
              <a:ext cx="115177" cy="171280"/>
            </a:xfrm>
            <a:custGeom>
              <a:rect b="b" l="l" r="r" t="t"/>
              <a:pathLst>
                <a:path extrusionOk="0" h="5706" w="3837">
                  <a:moveTo>
                    <a:pt x="2309" y="1"/>
                  </a:moveTo>
                  <a:cubicBezTo>
                    <a:pt x="2296" y="1"/>
                    <a:pt x="2282" y="1"/>
                    <a:pt x="2269" y="2"/>
                  </a:cubicBezTo>
                  <a:cubicBezTo>
                    <a:pt x="1401" y="35"/>
                    <a:pt x="1635" y="2770"/>
                    <a:pt x="1635" y="2770"/>
                  </a:cubicBezTo>
                  <a:lnTo>
                    <a:pt x="0" y="4138"/>
                  </a:lnTo>
                  <a:lnTo>
                    <a:pt x="934" y="5706"/>
                  </a:lnTo>
                  <a:lnTo>
                    <a:pt x="2502" y="3971"/>
                  </a:lnTo>
                  <a:cubicBezTo>
                    <a:pt x="2502" y="3971"/>
                    <a:pt x="3836" y="3237"/>
                    <a:pt x="3703" y="2036"/>
                  </a:cubicBezTo>
                  <a:cubicBezTo>
                    <a:pt x="3572" y="858"/>
                    <a:pt x="3023" y="1"/>
                    <a:pt x="23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20"/>
          <p:cNvSpPr txBox="1"/>
          <p:nvPr>
            <p:ph type="title"/>
          </p:nvPr>
        </p:nvSpPr>
        <p:spPr>
          <a:xfrm>
            <a:off x="3579600" y="317950"/>
            <a:ext cx="19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Conclusion</a:t>
            </a:r>
            <a:endParaRPr sz="3100"/>
          </a:p>
        </p:txBody>
      </p:sp>
      <p:cxnSp>
        <p:nvCxnSpPr>
          <p:cNvPr id="509" name="Google Shape;509;p20"/>
          <p:cNvCxnSpPr/>
          <p:nvPr/>
        </p:nvCxnSpPr>
        <p:spPr>
          <a:xfrm>
            <a:off x="9525" y="4733925"/>
            <a:ext cx="9163200" cy="0"/>
          </a:xfrm>
          <a:prstGeom prst="straightConnector1">
            <a:avLst/>
          </a:prstGeom>
          <a:noFill/>
          <a:ln cap="flat" cmpd="sng" w="9525">
            <a:solidFill>
              <a:schemeClr val="dk2"/>
            </a:solidFill>
            <a:prstDash val="solid"/>
            <a:round/>
            <a:headEnd len="med" w="med" type="none"/>
            <a:tailEnd len="med" w="med" type="none"/>
          </a:ln>
        </p:spPr>
      </p:cxnSp>
      <p:sp>
        <p:nvSpPr>
          <p:cNvPr id="510" name="Google Shape;510;p20"/>
          <p:cNvSpPr txBox="1"/>
          <p:nvPr/>
        </p:nvSpPr>
        <p:spPr>
          <a:xfrm>
            <a:off x="1000950" y="1123175"/>
            <a:ext cx="7142100" cy="2631600"/>
          </a:xfrm>
          <a:prstGeom prst="rect">
            <a:avLst/>
          </a:prstGeom>
          <a:noFill/>
          <a:ln>
            <a:noFill/>
          </a:ln>
        </p:spPr>
        <p:txBody>
          <a:bodyPr anchorCtr="0" anchor="ctr" bIns="91425" lIns="91425" spcFirstLastPara="1" rIns="91425" wrap="square" tIns="91425">
            <a:noAutofit/>
          </a:bodyPr>
          <a:lstStyle/>
          <a:p>
            <a:pPr indent="457200" lvl="0" marL="0" rtl="0" algn="just">
              <a:spcBef>
                <a:spcPts val="0"/>
              </a:spcBef>
              <a:spcAft>
                <a:spcPts val="0"/>
              </a:spcAft>
              <a:buNone/>
            </a:pPr>
            <a:r>
              <a:rPr lang="en" sz="1500">
                <a:solidFill>
                  <a:schemeClr val="dk1"/>
                </a:solidFill>
                <a:latin typeface="Roboto"/>
                <a:ea typeface="Roboto"/>
                <a:cs typeface="Roboto"/>
                <a:sym typeface="Roboto"/>
              </a:rPr>
              <a:t>Innovation in information systems and information technology has brought about significant transformation in how we manage information and conduct business, offering new opportunities and enhancing efficiency. However, it has also raised critical issues related to privacy, security, and ethics that must be carefully addressed. In the context of e-commerce, innovation has provided benefits such as convenience and efficiency in shopping, but it has also raised concerns about ethical and data security issues. Therefore, continuous monitoring and adaptation to technological developments are crucial for organizations and individuals to remain relevant and competitive in the current digital era.</a:t>
            </a:r>
            <a:endParaRPr sz="1500">
              <a:solidFill>
                <a:schemeClr val="dk1"/>
              </a:solidFill>
              <a:latin typeface="Roboto"/>
              <a:ea typeface="Roboto"/>
              <a:cs typeface="Roboto"/>
              <a:sym typeface="Roboto"/>
            </a:endParaRPr>
          </a:p>
        </p:txBody>
      </p:sp>
      <p:pic>
        <p:nvPicPr>
          <p:cNvPr id="511" name="Google Shape;511;p20"/>
          <p:cNvPicPr preferRelativeResize="0"/>
          <p:nvPr/>
        </p:nvPicPr>
        <p:blipFill>
          <a:blip r:embed="rId3">
            <a:alphaModFix/>
          </a:blip>
          <a:stretch>
            <a:fillRect/>
          </a:stretch>
        </p:blipFill>
        <p:spPr>
          <a:xfrm>
            <a:off x="5564400" y="317938"/>
            <a:ext cx="811775" cy="811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pic>
        <p:nvPicPr>
          <p:cNvPr id="516" name="Google Shape;516;p21"/>
          <p:cNvPicPr preferRelativeResize="0"/>
          <p:nvPr/>
        </p:nvPicPr>
        <p:blipFill>
          <a:blip r:embed="rId3">
            <a:alphaModFix/>
          </a:blip>
          <a:stretch>
            <a:fillRect/>
          </a:stretch>
        </p:blipFill>
        <p:spPr>
          <a:xfrm>
            <a:off x="0" y="0"/>
            <a:ext cx="9128601"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ducational Technology Infographics by Slidesgo">
  <a:themeElements>
    <a:clrScheme name="Simple Light">
      <a:dk1>
        <a:srgbClr val="000000"/>
      </a:dk1>
      <a:lt1>
        <a:srgbClr val="FFFFFF"/>
      </a:lt1>
      <a:dk2>
        <a:srgbClr val="306DA1"/>
      </a:dk2>
      <a:lt2>
        <a:srgbClr val="DF3684"/>
      </a:lt2>
      <a:accent1>
        <a:srgbClr val="55BAD2"/>
      </a:accent1>
      <a:accent2>
        <a:srgbClr val="EFEFEF"/>
      </a:accent2>
      <a:accent3>
        <a:srgbClr val="FFB573"/>
      </a:accent3>
      <a:accent4>
        <a:srgbClr val="ED893E"/>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