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42" r:id="rId5"/>
    <p:sldId id="359" r:id="rId6"/>
    <p:sldId id="373" r:id="rId7"/>
    <p:sldId id="374" r:id="rId8"/>
    <p:sldId id="382" r:id="rId9"/>
    <p:sldId id="375" r:id="rId10"/>
    <p:sldId id="365" r:id="rId11"/>
    <p:sldId id="376" r:id="rId12"/>
    <p:sldId id="378" r:id="rId13"/>
    <p:sldId id="380" r:id="rId14"/>
    <p:sldId id="384" r:id="rId15"/>
    <p:sldId id="381" r:id="rId16"/>
    <p:sldId id="383" r:id="rId17"/>
    <p:sldId id="3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 showGuides="1">
      <p:cViewPr>
        <p:scale>
          <a:sx n="90" d="100"/>
          <a:sy n="90" d="100"/>
        </p:scale>
        <p:origin x="1392" y="4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BC95BA-4C4C-4567-85A1-32ACAE8CD2D3}" type="doc">
      <dgm:prSet loTypeId="urn:microsoft.com/office/officeart/2005/8/layout/orgChart1" loCatId="hierarchy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ID"/>
        </a:p>
      </dgm:t>
    </dgm:pt>
    <dgm:pt modelId="{802393E1-A30B-4456-87B3-F6B84C9B8CEF}">
      <dgm:prSet phldrT="[Text]"/>
      <dgm:spPr/>
      <dgm:t>
        <a:bodyPr/>
        <a:lstStyle/>
        <a:p>
          <a:r>
            <a:rPr lang="id-ID" dirty="0"/>
            <a:t>Internet</a:t>
          </a:r>
          <a:endParaRPr lang="en-ID" dirty="0"/>
        </a:p>
      </dgm:t>
    </dgm:pt>
    <dgm:pt modelId="{4FFAE044-994A-44BA-8840-3FC0F1BE8715}" type="parTrans" cxnId="{4FE5FA88-2B6B-4E6D-911F-1D66E47668A9}">
      <dgm:prSet/>
      <dgm:spPr/>
      <dgm:t>
        <a:bodyPr/>
        <a:lstStyle/>
        <a:p>
          <a:endParaRPr lang="en-ID"/>
        </a:p>
      </dgm:t>
    </dgm:pt>
    <dgm:pt modelId="{4CE96373-3ACB-4435-954E-B71C49648457}" type="sibTrans" cxnId="{4FE5FA88-2B6B-4E6D-911F-1D66E47668A9}">
      <dgm:prSet/>
      <dgm:spPr/>
      <dgm:t>
        <a:bodyPr/>
        <a:lstStyle/>
        <a:p>
          <a:endParaRPr lang="en-ID"/>
        </a:p>
      </dgm:t>
    </dgm:pt>
    <dgm:pt modelId="{09779ABA-9C5E-4F3C-8B77-B1E9469C0D61}">
      <dgm:prSet phldrT="[Text]"/>
      <dgm:spPr/>
      <dgm:t>
        <a:bodyPr/>
        <a:lstStyle/>
        <a:p>
          <a:r>
            <a:rPr lang="id-ID" dirty="0"/>
            <a:t>Server Aplikasi</a:t>
          </a:r>
          <a:endParaRPr lang="en-ID" dirty="0"/>
        </a:p>
      </dgm:t>
    </dgm:pt>
    <dgm:pt modelId="{BB2897B9-8B63-42DB-AD82-EB06C53716E9}" type="parTrans" cxnId="{DD3BF386-92C6-4CB8-ACC7-9DB86942AB33}">
      <dgm:prSet/>
      <dgm:spPr/>
      <dgm:t>
        <a:bodyPr/>
        <a:lstStyle/>
        <a:p>
          <a:endParaRPr lang="en-ID"/>
        </a:p>
      </dgm:t>
    </dgm:pt>
    <dgm:pt modelId="{9A1094E2-7042-4B74-8FAB-FFEC5E891B0C}" type="sibTrans" cxnId="{DD3BF386-92C6-4CB8-ACC7-9DB86942AB33}">
      <dgm:prSet/>
      <dgm:spPr/>
      <dgm:t>
        <a:bodyPr/>
        <a:lstStyle/>
        <a:p>
          <a:endParaRPr lang="en-ID"/>
        </a:p>
      </dgm:t>
    </dgm:pt>
    <dgm:pt modelId="{1FC868E0-B20B-4FE4-BE31-126A5D3F5F39}">
      <dgm:prSet phldrT="[Text]"/>
      <dgm:spPr/>
      <dgm:t>
        <a:bodyPr/>
        <a:lstStyle/>
        <a:p>
          <a:r>
            <a:rPr lang="id-ID" dirty="0"/>
            <a:t>Workstation</a:t>
          </a:r>
          <a:endParaRPr lang="en-ID" dirty="0"/>
        </a:p>
      </dgm:t>
    </dgm:pt>
    <dgm:pt modelId="{85BD1B42-46AE-4E02-B17D-BE41DF0A7FB7}" type="parTrans" cxnId="{FBDD6ED3-0021-446F-A559-9D4DA74299B2}">
      <dgm:prSet/>
      <dgm:spPr/>
      <dgm:t>
        <a:bodyPr/>
        <a:lstStyle/>
        <a:p>
          <a:endParaRPr lang="en-ID"/>
        </a:p>
      </dgm:t>
    </dgm:pt>
    <dgm:pt modelId="{A0092074-BD8B-4507-AF75-93B4B8F38646}" type="sibTrans" cxnId="{FBDD6ED3-0021-446F-A559-9D4DA74299B2}">
      <dgm:prSet/>
      <dgm:spPr/>
      <dgm:t>
        <a:bodyPr/>
        <a:lstStyle/>
        <a:p>
          <a:endParaRPr lang="en-ID"/>
        </a:p>
      </dgm:t>
    </dgm:pt>
    <dgm:pt modelId="{5797A54B-29F6-488A-AF2A-A52074B259B5}">
      <dgm:prSet/>
      <dgm:spPr/>
      <dgm:t>
        <a:bodyPr/>
        <a:lstStyle/>
        <a:p>
          <a:r>
            <a:rPr lang="id-ID" dirty="0" err="1"/>
            <a:t>Firewall</a:t>
          </a:r>
          <a:endParaRPr lang="en-ID" dirty="0"/>
        </a:p>
      </dgm:t>
    </dgm:pt>
    <dgm:pt modelId="{D247CE39-CD76-4E5A-A5BA-D2894F2BFD70}" type="parTrans" cxnId="{3B7D2F92-94EB-409A-918C-CF9F335CB550}">
      <dgm:prSet/>
      <dgm:spPr/>
      <dgm:t>
        <a:bodyPr/>
        <a:lstStyle/>
        <a:p>
          <a:endParaRPr lang="en-ID"/>
        </a:p>
      </dgm:t>
    </dgm:pt>
    <dgm:pt modelId="{001DDA5B-0DB3-4FE4-B4C1-DE773234DB2E}" type="sibTrans" cxnId="{3B7D2F92-94EB-409A-918C-CF9F335CB550}">
      <dgm:prSet/>
      <dgm:spPr/>
      <dgm:t>
        <a:bodyPr/>
        <a:lstStyle/>
        <a:p>
          <a:endParaRPr lang="en-ID"/>
        </a:p>
      </dgm:t>
    </dgm:pt>
    <dgm:pt modelId="{A87F1204-8B27-4F9E-BF29-E94C272FD73B}">
      <dgm:prSet/>
      <dgm:spPr>
        <a:solidFill>
          <a:schemeClr val="accent5"/>
        </a:solidFill>
      </dgm:spPr>
      <dgm:t>
        <a:bodyPr/>
        <a:lstStyle/>
        <a:p>
          <a:r>
            <a:rPr lang="id-ID" dirty="0" err="1"/>
            <a:t>Database</a:t>
          </a:r>
          <a:endParaRPr lang="en-ID" dirty="0"/>
        </a:p>
      </dgm:t>
    </dgm:pt>
    <dgm:pt modelId="{09212303-47CD-4722-8C00-00C900B70ACE}" type="parTrans" cxnId="{323C3A46-3B33-4FAA-89BC-1B10B6964195}">
      <dgm:prSet/>
      <dgm:spPr/>
      <dgm:t>
        <a:bodyPr/>
        <a:lstStyle/>
        <a:p>
          <a:endParaRPr lang="en-ID"/>
        </a:p>
      </dgm:t>
    </dgm:pt>
    <dgm:pt modelId="{428F3A4B-E685-45E3-9351-7D24DE02973E}" type="sibTrans" cxnId="{323C3A46-3B33-4FAA-89BC-1B10B6964195}">
      <dgm:prSet/>
      <dgm:spPr/>
      <dgm:t>
        <a:bodyPr/>
        <a:lstStyle/>
        <a:p>
          <a:endParaRPr lang="en-ID"/>
        </a:p>
      </dgm:t>
    </dgm:pt>
    <dgm:pt modelId="{FFE9A4C5-9AAB-4B8F-A78D-50C242AA30D6}">
      <dgm:prSet/>
      <dgm:spPr/>
      <dgm:t>
        <a:bodyPr/>
        <a:lstStyle/>
        <a:p>
          <a:r>
            <a:rPr lang="id-ID" dirty="0"/>
            <a:t>VPN</a:t>
          </a:r>
          <a:endParaRPr lang="en-ID" dirty="0"/>
        </a:p>
      </dgm:t>
    </dgm:pt>
    <dgm:pt modelId="{F84CEB87-2F8A-4FEA-B91A-E2EAA13D5E81}" type="parTrans" cxnId="{EC2B3E58-DC34-4034-9E86-92D4C0D9DA28}">
      <dgm:prSet/>
      <dgm:spPr/>
      <dgm:t>
        <a:bodyPr/>
        <a:lstStyle/>
        <a:p>
          <a:endParaRPr lang="en-ID"/>
        </a:p>
      </dgm:t>
    </dgm:pt>
    <dgm:pt modelId="{768F387A-328B-483E-A28D-68CB9FCD5785}" type="sibTrans" cxnId="{EC2B3E58-DC34-4034-9E86-92D4C0D9DA28}">
      <dgm:prSet/>
      <dgm:spPr/>
      <dgm:t>
        <a:bodyPr/>
        <a:lstStyle/>
        <a:p>
          <a:endParaRPr lang="en-ID"/>
        </a:p>
      </dgm:t>
    </dgm:pt>
    <dgm:pt modelId="{4471E3D2-2601-4F71-8E06-1E69571ADB9D}" type="pres">
      <dgm:prSet presAssocID="{C7BC95BA-4C4C-4567-85A1-32ACAE8CD2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8EFB665-F043-4D60-8D63-4C1E51CA7965}" type="pres">
      <dgm:prSet presAssocID="{802393E1-A30B-4456-87B3-F6B84C9B8CEF}" presName="hierRoot1" presStyleCnt="0">
        <dgm:presLayoutVars>
          <dgm:hierBranch val="init"/>
        </dgm:presLayoutVars>
      </dgm:prSet>
      <dgm:spPr/>
    </dgm:pt>
    <dgm:pt modelId="{0F930234-5375-4AF7-B215-35F7B27322B2}" type="pres">
      <dgm:prSet presAssocID="{802393E1-A30B-4456-87B3-F6B84C9B8CEF}" presName="rootComposite1" presStyleCnt="0"/>
      <dgm:spPr/>
    </dgm:pt>
    <dgm:pt modelId="{BB02AE5B-DDA2-4A26-AED5-1CBFC7E8614B}" type="pres">
      <dgm:prSet presAssocID="{802393E1-A30B-4456-87B3-F6B84C9B8CEF}" presName="rootText1" presStyleLbl="node0" presStyleIdx="0" presStyleCnt="1">
        <dgm:presLayoutVars>
          <dgm:chPref val="3"/>
        </dgm:presLayoutVars>
      </dgm:prSet>
      <dgm:spPr/>
    </dgm:pt>
    <dgm:pt modelId="{96287FCD-B08E-47AD-BDCC-F3062A9D7531}" type="pres">
      <dgm:prSet presAssocID="{802393E1-A30B-4456-87B3-F6B84C9B8CEF}" presName="rootConnector1" presStyleLbl="node1" presStyleIdx="0" presStyleCnt="0"/>
      <dgm:spPr/>
    </dgm:pt>
    <dgm:pt modelId="{468E60F3-1074-4398-AEB0-BA338451CD28}" type="pres">
      <dgm:prSet presAssocID="{802393E1-A30B-4456-87B3-F6B84C9B8CEF}" presName="hierChild2" presStyleCnt="0"/>
      <dgm:spPr/>
    </dgm:pt>
    <dgm:pt modelId="{88159497-699E-4A6B-AB13-D6E36BC4A0AD}" type="pres">
      <dgm:prSet presAssocID="{D247CE39-CD76-4E5A-A5BA-D2894F2BFD70}" presName="Name37" presStyleLbl="parChTrans1D2" presStyleIdx="0" presStyleCnt="1"/>
      <dgm:spPr/>
    </dgm:pt>
    <dgm:pt modelId="{6E9C4F14-1946-4293-9409-80C562726F86}" type="pres">
      <dgm:prSet presAssocID="{5797A54B-29F6-488A-AF2A-A52074B259B5}" presName="hierRoot2" presStyleCnt="0">
        <dgm:presLayoutVars>
          <dgm:hierBranch val="init"/>
        </dgm:presLayoutVars>
      </dgm:prSet>
      <dgm:spPr/>
    </dgm:pt>
    <dgm:pt modelId="{2B905A8E-BB77-4E09-92AD-EA2A651A395A}" type="pres">
      <dgm:prSet presAssocID="{5797A54B-29F6-488A-AF2A-A52074B259B5}" presName="rootComposite" presStyleCnt="0"/>
      <dgm:spPr/>
    </dgm:pt>
    <dgm:pt modelId="{B36F1DB1-AA6F-4C7E-962A-9650FC1F4462}" type="pres">
      <dgm:prSet presAssocID="{5797A54B-29F6-488A-AF2A-A52074B259B5}" presName="rootText" presStyleLbl="node2" presStyleIdx="0" presStyleCnt="1">
        <dgm:presLayoutVars>
          <dgm:chPref val="3"/>
        </dgm:presLayoutVars>
      </dgm:prSet>
      <dgm:spPr/>
    </dgm:pt>
    <dgm:pt modelId="{032772C0-23C5-43FA-B6C0-41AEAF0BC397}" type="pres">
      <dgm:prSet presAssocID="{5797A54B-29F6-488A-AF2A-A52074B259B5}" presName="rootConnector" presStyleLbl="node2" presStyleIdx="0" presStyleCnt="1"/>
      <dgm:spPr/>
    </dgm:pt>
    <dgm:pt modelId="{C40504EF-9A52-45AB-940F-46923C4A8D4B}" type="pres">
      <dgm:prSet presAssocID="{5797A54B-29F6-488A-AF2A-A52074B259B5}" presName="hierChild4" presStyleCnt="0"/>
      <dgm:spPr/>
    </dgm:pt>
    <dgm:pt modelId="{AF5A2975-C379-4006-B1FD-E966B254A1EA}" type="pres">
      <dgm:prSet presAssocID="{85BD1B42-46AE-4E02-B17D-BE41DF0A7FB7}" presName="Name37" presStyleLbl="parChTrans1D3" presStyleIdx="0" presStyleCnt="3"/>
      <dgm:spPr/>
    </dgm:pt>
    <dgm:pt modelId="{3854C032-0655-406A-BA7E-1AAB6ED52705}" type="pres">
      <dgm:prSet presAssocID="{1FC868E0-B20B-4FE4-BE31-126A5D3F5F39}" presName="hierRoot2" presStyleCnt="0">
        <dgm:presLayoutVars>
          <dgm:hierBranch val="init"/>
        </dgm:presLayoutVars>
      </dgm:prSet>
      <dgm:spPr/>
    </dgm:pt>
    <dgm:pt modelId="{30684836-C453-4BF7-9671-CE8BF479FAF8}" type="pres">
      <dgm:prSet presAssocID="{1FC868E0-B20B-4FE4-BE31-126A5D3F5F39}" presName="rootComposite" presStyleCnt="0"/>
      <dgm:spPr/>
    </dgm:pt>
    <dgm:pt modelId="{E10E63E0-84B3-4B7C-9DAA-75BE8EFBF83B}" type="pres">
      <dgm:prSet presAssocID="{1FC868E0-B20B-4FE4-BE31-126A5D3F5F39}" presName="rootText" presStyleLbl="node3" presStyleIdx="0" presStyleCnt="3">
        <dgm:presLayoutVars>
          <dgm:chPref val="3"/>
        </dgm:presLayoutVars>
      </dgm:prSet>
      <dgm:spPr/>
    </dgm:pt>
    <dgm:pt modelId="{D6BD8DB5-9EAB-44FB-9CBB-A831EE3BF979}" type="pres">
      <dgm:prSet presAssocID="{1FC868E0-B20B-4FE4-BE31-126A5D3F5F39}" presName="rootConnector" presStyleLbl="node3" presStyleIdx="0" presStyleCnt="3"/>
      <dgm:spPr/>
    </dgm:pt>
    <dgm:pt modelId="{9B70EC6F-4BF6-4722-AE28-6CC0FFAEC1CC}" type="pres">
      <dgm:prSet presAssocID="{1FC868E0-B20B-4FE4-BE31-126A5D3F5F39}" presName="hierChild4" presStyleCnt="0"/>
      <dgm:spPr/>
    </dgm:pt>
    <dgm:pt modelId="{A87F0FE1-EFB1-45AD-B17E-FAC520BB33CF}" type="pres">
      <dgm:prSet presAssocID="{1FC868E0-B20B-4FE4-BE31-126A5D3F5F39}" presName="hierChild5" presStyleCnt="0"/>
      <dgm:spPr/>
    </dgm:pt>
    <dgm:pt modelId="{8379D80C-96A8-462E-A2D3-872706CBDB9C}" type="pres">
      <dgm:prSet presAssocID="{BB2897B9-8B63-42DB-AD82-EB06C53716E9}" presName="Name37" presStyleLbl="parChTrans1D3" presStyleIdx="1" presStyleCnt="3"/>
      <dgm:spPr/>
    </dgm:pt>
    <dgm:pt modelId="{0CA147EA-6D8F-4229-9B59-12380D55F464}" type="pres">
      <dgm:prSet presAssocID="{09779ABA-9C5E-4F3C-8B77-B1E9469C0D61}" presName="hierRoot2" presStyleCnt="0">
        <dgm:presLayoutVars>
          <dgm:hierBranch val="init"/>
        </dgm:presLayoutVars>
      </dgm:prSet>
      <dgm:spPr/>
    </dgm:pt>
    <dgm:pt modelId="{9FE9449A-AE3D-4432-BB21-14B7E780AB53}" type="pres">
      <dgm:prSet presAssocID="{09779ABA-9C5E-4F3C-8B77-B1E9469C0D61}" presName="rootComposite" presStyleCnt="0"/>
      <dgm:spPr/>
    </dgm:pt>
    <dgm:pt modelId="{36E7DFF5-D426-4801-A5E4-62A729115AAB}" type="pres">
      <dgm:prSet presAssocID="{09779ABA-9C5E-4F3C-8B77-B1E9469C0D61}" presName="rootText" presStyleLbl="node3" presStyleIdx="1" presStyleCnt="3">
        <dgm:presLayoutVars>
          <dgm:chPref val="3"/>
        </dgm:presLayoutVars>
      </dgm:prSet>
      <dgm:spPr/>
    </dgm:pt>
    <dgm:pt modelId="{A8A72A01-20A1-40FF-AC7C-A01BEA6FF35D}" type="pres">
      <dgm:prSet presAssocID="{09779ABA-9C5E-4F3C-8B77-B1E9469C0D61}" presName="rootConnector" presStyleLbl="node3" presStyleIdx="1" presStyleCnt="3"/>
      <dgm:spPr/>
    </dgm:pt>
    <dgm:pt modelId="{4CCBBC0A-DD12-4CC8-93E4-2326D43B06AD}" type="pres">
      <dgm:prSet presAssocID="{09779ABA-9C5E-4F3C-8B77-B1E9469C0D61}" presName="hierChild4" presStyleCnt="0"/>
      <dgm:spPr/>
    </dgm:pt>
    <dgm:pt modelId="{304B34EF-2E1D-41C0-882F-46B3F2197044}" type="pres">
      <dgm:prSet presAssocID="{09212303-47CD-4722-8C00-00C900B70ACE}" presName="Name37" presStyleLbl="parChTrans1D4" presStyleIdx="0" presStyleCnt="1"/>
      <dgm:spPr/>
    </dgm:pt>
    <dgm:pt modelId="{C15A9D34-D65F-4392-8194-39A07A856B0F}" type="pres">
      <dgm:prSet presAssocID="{A87F1204-8B27-4F9E-BF29-E94C272FD73B}" presName="hierRoot2" presStyleCnt="0">
        <dgm:presLayoutVars>
          <dgm:hierBranch val="init"/>
        </dgm:presLayoutVars>
      </dgm:prSet>
      <dgm:spPr/>
    </dgm:pt>
    <dgm:pt modelId="{621B8BC2-2033-4638-95A0-C685D50F128E}" type="pres">
      <dgm:prSet presAssocID="{A87F1204-8B27-4F9E-BF29-E94C272FD73B}" presName="rootComposite" presStyleCnt="0"/>
      <dgm:spPr/>
    </dgm:pt>
    <dgm:pt modelId="{ECF3BB5A-C5DD-4D71-B0D9-66249A8FE73E}" type="pres">
      <dgm:prSet presAssocID="{A87F1204-8B27-4F9E-BF29-E94C272FD73B}" presName="rootText" presStyleLbl="node4" presStyleIdx="0" presStyleCnt="1">
        <dgm:presLayoutVars>
          <dgm:chPref val="3"/>
        </dgm:presLayoutVars>
      </dgm:prSet>
      <dgm:spPr/>
    </dgm:pt>
    <dgm:pt modelId="{453C10C3-7149-4EDF-AFF5-B484FCBF3349}" type="pres">
      <dgm:prSet presAssocID="{A87F1204-8B27-4F9E-BF29-E94C272FD73B}" presName="rootConnector" presStyleLbl="node4" presStyleIdx="0" presStyleCnt="1"/>
      <dgm:spPr/>
    </dgm:pt>
    <dgm:pt modelId="{39A47F48-8800-4696-A08A-5806BF64B8AA}" type="pres">
      <dgm:prSet presAssocID="{A87F1204-8B27-4F9E-BF29-E94C272FD73B}" presName="hierChild4" presStyleCnt="0"/>
      <dgm:spPr/>
    </dgm:pt>
    <dgm:pt modelId="{11D3BF8C-F033-488E-8664-A908AB99F37E}" type="pres">
      <dgm:prSet presAssocID="{A87F1204-8B27-4F9E-BF29-E94C272FD73B}" presName="hierChild5" presStyleCnt="0"/>
      <dgm:spPr/>
    </dgm:pt>
    <dgm:pt modelId="{F451F3FE-8602-4085-9EDA-076846201517}" type="pres">
      <dgm:prSet presAssocID="{09779ABA-9C5E-4F3C-8B77-B1E9469C0D61}" presName="hierChild5" presStyleCnt="0"/>
      <dgm:spPr/>
    </dgm:pt>
    <dgm:pt modelId="{3672AAB2-4EB1-484A-9729-C8C0DB5ED89D}" type="pres">
      <dgm:prSet presAssocID="{F84CEB87-2F8A-4FEA-B91A-E2EAA13D5E81}" presName="Name37" presStyleLbl="parChTrans1D3" presStyleIdx="2" presStyleCnt="3"/>
      <dgm:spPr/>
    </dgm:pt>
    <dgm:pt modelId="{B971CB8E-83F0-4607-BB95-3C3962A37E2F}" type="pres">
      <dgm:prSet presAssocID="{FFE9A4C5-9AAB-4B8F-A78D-50C242AA30D6}" presName="hierRoot2" presStyleCnt="0">
        <dgm:presLayoutVars>
          <dgm:hierBranch val="init"/>
        </dgm:presLayoutVars>
      </dgm:prSet>
      <dgm:spPr/>
    </dgm:pt>
    <dgm:pt modelId="{8A52C130-C73A-44B2-986B-3CE63AFE18C1}" type="pres">
      <dgm:prSet presAssocID="{FFE9A4C5-9AAB-4B8F-A78D-50C242AA30D6}" presName="rootComposite" presStyleCnt="0"/>
      <dgm:spPr/>
    </dgm:pt>
    <dgm:pt modelId="{7AB8B443-080B-4E78-8586-F7C21D7690B5}" type="pres">
      <dgm:prSet presAssocID="{FFE9A4C5-9AAB-4B8F-A78D-50C242AA30D6}" presName="rootText" presStyleLbl="node3" presStyleIdx="2" presStyleCnt="3">
        <dgm:presLayoutVars>
          <dgm:chPref val="3"/>
        </dgm:presLayoutVars>
      </dgm:prSet>
      <dgm:spPr/>
    </dgm:pt>
    <dgm:pt modelId="{C27997CA-7E45-42DF-8930-398616F580EA}" type="pres">
      <dgm:prSet presAssocID="{FFE9A4C5-9AAB-4B8F-A78D-50C242AA30D6}" presName="rootConnector" presStyleLbl="node3" presStyleIdx="2" presStyleCnt="3"/>
      <dgm:spPr/>
    </dgm:pt>
    <dgm:pt modelId="{83A77E91-B2DB-4665-AB6C-587729163CF2}" type="pres">
      <dgm:prSet presAssocID="{FFE9A4C5-9AAB-4B8F-A78D-50C242AA30D6}" presName="hierChild4" presStyleCnt="0"/>
      <dgm:spPr/>
    </dgm:pt>
    <dgm:pt modelId="{3A2631A5-9230-4A82-9FCE-21CA4388CBE3}" type="pres">
      <dgm:prSet presAssocID="{FFE9A4C5-9AAB-4B8F-A78D-50C242AA30D6}" presName="hierChild5" presStyleCnt="0"/>
      <dgm:spPr/>
    </dgm:pt>
    <dgm:pt modelId="{33708916-9E91-43E4-B63B-B5EBE1399835}" type="pres">
      <dgm:prSet presAssocID="{5797A54B-29F6-488A-AF2A-A52074B259B5}" presName="hierChild5" presStyleCnt="0"/>
      <dgm:spPr/>
    </dgm:pt>
    <dgm:pt modelId="{1C03ECC8-5530-4BA7-A29C-52B78852182E}" type="pres">
      <dgm:prSet presAssocID="{802393E1-A30B-4456-87B3-F6B84C9B8CEF}" presName="hierChild3" presStyleCnt="0"/>
      <dgm:spPr/>
    </dgm:pt>
  </dgm:ptLst>
  <dgm:cxnLst>
    <dgm:cxn modelId="{6322F410-A63A-484B-9360-8EFC8B1593CB}" type="presOf" srcId="{5797A54B-29F6-488A-AF2A-A52074B259B5}" destId="{032772C0-23C5-43FA-B6C0-41AEAF0BC397}" srcOrd="1" destOrd="0" presId="urn:microsoft.com/office/officeart/2005/8/layout/orgChart1"/>
    <dgm:cxn modelId="{9D76311A-1013-455D-8EA6-0467E133D406}" type="presOf" srcId="{C7BC95BA-4C4C-4567-85A1-32ACAE8CD2D3}" destId="{4471E3D2-2601-4F71-8E06-1E69571ADB9D}" srcOrd="0" destOrd="0" presId="urn:microsoft.com/office/officeart/2005/8/layout/orgChart1"/>
    <dgm:cxn modelId="{48EF6F1A-4C38-4758-8790-E9643684C4B4}" type="presOf" srcId="{85BD1B42-46AE-4E02-B17D-BE41DF0A7FB7}" destId="{AF5A2975-C379-4006-B1FD-E966B254A1EA}" srcOrd="0" destOrd="0" presId="urn:microsoft.com/office/officeart/2005/8/layout/orgChart1"/>
    <dgm:cxn modelId="{16613E20-1D4C-407B-A374-0C4E82AE30AC}" type="presOf" srcId="{F84CEB87-2F8A-4FEA-B91A-E2EAA13D5E81}" destId="{3672AAB2-4EB1-484A-9729-C8C0DB5ED89D}" srcOrd="0" destOrd="0" presId="urn:microsoft.com/office/officeart/2005/8/layout/orgChart1"/>
    <dgm:cxn modelId="{92DB9D24-1EE9-4512-BBF9-BCB032988302}" type="presOf" srcId="{1FC868E0-B20B-4FE4-BE31-126A5D3F5F39}" destId="{D6BD8DB5-9EAB-44FB-9CBB-A831EE3BF979}" srcOrd="1" destOrd="0" presId="urn:microsoft.com/office/officeart/2005/8/layout/orgChart1"/>
    <dgm:cxn modelId="{227F0E3B-C6B6-4D99-A50B-473A3976E7CB}" type="presOf" srcId="{09212303-47CD-4722-8C00-00C900B70ACE}" destId="{304B34EF-2E1D-41C0-882F-46B3F2197044}" srcOrd="0" destOrd="0" presId="urn:microsoft.com/office/officeart/2005/8/layout/orgChart1"/>
    <dgm:cxn modelId="{EFCCC53D-C047-4F72-B83F-8EF160D60C50}" type="presOf" srcId="{09779ABA-9C5E-4F3C-8B77-B1E9469C0D61}" destId="{36E7DFF5-D426-4801-A5E4-62A729115AAB}" srcOrd="0" destOrd="0" presId="urn:microsoft.com/office/officeart/2005/8/layout/orgChart1"/>
    <dgm:cxn modelId="{323C3A46-3B33-4FAA-89BC-1B10B6964195}" srcId="{09779ABA-9C5E-4F3C-8B77-B1E9469C0D61}" destId="{A87F1204-8B27-4F9E-BF29-E94C272FD73B}" srcOrd="0" destOrd="0" parTransId="{09212303-47CD-4722-8C00-00C900B70ACE}" sibTransId="{428F3A4B-E685-45E3-9351-7D24DE02973E}"/>
    <dgm:cxn modelId="{5BD75168-BBB2-4BEA-97F3-7821288800D5}" type="presOf" srcId="{802393E1-A30B-4456-87B3-F6B84C9B8CEF}" destId="{96287FCD-B08E-47AD-BDCC-F3062A9D7531}" srcOrd="1" destOrd="0" presId="urn:microsoft.com/office/officeart/2005/8/layout/orgChart1"/>
    <dgm:cxn modelId="{EC2B3E58-DC34-4034-9E86-92D4C0D9DA28}" srcId="{5797A54B-29F6-488A-AF2A-A52074B259B5}" destId="{FFE9A4C5-9AAB-4B8F-A78D-50C242AA30D6}" srcOrd="2" destOrd="0" parTransId="{F84CEB87-2F8A-4FEA-B91A-E2EAA13D5E81}" sibTransId="{768F387A-328B-483E-A28D-68CB9FCD5785}"/>
    <dgm:cxn modelId="{663CA77F-79E2-4CEC-A49B-F818B7DD11D1}" type="presOf" srcId="{1FC868E0-B20B-4FE4-BE31-126A5D3F5F39}" destId="{E10E63E0-84B3-4B7C-9DAA-75BE8EFBF83B}" srcOrd="0" destOrd="0" presId="urn:microsoft.com/office/officeart/2005/8/layout/orgChart1"/>
    <dgm:cxn modelId="{DD3BF386-92C6-4CB8-ACC7-9DB86942AB33}" srcId="{5797A54B-29F6-488A-AF2A-A52074B259B5}" destId="{09779ABA-9C5E-4F3C-8B77-B1E9469C0D61}" srcOrd="1" destOrd="0" parTransId="{BB2897B9-8B63-42DB-AD82-EB06C53716E9}" sibTransId="{9A1094E2-7042-4B74-8FAB-FFEC5E891B0C}"/>
    <dgm:cxn modelId="{4FE5FA88-2B6B-4E6D-911F-1D66E47668A9}" srcId="{C7BC95BA-4C4C-4567-85A1-32ACAE8CD2D3}" destId="{802393E1-A30B-4456-87B3-F6B84C9B8CEF}" srcOrd="0" destOrd="0" parTransId="{4FFAE044-994A-44BA-8840-3FC0F1BE8715}" sibTransId="{4CE96373-3ACB-4435-954E-B71C49648457}"/>
    <dgm:cxn modelId="{F391338B-BE57-43DE-BEBB-1063588DC8A1}" type="presOf" srcId="{D247CE39-CD76-4E5A-A5BA-D2894F2BFD70}" destId="{88159497-699E-4A6B-AB13-D6E36BC4A0AD}" srcOrd="0" destOrd="0" presId="urn:microsoft.com/office/officeart/2005/8/layout/orgChart1"/>
    <dgm:cxn modelId="{0B92F491-575F-4295-87C6-BD75BEBA1F7E}" type="presOf" srcId="{09779ABA-9C5E-4F3C-8B77-B1E9469C0D61}" destId="{A8A72A01-20A1-40FF-AC7C-A01BEA6FF35D}" srcOrd="1" destOrd="0" presId="urn:microsoft.com/office/officeart/2005/8/layout/orgChart1"/>
    <dgm:cxn modelId="{3B7D2F92-94EB-409A-918C-CF9F335CB550}" srcId="{802393E1-A30B-4456-87B3-F6B84C9B8CEF}" destId="{5797A54B-29F6-488A-AF2A-A52074B259B5}" srcOrd="0" destOrd="0" parTransId="{D247CE39-CD76-4E5A-A5BA-D2894F2BFD70}" sibTransId="{001DDA5B-0DB3-4FE4-B4C1-DE773234DB2E}"/>
    <dgm:cxn modelId="{0EEC73A1-4A50-41A7-9FB8-9A70DDB05438}" type="presOf" srcId="{802393E1-A30B-4456-87B3-F6B84C9B8CEF}" destId="{BB02AE5B-DDA2-4A26-AED5-1CBFC7E8614B}" srcOrd="0" destOrd="0" presId="urn:microsoft.com/office/officeart/2005/8/layout/orgChart1"/>
    <dgm:cxn modelId="{57B97EB0-4DD5-4897-A94C-FDD9583DF2CE}" type="presOf" srcId="{A87F1204-8B27-4F9E-BF29-E94C272FD73B}" destId="{ECF3BB5A-C5DD-4D71-B0D9-66249A8FE73E}" srcOrd="0" destOrd="0" presId="urn:microsoft.com/office/officeart/2005/8/layout/orgChart1"/>
    <dgm:cxn modelId="{D3AD6EB6-407F-48D2-91AB-C09B42A6DD61}" type="presOf" srcId="{5797A54B-29F6-488A-AF2A-A52074B259B5}" destId="{B36F1DB1-AA6F-4C7E-962A-9650FC1F4462}" srcOrd="0" destOrd="0" presId="urn:microsoft.com/office/officeart/2005/8/layout/orgChart1"/>
    <dgm:cxn modelId="{8BB05FCA-D8C3-4F60-8473-21D983A42BF2}" type="presOf" srcId="{FFE9A4C5-9AAB-4B8F-A78D-50C242AA30D6}" destId="{7AB8B443-080B-4E78-8586-F7C21D7690B5}" srcOrd="0" destOrd="0" presId="urn:microsoft.com/office/officeart/2005/8/layout/orgChart1"/>
    <dgm:cxn modelId="{CBB0D8D2-78F7-40FB-82F5-CDD75523A4D1}" type="presOf" srcId="{FFE9A4C5-9AAB-4B8F-A78D-50C242AA30D6}" destId="{C27997CA-7E45-42DF-8930-398616F580EA}" srcOrd="1" destOrd="0" presId="urn:microsoft.com/office/officeart/2005/8/layout/orgChart1"/>
    <dgm:cxn modelId="{FBDD6ED3-0021-446F-A559-9D4DA74299B2}" srcId="{5797A54B-29F6-488A-AF2A-A52074B259B5}" destId="{1FC868E0-B20B-4FE4-BE31-126A5D3F5F39}" srcOrd="0" destOrd="0" parTransId="{85BD1B42-46AE-4E02-B17D-BE41DF0A7FB7}" sibTransId="{A0092074-BD8B-4507-AF75-93B4B8F38646}"/>
    <dgm:cxn modelId="{7F4D0DE6-F7F9-461F-8EEF-EFC60AB6E450}" type="presOf" srcId="{BB2897B9-8B63-42DB-AD82-EB06C53716E9}" destId="{8379D80C-96A8-462E-A2D3-872706CBDB9C}" srcOrd="0" destOrd="0" presId="urn:microsoft.com/office/officeart/2005/8/layout/orgChart1"/>
    <dgm:cxn modelId="{48DBDDEE-5051-4247-BEBE-3077DF4BDFD2}" type="presOf" srcId="{A87F1204-8B27-4F9E-BF29-E94C272FD73B}" destId="{453C10C3-7149-4EDF-AFF5-B484FCBF3349}" srcOrd="1" destOrd="0" presId="urn:microsoft.com/office/officeart/2005/8/layout/orgChart1"/>
    <dgm:cxn modelId="{813928CF-3E50-455A-86B4-4804637167BD}" type="presParOf" srcId="{4471E3D2-2601-4F71-8E06-1E69571ADB9D}" destId="{28EFB665-F043-4D60-8D63-4C1E51CA7965}" srcOrd="0" destOrd="0" presId="urn:microsoft.com/office/officeart/2005/8/layout/orgChart1"/>
    <dgm:cxn modelId="{64443A56-E079-4D46-8D56-4B91E48839C1}" type="presParOf" srcId="{28EFB665-F043-4D60-8D63-4C1E51CA7965}" destId="{0F930234-5375-4AF7-B215-35F7B27322B2}" srcOrd="0" destOrd="0" presId="urn:microsoft.com/office/officeart/2005/8/layout/orgChart1"/>
    <dgm:cxn modelId="{8366D569-44E9-4806-A8FF-F5B09BAF7BC0}" type="presParOf" srcId="{0F930234-5375-4AF7-B215-35F7B27322B2}" destId="{BB02AE5B-DDA2-4A26-AED5-1CBFC7E8614B}" srcOrd="0" destOrd="0" presId="urn:microsoft.com/office/officeart/2005/8/layout/orgChart1"/>
    <dgm:cxn modelId="{B43DB9ED-B45A-4A22-97C6-02A0A7ADE368}" type="presParOf" srcId="{0F930234-5375-4AF7-B215-35F7B27322B2}" destId="{96287FCD-B08E-47AD-BDCC-F3062A9D7531}" srcOrd="1" destOrd="0" presId="urn:microsoft.com/office/officeart/2005/8/layout/orgChart1"/>
    <dgm:cxn modelId="{C76C51C3-C20F-461D-B065-4AFF4FA85514}" type="presParOf" srcId="{28EFB665-F043-4D60-8D63-4C1E51CA7965}" destId="{468E60F3-1074-4398-AEB0-BA338451CD28}" srcOrd="1" destOrd="0" presId="urn:microsoft.com/office/officeart/2005/8/layout/orgChart1"/>
    <dgm:cxn modelId="{F8AABC97-B8C6-47D6-A61A-0970374A0821}" type="presParOf" srcId="{468E60F3-1074-4398-AEB0-BA338451CD28}" destId="{88159497-699E-4A6B-AB13-D6E36BC4A0AD}" srcOrd="0" destOrd="0" presId="urn:microsoft.com/office/officeart/2005/8/layout/orgChart1"/>
    <dgm:cxn modelId="{C34C44D9-51C6-499D-B1CE-3902464601F4}" type="presParOf" srcId="{468E60F3-1074-4398-AEB0-BA338451CD28}" destId="{6E9C4F14-1946-4293-9409-80C562726F86}" srcOrd="1" destOrd="0" presId="urn:microsoft.com/office/officeart/2005/8/layout/orgChart1"/>
    <dgm:cxn modelId="{A556A5E1-F821-456C-B08B-306D6FF83707}" type="presParOf" srcId="{6E9C4F14-1946-4293-9409-80C562726F86}" destId="{2B905A8E-BB77-4E09-92AD-EA2A651A395A}" srcOrd="0" destOrd="0" presId="urn:microsoft.com/office/officeart/2005/8/layout/orgChart1"/>
    <dgm:cxn modelId="{34B8385F-12CF-4244-8FE6-302A2DB25F42}" type="presParOf" srcId="{2B905A8E-BB77-4E09-92AD-EA2A651A395A}" destId="{B36F1DB1-AA6F-4C7E-962A-9650FC1F4462}" srcOrd="0" destOrd="0" presId="urn:microsoft.com/office/officeart/2005/8/layout/orgChart1"/>
    <dgm:cxn modelId="{F24C4200-1B8E-4D5E-8FED-BBDE504B94C4}" type="presParOf" srcId="{2B905A8E-BB77-4E09-92AD-EA2A651A395A}" destId="{032772C0-23C5-43FA-B6C0-41AEAF0BC397}" srcOrd="1" destOrd="0" presId="urn:microsoft.com/office/officeart/2005/8/layout/orgChart1"/>
    <dgm:cxn modelId="{EA6F3E23-C54B-4B20-90BC-701FD4F84D42}" type="presParOf" srcId="{6E9C4F14-1946-4293-9409-80C562726F86}" destId="{C40504EF-9A52-45AB-940F-46923C4A8D4B}" srcOrd="1" destOrd="0" presId="urn:microsoft.com/office/officeart/2005/8/layout/orgChart1"/>
    <dgm:cxn modelId="{A4DDC11E-2A6A-4451-A785-D4AD6B44EDB0}" type="presParOf" srcId="{C40504EF-9A52-45AB-940F-46923C4A8D4B}" destId="{AF5A2975-C379-4006-B1FD-E966B254A1EA}" srcOrd="0" destOrd="0" presId="urn:microsoft.com/office/officeart/2005/8/layout/orgChart1"/>
    <dgm:cxn modelId="{F19392F3-E6E4-440A-8E40-39030C1321F6}" type="presParOf" srcId="{C40504EF-9A52-45AB-940F-46923C4A8D4B}" destId="{3854C032-0655-406A-BA7E-1AAB6ED52705}" srcOrd="1" destOrd="0" presId="urn:microsoft.com/office/officeart/2005/8/layout/orgChart1"/>
    <dgm:cxn modelId="{440EA0AF-73B2-431D-AE3B-75C5EC82CB6A}" type="presParOf" srcId="{3854C032-0655-406A-BA7E-1AAB6ED52705}" destId="{30684836-C453-4BF7-9671-CE8BF479FAF8}" srcOrd="0" destOrd="0" presId="urn:microsoft.com/office/officeart/2005/8/layout/orgChart1"/>
    <dgm:cxn modelId="{DC99E823-BAE2-4BA7-9239-13597C46B3E2}" type="presParOf" srcId="{30684836-C453-4BF7-9671-CE8BF479FAF8}" destId="{E10E63E0-84B3-4B7C-9DAA-75BE8EFBF83B}" srcOrd="0" destOrd="0" presId="urn:microsoft.com/office/officeart/2005/8/layout/orgChart1"/>
    <dgm:cxn modelId="{74D3B1B1-16E7-46AF-9616-1502AE83683B}" type="presParOf" srcId="{30684836-C453-4BF7-9671-CE8BF479FAF8}" destId="{D6BD8DB5-9EAB-44FB-9CBB-A831EE3BF979}" srcOrd="1" destOrd="0" presId="urn:microsoft.com/office/officeart/2005/8/layout/orgChart1"/>
    <dgm:cxn modelId="{1D378F5B-DB46-4F92-A380-E32E6EFB2CAD}" type="presParOf" srcId="{3854C032-0655-406A-BA7E-1AAB6ED52705}" destId="{9B70EC6F-4BF6-4722-AE28-6CC0FFAEC1CC}" srcOrd="1" destOrd="0" presId="urn:microsoft.com/office/officeart/2005/8/layout/orgChart1"/>
    <dgm:cxn modelId="{9A470BA3-7D31-4D8E-A30D-7D62C8F3F924}" type="presParOf" srcId="{3854C032-0655-406A-BA7E-1AAB6ED52705}" destId="{A87F0FE1-EFB1-45AD-B17E-FAC520BB33CF}" srcOrd="2" destOrd="0" presId="urn:microsoft.com/office/officeart/2005/8/layout/orgChart1"/>
    <dgm:cxn modelId="{3DA82B42-08A7-45B1-9352-2371AE115645}" type="presParOf" srcId="{C40504EF-9A52-45AB-940F-46923C4A8D4B}" destId="{8379D80C-96A8-462E-A2D3-872706CBDB9C}" srcOrd="2" destOrd="0" presId="urn:microsoft.com/office/officeart/2005/8/layout/orgChart1"/>
    <dgm:cxn modelId="{2CC5F4DC-9AB1-4873-A43C-5E0229B8231F}" type="presParOf" srcId="{C40504EF-9A52-45AB-940F-46923C4A8D4B}" destId="{0CA147EA-6D8F-4229-9B59-12380D55F464}" srcOrd="3" destOrd="0" presId="urn:microsoft.com/office/officeart/2005/8/layout/orgChart1"/>
    <dgm:cxn modelId="{B3CE6338-EDB1-4BEB-B1AE-CEA00A42D39E}" type="presParOf" srcId="{0CA147EA-6D8F-4229-9B59-12380D55F464}" destId="{9FE9449A-AE3D-4432-BB21-14B7E780AB53}" srcOrd="0" destOrd="0" presId="urn:microsoft.com/office/officeart/2005/8/layout/orgChart1"/>
    <dgm:cxn modelId="{937AF8F3-491C-45AD-8D4F-8947566EA70A}" type="presParOf" srcId="{9FE9449A-AE3D-4432-BB21-14B7E780AB53}" destId="{36E7DFF5-D426-4801-A5E4-62A729115AAB}" srcOrd="0" destOrd="0" presId="urn:microsoft.com/office/officeart/2005/8/layout/orgChart1"/>
    <dgm:cxn modelId="{2A8D8391-B534-44A0-B9A8-FA32BBE308FF}" type="presParOf" srcId="{9FE9449A-AE3D-4432-BB21-14B7E780AB53}" destId="{A8A72A01-20A1-40FF-AC7C-A01BEA6FF35D}" srcOrd="1" destOrd="0" presId="urn:microsoft.com/office/officeart/2005/8/layout/orgChart1"/>
    <dgm:cxn modelId="{BB39646D-9FFF-499B-9046-D9924682AFF1}" type="presParOf" srcId="{0CA147EA-6D8F-4229-9B59-12380D55F464}" destId="{4CCBBC0A-DD12-4CC8-93E4-2326D43B06AD}" srcOrd="1" destOrd="0" presId="urn:microsoft.com/office/officeart/2005/8/layout/orgChart1"/>
    <dgm:cxn modelId="{B8D88078-4336-4D96-8B30-595F41EBCAA3}" type="presParOf" srcId="{4CCBBC0A-DD12-4CC8-93E4-2326D43B06AD}" destId="{304B34EF-2E1D-41C0-882F-46B3F2197044}" srcOrd="0" destOrd="0" presId="urn:microsoft.com/office/officeart/2005/8/layout/orgChart1"/>
    <dgm:cxn modelId="{5916FDF9-0929-45B9-BB4A-6A9C00FA7D9A}" type="presParOf" srcId="{4CCBBC0A-DD12-4CC8-93E4-2326D43B06AD}" destId="{C15A9D34-D65F-4392-8194-39A07A856B0F}" srcOrd="1" destOrd="0" presId="urn:microsoft.com/office/officeart/2005/8/layout/orgChart1"/>
    <dgm:cxn modelId="{94E9BF28-3416-4C3D-B851-976D86DC8BCB}" type="presParOf" srcId="{C15A9D34-D65F-4392-8194-39A07A856B0F}" destId="{621B8BC2-2033-4638-95A0-C685D50F128E}" srcOrd="0" destOrd="0" presId="urn:microsoft.com/office/officeart/2005/8/layout/orgChart1"/>
    <dgm:cxn modelId="{510BE411-A2A5-4AE4-BE2C-73A8E8FA0B23}" type="presParOf" srcId="{621B8BC2-2033-4638-95A0-C685D50F128E}" destId="{ECF3BB5A-C5DD-4D71-B0D9-66249A8FE73E}" srcOrd="0" destOrd="0" presId="urn:microsoft.com/office/officeart/2005/8/layout/orgChart1"/>
    <dgm:cxn modelId="{C1D3879C-D563-44BC-82CA-1597F4CDEB96}" type="presParOf" srcId="{621B8BC2-2033-4638-95A0-C685D50F128E}" destId="{453C10C3-7149-4EDF-AFF5-B484FCBF3349}" srcOrd="1" destOrd="0" presId="urn:microsoft.com/office/officeart/2005/8/layout/orgChart1"/>
    <dgm:cxn modelId="{CA8A88DA-A18A-4252-A4EA-A9300739DDE4}" type="presParOf" srcId="{C15A9D34-D65F-4392-8194-39A07A856B0F}" destId="{39A47F48-8800-4696-A08A-5806BF64B8AA}" srcOrd="1" destOrd="0" presId="urn:microsoft.com/office/officeart/2005/8/layout/orgChart1"/>
    <dgm:cxn modelId="{45A3FC69-CE5F-44C0-AAA4-1A5FEB2B5BBA}" type="presParOf" srcId="{C15A9D34-D65F-4392-8194-39A07A856B0F}" destId="{11D3BF8C-F033-488E-8664-A908AB99F37E}" srcOrd="2" destOrd="0" presId="urn:microsoft.com/office/officeart/2005/8/layout/orgChart1"/>
    <dgm:cxn modelId="{0C7C38ED-A565-4BF1-A7A5-D970C166A9D4}" type="presParOf" srcId="{0CA147EA-6D8F-4229-9B59-12380D55F464}" destId="{F451F3FE-8602-4085-9EDA-076846201517}" srcOrd="2" destOrd="0" presId="urn:microsoft.com/office/officeart/2005/8/layout/orgChart1"/>
    <dgm:cxn modelId="{339BDEEB-3404-4889-B7DC-9DEABD5AA64C}" type="presParOf" srcId="{C40504EF-9A52-45AB-940F-46923C4A8D4B}" destId="{3672AAB2-4EB1-484A-9729-C8C0DB5ED89D}" srcOrd="4" destOrd="0" presId="urn:microsoft.com/office/officeart/2005/8/layout/orgChart1"/>
    <dgm:cxn modelId="{3B9F274D-613C-4C07-BF89-E1F5B3EE198F}" type="presParOf" srcId="{C40504EF-9A52-45AB-940F-46923C4A8D4B}" destId="{B971CB8E-83F0-4607-BB95-3C3962A37E2F}" srcOrd="5" destOrd="0" presId="urn:microsoft.com/office/officeart/2005/8/layout/orgChart1"/>
    <dgm:cxn modelId="{5997001B-5644-4FBE-93F3-792F3345291F}" type="presParOf" srcId="{B971CB8E-83F0-4607-BB95-3C3962A37E2F}" destId="{8A52C130-C73A-44B2-986B-3CE63AFE18C1}" srcOrd="0" destOrd="0" presId="urn:microsoft.com/office/officeart/2005/8/layout/orgChart1"/>
    <dgm:cxn modelId="{5E7BBCB3-F3B9-434B-9A59-522610C0FFD6}" type="presParOf" srcId="{8A52C130-C73A-44B2-986B-3CE63AFE18C1}" destId="{7AB8B443-080B-4E78-8586-F7C21D7690B5}" srcOrd="0" destOrd="0" presId="urn:microsoft.com/office/officeart/2005/8/layout/orgChart1"/>
    <dgm:cxn modelId="{C030E0E2-9FC1-4E9D-9959-FD9AE1A53529}" type="presParOf" srcId="{8A52C130-C73A-44B2-986B-3CE63AFE18C1}" destId="{C27997CA-7E45-42DF-8930-398616F580EA}" srcOrd="1" destOrd="0" presId="urn:microsoft.com/office/officeart/2005/8/layout/orgChart1"/>
    <dgm:cxn modelId="{0197E600-5473-4ABD-AF07-710BF7642388}" type="presParOf" srcId="{B971CB8E-83F0-4607-BB95-3C3962A37E2F}" destId="{83A77E91-B2DB-4665-AB6C-587729163CF2}" srcOrd="1" destOrd="0" presId="urn:microsoft.com/office/officeart/2005/8/layout/orgChart1"/>
    <dgm:cxn modelId="{87620ABF-B7FA-4E7E-A332-C003C9190F23}" type="presParOf" srcId="{B971CB8E-83F0-4607-BB95-3C3962A37E2F}" destId="{3A2631A5-9230-4A82-9FCE-21CA4388CBE3}" srcOrd="2" destOrd="0" presId="urn:microsoft.com/office/officeart/2005/8/layout/orgChart1"/>
    <dgm:cxn modelId="{4E51EBA1-1728-49C6-B5D5-6BF403FF3E93}" type="presParOf" srcId="{6E9C4F14-1946-4293-9409-80C562726F86}" destId="{33708916-9E91-43E4-B63B-B5EBE1399835}" srcOrd="2" destOrd="0" presId="urn:microsoft.com/office/officeart/2005/8/layout/orgChart1"/>
    <dgm:cxn modelId="{E80C5752-2C35-450D-B0AB-8C5A55971AE3}" type="presParOf" srcId="{28EFB665-F043-4D60-8D63-4C1E51CA7965}" destId="{1C03ECC8-5530-4BA7-A29C-52B78852182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BC95BA-4C4C-4567-85A1-32ACAE8CD2D3}" type="doc">
      <dgm:prSet loTypeId="urn:microsoft.com/office/officeart/2005/8/layout/orgChart1" loCatId="hierarchy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ID"/>
        </a:p>
      </dgm:t>
    </dgm:pt>
    <dgm:pt modelId="{5797A54B-29F6-488A-AF2A-A52074B259B5}">
      <dgm:prSet/>
      <dgm:spPr/>
      <dgm:t>
        <a:bodyPr/>
        <a:lstStyle/>
        <a:p>
          <a:r>
            <a:rPr lang="id-ID" dirty="0"/>
            <a:t>Server-server Aplikasi</a:t>
          </a:r>
          <a:endParaRPr lang="en-ID" dirty="0"/>
        </a:p>
      </dgm:t>
    </dgm:pt>
    <dgm:pt modelId="{D247CE39-CD76-4E5A-A5BA-D2894F2BFD70}" type="parTrans" cxnId="{3B7D2F92-94EB-409A-918C-CF9F335CB550}">
      <dgm:prSet/>
      <dgm:spPr/>
      <dgm:t>
        <a:bodyPr/>
        <a:lstStyle/>
        <a:p>
          <a:endParaRPr lang="en-ID"/>
        </a:p>
      </dgm:t>
    </dgm:pt>
    <dgm:pt modelId="{001DDA5B-0DB3-4FE4-B4C1-DE773234DB2E}" type="sibTrans" cxnId="{3B7D2F92-94EB-409A-918C-CF9F335CB550}">
      <dgm:prSet/>
      <dgm:spPr/>
      <dgm:t>
        <a:bodyPr/>
        <a:lstStyle/>
        <a:p>
          <a:endParaRPr lang="en-ID"/>
        </a:p>
      </dgm:t>
    </dgm:pt>
    <dgm:pt modelId="{09779ABA-9C5E-4F3C-8B77-B1E9469C0D61}">
      <dgm:prSet phldrT="[Text]"/>
      <dgm:spPr/>
      <dgm:t>
        <a:bodyPr/>
        <a:lstStyle/>
        <a:p>
          <a:r>
            <a:rPr lang="id-ID" dirty="0"/>
            <a:t>Server-server </a:t>
          </a:r>
          <a:r>
            <a:rPr lang="id-ID" dirty="0" err="1"/>
            <a:t>Database</a:t>
          </a:r>
          <a:endParaRPr lang="en-ID" dirty="0"/>
        </a:p>
      </dgm:t>
    </dgm:pt>
    <dgm:pt modelId="{9A1094E2-7042-4B74-8FAB-FFEC5E891B0C}" type="sibTrans" cxnId="{DD3BF386-92C6-4CB8-ACC7-9DB86942AB33}">
      <dgm:prSet/>
      <dgm:spPr/>
      <dgm:t>
        <a:bodyPr/>
        <a:lstStyle/>
        <a:p>
          <a:endParaRPr lang="en-ID"/>
        </a:p>
      </dgm:t>
    </dgm:pt>
    <dgm:pt modelId="{BB2897B9-8B63-42DB-AD82-EB06C53716E9}" type="parTrans" cxnId="{DD3BF386-92C6-4CB8-ACC7-9DB86942AB33}">
      <dgm:prSet/>
      <dgm:spPr/>
      <dgm:t>
        <a:bodyPr/>
        <a:lstStyle/>
        <a:p>
          <a:endParaRPr lang="en-ID"/>
        </a:p>
      </dgm:t>
    </dgm:pt>
    <dgm:pt modelId="{A053D2C5-D401-4706-8146-15D9F4143573}">
      <dgm:prSet/>
      <dgm:spPr/>
      <dgm:t>
        <a:bodyPr/>
        <a:lstStyle/>
        <a:p>
          <a:r>
            <a:rPr lang="id-ID" dirty="0"/>
            <a:t>Server LDAP</a:t>
          </a:r>
          <a:endParaRPr lang="en-ID" dirty="0"/>
        </a:p>
      </dgm:t>
    </dgm:pt>
    <dgm:pt modelId="{4C69D6A5-0F44-414F-9830-20B64FE5E96C}" type="parTrans" cxnId="{8FFE886A-8C4A-460E-8915-299FC43AF181}">
      <dgm:prSet/>
      <dgm:spPr/>
      <dgm:t>
        <a:bodyPr/>
        <a:lstStyle/>
        <a:p>
          <a:endParaRPr lang="en-ID"/>
        </a:p>
      </dgm:t>
    </dgm:pt>
    <dgm:pt modelId="{2148CA5C-685F-4120-9DB1-904B15B39275}" type="sibTrans" cxnId="{8FFE886A-8C4A-460E-8915-299FC43AF181}">
      <dgm:prSet/>
      <dgm:spPr/>
      <dgm:t>
        <a:bodyPr/>
        <a:lstStyle/>
        <a:p>
          <a:endParaRPr lang="en-ID"/>
        </a:p>
      </dgm:t>
    </dgm:pt>
    <dgm:pt modelId="{4471E3D2-2601-4F71-8E06-1E69571ADB9D}" type="pres">
      <dgm:prSet presAssocID="{C7BC95BA-4C4C-4567-85A1-32ACAE8CD2D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37B4284-D0B6-49DF-9D82-88C094AF2D38}" type="pres">
      <dgm:prSet presAssocID="{5797A54B-29F6-488A-AF2A-A52074B259B5}" presName="hierRoot1" presStyleCnt="0">
        <dgm:presLayoutVars>
          <dgm:hierBranch val="init"/>
        </dgm:presLayoutVars>
      </dgm:prSet>
      <dgm:spPr/>
    </dgm:pt>
    <dgm:pt modelId="{87967F16-D0C6-4F45-8C74-1951DF2BBF2A}" type="pres">
      <dgm:prSet presAssocID="{5797A54B-29F6-488A-AF2A-A52074B259B5}" presName="rootComposite1" presStyleCnt="0"/>
      <dgm:spPr/>
    </dgm:pt>
    <dgm:pt modelId="{AAE85DAC-67D7-4E9F-A7C0-AF53B2DE7CB9}" type="pres">
      <dgm:prSet presAssocID="{5797A54B-29F6-488A-AF2A-A52074B259B5}" presName="rootText1" presStyleLbl="node0" presStyleIdx="0" presStyleCnt="1">
        <dgm:presLayoutVars>
          <dgm:chPref val="3"/>
        </dgm:presLayoutVars>
      </dgm:prSet>
      <dgm:spPr/>
    </dgm:pt>
    <dgm:pt modelId="{871D82E4-C4DE-4A48-AB2F-3F563A854EFD}" type="pres">
      <dgm:prSet presAssocID="{5797A54B-29F6-488A-AF2A-A52074B259B5}" presName="rootConnector1" presStyleLbl="node1" presStyleIdx="0" presStyleCnt="0"/>
      <dgm:spPr/>
    </dgm:pt>
    <dgm:pt modelId="{8A0E81D9-C7C4-4EF2-B924-2FC47226233D}" type="pres">
      <dgm:prSet presAssocID="{5797A54B-29F6-488A-AF2A-A52074B259B5}" presName="hierChild2" presStyleCnt="0"/>
      <dgm:spPr/>
    </dgm:pt>
    <dgm:pt modelId="{8379D80C-96A8-462E-A2D3-872706CBDB9C}" type="pres">
      <dgm:prSet presAssocID="{BB2897B9-8B63-42DB-AD82-EB06C53716E9}" presName="Name37" presStyleLbl="parChTrans1D2" presStyleIdx="0" presStyleCnt="2"/>
      <dgm:spPr/>
    </dgm:pt>
    <dgm:pt modelId="{0CA147EA-6D8F-4229-9B59-12380D55F464}" type="pres">
      <dgm:prSet presAssocID="{09779ABA-9C5E-4F3C-8B77-B1E9469C0D61}" presName="hierRoot2" presStyleCnt="0">
        <dgm:presLayoutVars>
          <dgm:hierBranch val="init"/>
        </dgm:presLayoutVars>
      </dgm:prSet>
      <dgm:spPr/>
    </dgm:pt>
    <dgm:pt modelId="{9FE9449A-AE3D-4432-BB21-14B7E780AB53}" type="pres">
      <dgm:prSet presAssocID="{09779ABA-9C5E-4F3C-8B77-B1E9469C0D61}" presName="rootComposite" presStyleCnt="0"/>
      <dgm:spPr/>
    </dgm:pt>
    <dgm:pt modelId="{36E7DFF5-D426-4801-A5E4-62A729115AAB}" type="pres">
      <dgm:prSet presAssocID="{09779ABA-9C5E-4F3C-8B77-B1E9469C0D61}" presName="rootText" presStyleLbl="node2" presStyleIdx="0" presStyleCnt="2">
        <dgm:presLayoutVars>
          <dgm:chPref val="3"/>
        </dgm:presLayoutVars>
      </dgm:prSet>
      <dgm:spPr/>
    </dgm:pt>
    <dgm:pt modelId="{A8A72A01-20A1-40FF-AC7C-A01BEA6FF35D}" type="pres">
      <dgm:prSet presAssocID="{09779ABA-9C5E-4F3C-8B77-B1E9469C0D61}" presName="rootConnector" presStyleLbl="node2" presStyleIdx="0" presStyleCnt="2"/>
      <dgm:spPr/>
    </dgm:pt>
    <dgm:pt modelId="{4CCBBC0A-DD12-4CC8-93E4-2326D43B06AD}" type="pres">
      <dgm:prSet presAssocID="{09779ABA-9C5E-4F3C-8B77-B1E9469C0D61}" presName="hierChild4" presStyleCnt="0"/>
      <dgm:spPr/>
    </dgm:pt>
    <dgm:pt modelId="{F451F3FE-8602-4085-9EDA-076846201517}" type="pres">
      <dgm:prSet presAssocID="{09779ABA-9C5E-4F3C-8B77-B1E9469C0D61}" presName="hierChild5" presStyleCnt="0"/>
      <dgm:spPr/>
    </dgm:pt>
    <dgm:pt modelId="{A1E3ACF9-49BA-490F-BB26-823F81792880}" type="pres">
      <dgm:prSet presAssocID="{4C69D6A5-0F44-414F-9830-20B64FE5E96C}" presName="Name37" presStyleLbl="parChTrans1D2" presStyleIdx="1" presStyleCnt="2"/>
      <dgm:spPr/>
    </dgm:pt>
    <dgm:pt modelId="{12A8F042-BCBB-40FB-B4E8-884588312B19}" type="pres">
      <dgm:prSet presAssocID="{A053D2C5-D401-4706-8146-15D9F4143573}" presName="hierRoot2" presStyleCnt="0">
        <dgm:presLayoutVars>
          <dgm:hierBranch val="init"/>
        </dgm:presLayoutVars>
      </dgm:prSet>
      <dgm:spPr/>
    </dgm:pt>
    <dgm:pt modelId="{445B37CE-FF92-4BE7-9C28-D5E03A69AB31}" type="pres">
      <dgm:prSet presAssocID="{A053D2C5-D401-4706-8146-15D9F4143573}" presName="rootComposite" presStyleCnt="0"/>
      <dgm:spPr/>
    </dgm:pt>
    <dgm:pt modelId="{E267AEF2-6119-4330-95F1-B6C1A42BC855}" type="pres">
      <dgm:prSet presAssocID="{A053D2C5-D401-4706-8146-15D9F4143573}" presName="rootText" presStyleLbl="node2" presStyleIdx="1" presStyleCnt="2">
        <dgm:presLayoutVars>
          <dgm:chPref val="3"/>
        </dgm:presLayoutVars>
      </dgm:prSet>
      <dgm:spPr/>
    </dgm:pt>
    <dgm:pt modelId="{9A441681-A74F-499A-9A8A-42878DDE34EA}" type="pres">
      <dgm:prSet presAssocID="{A053D2C5-D401-4706-8146-15D9F4143573}" presName="rootConnector" presStyleLbl="node2" presStyleIdx="1" presStyleCnt="2"/>
      <dgm:spPr/>
    </dgm:pt>
    <dgm:pt modelId="{CEC69FEB-4000-4372-A47A-66441FCF4D6C}" type="pres">
      <dgm:prSet presAssocID="{A053D2C5-D401-4706-8146-15D9F4143573}" presName="hierChild4" presStyleCnt="0"/>
      <dgm:spPr/>
    </dgm:pt>
    <dgm:pt modelId="{C80384B8-1563-46DB-954F-71B3BE94B6C7}" type="pres">
      <dgm:prSet presAssocID="{A053D2C5-D401-4706-8146-15D9F4143573}" presName="hierChild5" presStyleCnt="0"/>
      <dgm:spPr/>
    </dgm:pt>
    <dgm:pt modelId="{F058CDCE-3F26-4F0D-B004-5E26190528D2}" type="pres">
      <dgm:prSet presAssocID="{5797A54B-29F6-488A-AF2A-A52074B259B5}" presName="hierChild3" presStyleCnt="0"/>
      <dgm:spPr/>
    </dgm:pt>
  </dgm:ptLst>
  <dgm:cxnLst>
    <dgm:cxn modelId="{9CD7520C-918C-4D0C-9097-2722CDF5E3A0}" type="presOf" srcId="{A053D2C5-D401-4706-8146-15D9F4143573}" destId="{E267AEF2-6119-4330-95F1-B6C1A42BC855}" srcOrd="0" destOrd="0" presId="urn:microsoft.com/office/officeart/2005/8/layout/orgChart1"/>
    <dgm:cxn modelId="{6A65E70C-CE74-404E-878B-E745B5868B29}" type="presOf" srcId="{4C69D6A5-0F44-414F-9830-20B64FE5E96C}" destId="{A1E3ACF9-49BA-490F-BB26-823F81792880}" srcOrd="0" destOrd="0" presId="urn:microsoft.com/office/officeart/2005/8/layout/orgChart1"/>
    <dgm:cxn modelId="{9D76311A-1013-455D-8EA6-0467E133D406}" type="presOf" srcId="{C7BC95BA-4C4C-4567-85A1-32ACAE8CD2D3}" destId="{4471E3D2-2601-4F71-8E06-1E69571ADB9D}" srcOrd="0" destOrd="0" presId="urn:microsoft.com/office/officeart/2005/8/layout/orgChart1"/>
    <dgm:cxn modelId="{59D60E1C-0D68-4BE8-9B6E-147C0A6F6895}" type="presOf" srcId="{A053D2C5-D401-4706-8146-15D9F4143573}" destId="{9A441681-A74F-499A-9A8A-42878DDE34EA}" srcOrd="1" destOrd="0" presId="urn:microsoft.com/office/officeart/2005/8/layout/orgChart1"/>
    <dgm:cxn modelId="{CF860D25-A0DD-4E27-99E6-C9577C1C3398}" type="presOf" srcId="{BB2897B9-8B63-42DB-AD82-EB06C53716E9}" destId="{8379D80C-96A8-462E-A2D3-872706CBDB9C}" srcOrd="0" destOrd="0" presId="urn:microsoft.com/office/officeart/2005/8/layout/orgChart1"/>
    <dgm:cxn modelId="{9F79A934-BDE6-4760-AEC1-FA58D3D8AD5D}" type="presOf" srcId="{5797A54B-29F6-488A-AF2A-A52074B259B5}" destId="{AAE85DAC-67D7-4E9F-A7C0-AF53B2DE7CB9}" srcOrd="0" destOrd="0" presId="urn:microsoft.com/office/officeart/2005/8/layout/orgChart1"/>
    <dgm:cxn modelId="{8FFE886A-8C4A-460E-8915-299FC43AF181}" srcId="{5797A54B-29F6-488A-AF2A-A52074B259B5}" destId="{A053D2C5-D401-4706-8146-15D9F4143573}" srcOrd="1" destOrd="0" parTransId="{4C69D6A5-0F44-414F-9830-20B64FE5E96C}" sibTransId="{2148CA5C-685F-4120-9DB1-904B15B39275}"/>
    <dgm:cxn modelId="{4A7EF04C-0503-4D53-AA48-9779CB2888FE}" type="presOf" srcId="{09779ABA-9C5E-4F3C-8B77-B1E9469C0D61}" destId="{A8A72A01-20A1-40FF-AC7C-A01BEA6FF35D}" srcOrd="1" destOrd="0" presId="urn:microsoft.com/office/officeart/2005/8/layout/orgChart1"/>
    <dgm:cxn modelId="{DD3BF386-92C6-4CB8-ACC7-9DB86942AB33}" srcId="{5797A54B-29F6-488A-AF2A-A52074B259B5}" destId="{09779ABA-9C5E-4F3C-8B77-B1E9469C0D61}" srcOrd="0" destOrd="0" parTransId="{BB2897B9-8B63-42DB-AD82-EB06C53716E9}" sibTransId="{9A1094E2-7042-4B74-8FAB-FFEC5E891B0C}"/>
    <dgm:cxn modelId="{3B7D2F92-94EB-409A-918C-CF9F335CB550}" srcId="{C7BC95BA-4C4C-4567-85A1-32ACAE8CD2D3}" destId="{5797A54B-29F6-488A-AF2A-A52074B259B5}" srcOrd="0" destOrd="0" parTransId="{D247CE39-CD76-4E5A-A5BA-D2894F2BFD70}" sibTransId="{001DDA5B-0DB3-4FE4-B4C1-DE773234DB2E}"/>
    <dgm:cxn modelId="{EB380C97-636D-4F9D-A625-810D700CDFC4}" type="presOf" srcId="{09779ABA-9C5E-4F3C-8B77-B1E9469C0D61}" destId="{36E7DFF5-D426-4801-A5E4-62A729115AAB}" srcOrd="0" destOrd="0" presId="urn:microsoft.com/office/officeart/2005/8/layout/orgChart1"/>
    <dgm:cxn modelId="{856498D9-7F42-41DF-9D96-03FF865CB3D7}" type="presOf" srcId="{5797A54B-29F6-488A-AF2A-A52074B259B5}" destId="{871D82E4-C4DE-4A48-AB2F-3F563A854EFD}" srcOrd="1" destOrd="0" presId="urn:microsoft.com/office/officeart/2005/8/layout/orgChart1"/>
    <dgm:cxn modelId="{F3CD1BFC-C945-49CE-B071-2B2E2835793B}" type="presParOf" srcId="{4471E3D2-2601-4F71-8E06-1E69571ADB9D}" destId="{C37B4284-D0B6-49DF-9D82-88C094AF2D38}" srcOrd="0" destOrd="0" presId="urn:microsoft.com/office/officeart/2005/8/layout/orgChart1"/>
    <dgm:cxn modelId="{8A381679-C49C-4832-A04B-1C63FE8436FB}" type="presParOf" srcId="{C37B4284-D0B6-49DF-9D82-88C094AF2D38}" destId="{87967F16-D0C6-4F45-8C74-1951DF2BBF2A}" srcOrd="0" destOrd="0" presId="urn:microsoft.com/office/officeart/2005/8/layout/orgChart1"/>
    <dgm:cxn modelId="{009A8928-AC03-41AB-B4FE-1B987CCBB3ED}" type="presParOf" srcId="{87967F16-D0C6-4F45-8C74-1951DF2BBF2A}" destId="{AAE85DAC-67D7-4E9F-A7C0-AF53B2DE7CB9}" srcOrd="0" destOrd="0" presId="urn:microsoft.com/office/officeart/2005/8/layout/orgChart1"/>
    <dgm:cxn modelId="{42CE7EED-F084-4219-B1CF-3F83686F2614}" type="presParOf" srcId="{87967F16-D0C6-4F45-8C74-1951DF2BBF2A}" destId="{871D82E4-C4DE-4A48-AB2F-3F563A854EFD}" srcOrd="1" destOrd="0" presId="urn:microsoft.com/office/officeart/2005/8/layout/orgChart1"/>
    <dgm:cxn modelId="{9B6E72FF-FCEC-497B-855C-5733E9797FEB}" type="presParOf" srcId="{C37B4284-D0B6-49DF-9D82-88C094AF2D38}" destId="{8A0E81D9-C7C4-4EF2-B924-2FC47226233D}" srcOrd="1" destOrd="0" presId="urn:microsoft.com/office/officeart/2005/8/layout/orgChart1"/>
    <dgm:cxn modelId="{86E1FFCD-16A2-4D73-892A-77DF530FF84B}" type="presParOf" srcId="{8A0E81D9-C7C4-4EF2-B924-2FC47226233D}" destId="{8379D80C-96A8-462E-A2D3-872706CBDB9C}" srcOrd="0" destOrd="0" presId="urn:microsoft.com/office/officeart/2005/8/layout/orgChart1"/>
    <dgm:cxn modelId="{D1A40738-B04E-4B17-ABE0-EFCE189FCD29}" type="presParOf" srcId="{8A0E81D9-C7C4-4EF2-B924-2FC47226233D}" destId="{0CA147EA-6D8F-4229-9B59-12380D55F464}" srcOrd="1" destOrd="0" presId="urn:microsoft.com/office/officeart/2005/8/layout/orgChart1"/>
    <dgm:cxn modelId="{717EF8AD-404C-4AEB-B827-16981942D71E}" type="presParOf" srcId="{0CA147EA-6D8F-4229-9B59-12380D55F464}" destId="{9FE9449A-AE3D-4432-BB21-14B7E780AB53}" srcOrd="0" destOrd="0" presId="urn:microsoft.com/office/officeart/2005/8/layout/orgChart1"/>
    <dgm:cxn modelId="{1D8B94F1-F04C-42D9-BBBE-4A80759E8061}" type="presParOf" srcId="{9FE9449A-AE3D-4432-BB21-14B7E780AB53}" destId="{36E7DFF5-D426-4801-A5E4-62A729115AAB}" srcOrd="0" destOrd="0" presId="urn:microsoft.com/office/officeart/2005/8/layout/orgChart1"/>
    <dgm:cxn modelId="{610ED735-318C-4BD6-A9FE-AFBA9357FB68}" type="presParOf" srcId="{9FE9449A-AE3D-4432-BB21-14B7E780AB53}" destId="{A8A72A01-20A1-40FF-AC7C-A01BEA6FF35D}" srcOrd="1" destOrd="0" presId="urn:microsoft.com/office/officeart/2005/8/layout/orgChart1"/>
    <dgm:cxn modelId="{E45C162E-85BC-4971-A213-8369B9917583}" type="presParOf" srcId="{0CA147EA-6D8F-4229-9B59-12380D55F464}" destId="{4CCBBC0A-DD12-4CC8-93E4-2326D43B06AD}" srcOrd="1" destOrd="0" presId="urn:microsoft.com/office/officeart/2005/8/layout/orgChart1"/>
    <dgm:cxn modelId="{7650A374-A986-495F-8950-FFBE0DBA4529}" type="presParOf" srcId="{0CA147EA-6D8F-4229-9B59-12380D55F464}" destId="{F451F3FE-8602-4085-9EDA-076846201517}" srcOrd="2" destOrd="0" presId="urn:microsoft.com/office/officeart/2005/8/layout/orgChart1"/>
    <dgm:cxn modelId="{2936EECB-C693-4FDD-A3DA-8ABBD9121F32}" type="presParOf" srcId="{8A0E81D9-C7C4-4EF2-B924-2FC47226233D}" destId="{A1E3ACF9-49BA-490F-BB26-823F81792880}" srcOrd="2" destOrd="0" presId="urn:microsoft.com/office/officeart/2005/8/layout/orgChart1"/>
    <dgm:cxn modelId="{D6AB7345-2234-465C-8D52-2B58E28E605C}" type="presParOf" srcId="{8A0E81D9-C7C4-4EF2-B924-2FC47226233D}" destId="{12A8F042-BCBB-40FB-B4E8-884588312B19}" srcOrd="3" destOrd="0" presId="urn:microsoft.com/office/officeart/2005/8/layout/orgChart1"/>
    <dgm:cxn modelId="{F5F21906-F546-427F-896A-A05497C63EF2}" type="presParOf" srcId="{12A8F042-BCBB-40FB-B4E8-884588312B19}" destId="{445B37CE-FF92-4BE7-9C28-D5E03A69AB31}" srcOrd="0" destOrd="0" presId="urn:microsoft.com/office/officeart/2005/8/layout/orgChart1"/>
    <dgm:cxn modelId="{D7660D47-E93A-4015-B648-8CA082644487}" type="presParOf" srcId="{445B37CE-FF92-4BE7-9C28-D5E03A69AB31}" destId="{E267AEF2-6119-4330-95F1-B6C1A42BC855}" srcOrd="0" destOrd="0" presId="urn:microsoft.com/office/officeart/2005/8/layout/orgChart1"/>
    <dgm:cxn modelId="{9677A071-06B5-4D45-A5B0-15C2F4CA3ED0}" type="presParOf" srcId="{445B37CE-FF92-4BE7-9C28-D5E03A69AB31}" destId="{9A441681-A74F-499A-9A8A-42878DDE34EA}" srcOrd="1" destOrd="0" presId="urn:microsoft.com/office/officeart/2005/8/layout/orgChart1"/>
    <dgm:cxn modelId="{1EA774CE-5C0A-41FE-BA7C-475CD4B66A78}" type="presParOf" srcId="{12A8F042-BCBB-40FB-B4E8-884588312B19}" destId="{CEC69FEB-4000-4372-A47A-66441FCF4D6C}" srcOrd="1" destOrd="0" presId="urn:microsoft.com/office/officeart/2005/8/layout/orgChart1"/>
    <dgm:cxn modelId="{92CE6F77-F98B-45C5-883C-1F5D422209DC}" type="presParOf" srcId="{12A8F042-BCBB-40FB-B4E8-884588312B19}" destId="{C80384B8-1563-46DB-954F-71B3BE94B6C7}" srcOrd="2" destOrd="0" presId="urn:microsoft.com/office/officeart/2005/8/layout/orgChart1"/>
    <dgm:cxn modelId="{BC898DE8-3EDD-4E5D-9115-348030E80C41}" type="presParOf" srcId="{C37B4284-D0B6-49DF-9D82-88C094AF2D38}" destId="{F058CDCE-3F26-4F0D-B004-5E26190528D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E65FAE-0323-444D-87C2-D7890067C6F1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09D0FA13-E780-44B4-825C-B87ADA69D130}">
      <dgm:prSet phldrT="[Text]"/>
      <dgm:spPr/>
      <dgm:t>
        <a:bodyPr/>
        <a:lstStyle/>
        <a:p>
          <a:r>
            <a:rPr lang="id-ID" dirty="0" err="1"/>
            <a:t>Login</a:t>
          </a:r>
          <a:r>
            <a:rPr lang="id-ID" dirty="0"/>
            <a:t> dari aplikasi Anda</a:t>
          </a:r>
          <a:endParaRPr lang="en-ID" dirty="0"/>
        </a:p>
      </dgm:t>
    </dgm:pt>
    <dgm:pt modelId="{95EC040C-2AA2-4DF0-8709-80F844DF99D5}" type="parTrans" cxnId="{045AA064-7E72-4FA5-BE94-7C06E794B071}">
      <dgm:prSet/>
      <dgm:spPr/>
      <dgm:t>
        <a:bodyPr/>
        <a:lstStyle/>
        <a:p>
          <a:endParaRPr lang="en-ID"/>
        </a:p>
      </dgm:t>
    </dgm:pt>
    <dgm:pt modelId="{A0074222-5B3C-4722-AE92-3024E7A98C08}" type="sibTrans" cxnId="{045AA064-7E72-4FA5-BE94-7C06E794B071}">
      <dgm:prSet/>
      <dgm:spPr/>
      <dgm:t>
        <a:bodyPr/>
        <a:lstStyle/>
        <a:p>
          <a:endParaRPr lang="en-ID"/>
        </a:p>
      </dgm:t>
    </dgm:pt>
    <dgm:pt modelId="{55B0A483-A5CA-4B85-BE8E-583196755949}">
      <dgm:prSet phldrT="[Text]"/>
      <dgm:spPr/>
      <dgm:t>
        <a:bodyPr/>
        <a:lstStyle/>
        <a:p>
          <a:r>
            <a:rPr lang="id-ID" dirty="0"/>
            <a:t>Mendapatkan data dari LDAP, cek di </a:t>
          </a:r>
          <a:r>
            <a:rPr lang="id-ID" dirty="0" err="1"/>
            <a:t>database</a:t>
          </a:r>
          <a:r>
            <a:rPr lang="id-ID" dirty="0"/>
            <a:t> apakah </a:t>
          </a:r>
          <a:r>
            <a:rPr lang="id-ID" dirty="0" err="1"/>
            <a:t>user</a:t>
          </a:r>
          <a:r>
            <a:rPr lang="id-ID" dirty="0"/>
            <a:t> tersebut sudah terdaftar di tabel </a:t>
          </a:r>
          <a:r>
            <a:rPr lang="id-ID" dirty="0" err="1"/>
            <a:t>user</a:t>
          </a:r>
          <a:r>
            <a:rPr lang="id-ID" dirty="0"/>
            <a:t> atau belum</a:t>
          </a:r>
          <a:endParaRPr lang="en-ID" dirty="0"/>
        </a:p>
      </dgm:t>
    </dgm:pt>
    <dgm:pt modelId="{20CD9B3A-68C0-441D-B69B-C5001E606F2F}" type="parTrans" cxnId="{440D40AE-27C2-4464-A3AF-59BC9BEECBE4}">
      <dgm:prSet/>
      <dgm:spPr/>
      <dgm:t>
        <a:bodyPr/>
        <a:lstStyle/>
        <a:p>
          <a:endParaRPr lang="en-ID"/>
        </a:p>
      </dgm:t>
    </dgm:pt>
    <dgm:pt modelId="{813E2B0A-E9A1-4424-A94A-530BFDF2F90A}" type="sibTrans" cxnId="{440D40AE-27C2-4464-A3AF-59BC9BEECBE4}">
      <dgm:prSet/>
      <dgm:spPr/>
      <dgm:t>
        <a:bodyPr/>
        <a:lstStyle/>
        <a:p>
          <a:endParaRPr lang="en-ID"/>
        </a:p>
      </dgm:t>
    </dgm:pt>
    <dgm:pt modelId="{B199F81A-4597-4266-9287-BA195C6B00D8}">
      <dgm:prSet phldrT="[Text]"/>
      <dgm:spPr/>
      <dgm:t>
        <a:bodyPr/>
        <a:lstStyle/>
        <a:p>
          <a:r>
            <a:rPr lang="id-ID" dirty="0"/>
            <a:t>Arahkan </a:t>
          </a:r>
          <a:r>
            <a:rPr lang="id-ID" dirty="0" err="1"/>
            <a:t>user</a:t>
          </a:r>
          <a:r>
            <a:rPr lang="id-ID" dirty="0"/>
            <a:t> yang baru pertama kali </a:t>
          </a:r>
          <a:r>
            <a:rPr lang="id-ID" dirty="0" err="1"/>
            <a:t>login</a:t>
          </a:r>
          <a:r>
            <a:rPr lang="id-ID" dirty="0"/>
            <a:t>, untuk mengisi </a:t>
          </a:r>
          <a:r>
            <a:rPr lang="id-ID" dirty="0" err="1"/>
            <a:t>form</a:t>
          </a:r>
          <a:r>
            <a:rPr lang="id-ID" dirty="0"/>
            <a:t> tambahan sesuai kebutuhan aplikasi Anda</a:t>
          </a:r>
          <a:endParaRPr lang="en-ID" dirty="0"/>
        </a:p>
      </dgm:t>
    </dgm:pt>
    <dgm:pt modelId="{2B5D1F94-02AE-4FF4-9C27-997B1A095F97}" type="parTrans" cxnId="{69FBBC56-612D-4D7C-8A0F-E1B4A7E8E15D}">
      <dgm:prSet/>
      <dgm:spPr/>
      <dgm:t>
        <a:bodyPr/>
        <a:lstStyle/>
        <a:p>
          <a:endParaRPr lang="en-ID"/>
        </a:p>
      </dgm:t>
    </dgm:pt>
    <dgm:pt modelId="{76E8CD3A-C1DD-413C-B844-49DF413EC6A0}" type="sibTrans" cxnId="{69FBBC56-612D-4D7C-8A0F-E1B4A7E8E15D}">
      <dgm:prSet/>
      <dgm:spPr/>
      <dgm:t>
        <a:bodyPr/>
        <a:lstStyle/>
        <a:p>
          <a:endParaRPr lang="en-ID"/>
        </a:p>
      </dgm:t>
    </dgm:pt>
    <dgm:pt modelId="{BA034FE5-B22F-4F61-9A39-2B02DBD26822}" type="pres">
      <dgm:prSet presAssocID="{13E65FAE-0323-444D-87C2-D7890067C6F1}" presName="Name0" presStyleCnt="0">
        <dgm:presLayoutVars>
          <dgm:dir/>
          <dgm:resizeHandles val="exact"/>
        </dgm:presLayoutVars>
      </dgm:prSet>
      <dgm:spPr/>
    </dgm:pt>
    <dgm:pt modelId="{DAA7A3AA-160D-4242-AFDC-DE289C9CAA7E}" type="pres">
      <dgm:prSet presAssocID="{09D0FA13-E780-44B4-825C-B87ADA69D130}" presName="node" presStyleLbl="node1" presStyleIdx="0" presStyleCnt="3">
        <dgm:presLayoutVars>
          <dgm:bulletEnabled val="1"/>
        </dgm:presLayoutVars>
      </dgm:prSet>
      <dgm:spPr/>
    </dgm:pt>
    <dgm:pt modelId="{58AA9C82-293E-4EE9-89E3-CFBA4183793F}" type="pres">
      <dgm:prSet presAssocID="{A0074222-5B3C-4722-AE92-3024E7A98C08}" presName="sibTrans" presStyleLbl="sibTrans2D1" presStyleIdx="0" presStyleCnt="2"/>
      <dgm:spPr/>
    </dgm:pt>
    <dgm:pt modelId="{A7B9322F-13DB-45D0-AFB9-3513EA79BBB5}" type="pres">
      <dgm:prSet presAssocID="{A0074222-5B3C-4722-AE92-3024E7A98C08}" presName="connectorText" presStyleLbl="sibTrans2D1" presStyleIdx="0" presStyleCnt="2"/>
      <dgm:spPr/>
    </dgm:pt>
    <dgm:pt modelId="{37B72BF0-7CE5-4908-BFCD-9ECA7EDB4E5F}" type="pres">
      <dgm:prSet presAssocID="{55B0A483-A5CA-4B85-BE8E-583196755949}" presName="node" presStyleLbl="node1" presStyleIdx="1" presStyleCnt="3">
        <dgm:presLayoutVars>
          <dgm:bulletEnabled val="1"/>
        </dgm:presLayoutVars>
      </dgm:prSet>
      <dgm:spPr/>
    </dgm:pt>
    <dgm:pt modelId="{58824DB1-3CFD-4E9E-8192-E8A2C04DC24F}" type="pres">
      <dgm:prSet presAssocID="{813E2B0A-E9A1-4424-A94A-530BFDF2F90A}" presName="sibTrans" presStyleLbl="sibTrans2D1" presStyleIdx="1" presStyleCnt="2"/>
      <dgm:spPr/>
    </dgm:pt>
    <dgm:pt modelId="{6B1A9C8C-0AF4-4DCF-8C88-0C8F667872C8}" type="pres">
      <dgm:prSet presAssocID="{813E2B0A-E9A1-4424-A94A-530BFDF2F90A}" presName="connectorText" presStyleLbl="sibTrans2D1" presStyleIdx="1" presStyleCnt="2"/>
      <dgm:spPr/>
    </dgm:pt>
    <dgm:pt modelId="{6C16B50D-CDA9-4626-8881-5CC159208A2E}" type="pres">
      <dgm:prSet presAssocID="{B199F81A-4597-4266-9287-BA195C6B00D8}" presName="node" presStyleLbl="node1" presStyleIdx="2" presStyleCnt="3">
        <dgm:presLayoutVars>
          <dgm:bulletEnabled val="1"/>
        </dgm:presLayoutVars>
      </dgm:prSet>
      <dgm:spPr/>
    </dgm:pt>
  </dgm:ptLst>
  <dgm:cxnLst>
    <dgm:cxn modelId="{053E7414-05BE-4E59-A435-5195F2BEC824}" type="presOf" srcId="{13E65FAE-0323-444D-87C2-D7890067C6F1}" destId="{BA034FE5-B22F-4F61-9A39-2B02DBD26822}" srcOrd="0" destOrd="0" presId="urn:microsoft.com/office/officeart/2005/8/layout/process1"/>
    <dgm:cxn modelId="{FC4EC52B-FCBD-4C04-B45C-560A2392B486}" type="presOf" srcId="{09D0FA13-E780-44B4-825C-B87ADA69D130}" destId="{DAA7A3AA-160D-4242-AFDC-DE289C9CAA7E}" srcOrd="0" destOrd="0" presId="urn:microsoft.com/office/officeart/2005/8/layout/process1"/>
    <dgm:cxn modelId="{F6BB8935-B6DE-4EB4-8A5D-B2CC793B8005}" type="presOf" srcId="{B199F81A-4597-4266-9287-BA195C6B00D8}" destId="{6C16B50D-CDA9-4626-8881-5CC159208A2E}" srcOrd="0" destOrd="0" presId="urn:microsoft.com/office/officeart/2005/8/layout/process1"/>
    <dgm:cxn modelId="{045AA064-7E72-4FA5-BE94-7C06E794B071}" srcId="{13E65FAE-0323-444D-87C2-D7890067C6F1}" destId="{09D0FA13-E780-44B4-825C-B87ADA69D130}" srcOrd="0" destOrd="0" parTransId="{95EC040C-2AA2-4DF0-8709-80F844DF99D5}" sibTransId="{A0074222-5B3C-4722-AE92-3024E7A98C08}"/>
    <dgm:cxn modelId="{7BA82F70-F3C1-4F7F-A8A1-35C4FE61355E}" type="presOf" srcId="{55B0A483-A5CA-4B85-BE8E-583196755949}" destId="{37B72BF0-7CE5-4908-BFCD-9ECA7EDB4E5F}" srcOrd="0" destOrd="0" presId="urn:microsoft.com/office/officeart/2005/8/layout/process1"/>
    <dgm:cxn modelId="{69FBBC56-612D-4D7C-8A0F-E1B4A7E8E15D}" srcId="{13E65FAE-0323-444D-87C2-D7890067C6F1}" destId="{B199F81A-4597-4266-9287-BA195C6B00D8}" srcOrd="2" destOrd="0" parTransId="{2B5D1F94-02AE-4FF4-9C27-997B1A095F97}" sibTransId="{76E8CD3A-C1DD-413C-B844-49DF413EC6A0}"/>
    <dgm:cxn modelId="{0E2AD557-B106-4F4A-9B02-4DE78E6F9050}" type="presOf" srcId="{A0074222-5B3C-4722-AE92-3024E7A98C08}" destId="{A7B9322F-13DB-45D0-AFB9-3513EA79BBB5}" srcOrd="1" destOrd="0" presId="urn:microsoft.com/office/officeart/2005/8/layout/process1"/>
    <dgm:cxn modelId="{AA31E581-5ACA-4F55-A4C8-17EDB2857BCD}" type="presOf" srcId="{813E2B0A-E9A1-4424-A94A-530BFDF2F90A}" destId="{58824DB1-3CFD-4E9E-8192-E8A2C04DC24F}" srcOrd="0" destOrd="0" presId="urn:microsoft.com/office/officeart/2005/8/layout/process1"/>
    <dgm:cxn modelId="{440D40AE-27C2-4464-A3AF-59BC9BEECBE4}" srcId="{13E65FAE-0323-444D-87C2-D7890067C6F1}" destId="{55B0A483-A5CA-4B85-BE8E-583196755949}" srcOrd="1" destOrd="0" parTransId="{20CD9B3A-68C0-441D-B69B-C5001E606F2F}" sibTransId="{813E2B0A-E9A1-4424-A94A-530BFDF2F90A}"/>
    <dgm:cxn modelId="{E238C2C7-ACC8-4F33-ACDE-EB02C07DD9AB}" type="presOf" srcId="{A0074222-5B3C-4722-AE92-3024E7A98C08}" destId="{58AA9C82-293E-4EE9-89E3-CFBA4183793F}" srcOrd="0" destOrd="0" presId="urn:microsoft.com/office/officeart/2005/8/layout/process1"/>
    <dgm:cxn modelId="{2E3EA3EE-B20C-48AA-BDF1-18F3767E7DDD}" type="presOf" srcId="{813E2B0A-E9A1-4424-A94A-530BFDF2F90A}" destId="{6B1A9C8C-0AF4-4DCF-8C88-0C8F667872C8}" srcOrd="1" destOrd="0" presId="urn:microsoft.com/office/officeart/2005/8/layout/process1"/>
    <dgm:cxn modelId="{18AEF3FD-CBE0-414B-8AC4-55B3376F4583}" type="presParOf" srcId="{BA034FE5-B22F-4F61-9A39-2B02DBD26822}" destId="{DAA7A3AA-160D-4242-AFDC-DE289C9CAA7E}" srcOrd="0" destOrd="0" presId="urn:microsoft.com/office/officeart/2005/8/layout/process1"/>
    <dgm:cxn modelId="{42C5BC3B-7EA2-4F67-A1B0-1D5543E474F3}" type="presParOf" srcId="{BA034FE5-B22F-4F61-9A39-2B02DBD26822}" destId="{58AA9C82-293E-4EE9-89E3-CFBA4183793F}" srcOrd="1" destOrd="0" presId="urn:microsoft.com/office/officeart/2005/8/layout/process1"/>
    <dgm:cxn modelId="{E95F10E6-275F-4EEE-82BB-1077CF6FBD98}" type="presParOf" srcId="{58AA9C82-293E-4EE9-89E3-CFBA4183793F}" destId="{A7B9322F-13DB-45D0-AFB9-3513EA79BBB5}" srcOrd="0" destOrd="0" presId="urn:microsoft.com/office/officeart/2005/8/layout/process1"/>
    <dgm:cxn modelId="{3133B2B1-7EDF-48A2-B563-634E5F465C96}" type="presParOf" srcId="{BA034FE5-B22F-4F61-9A39-2B02DBD26822}" destId="{37B72BF0-7CE5-4908-BFCD-9ECA7EDB4E5F}" srcOrd="2" destOrd="0" presId="urn:microsoft.com/office/officeart/2005/8/layout/process1"/>
    <dgm:cxn modelId="{DC083E71-B72A-4746-83DE-09ABA7D0764C}" type="presParOf" srcId="{BA034FE5-B22F-4F61-9A39-2B02DBD26822}" destId="{58824DB1-3CFD-4E9E-8192-E8A2C04DC24F}" srcOrd="3" destOrd="0" presId="urn:microsoft.com/office/officeart/2005/8/layout/process1"/>
    <dgm:cxn modelId="{85F08A7E-E23C-454C-943B-2BEBFB53D43C}" type="presParOf" srcId="{58824DB1-3CFD-4E9E-8192-E8A2C04DC24F}" destId="{6B1A9C8C-0AF4-4DCF-8C88-0C8F667872C8}" srcOrd="0" destOrd="0" presId="urn:microsoft.com/office/officeart/2005/8/layout/process1"/>
    <dgm:cxn modelId="{74B23449-678C-4CE5-B563-D417F23B8F5A}" type="presParOf" srcId="{BA034FE5-B22F-4F61-9A39-2B02DBD26822}" destId="{6C16B50D-CDA9-4626-8881-5CC159208A2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E65FAE-0323-444D-87C2-D7890067C6F1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09D0FA13-E780-44B4-825C-B87ADA69D130}">
      <dgm:prSet phldrT="[Text]"/>
      <dgm:spPr/>
      <dgm:t>
        <a:bodyPr/>
        <a:lstStyle/>
        <a:p>
          <a:r>
            <a:rPr lang="id-ID" dirty="0" err="1"/>
            <a:t>Login</a:t>
          </a:r>
          <a:r>
            <a:rPr lang="id-ID" dirty="0"/>
            <a:t> dari </a:t>
          </a:r>
        </a:p>
        <a:p>
          <a:r>
            <a:rPr lang="id-ID" dirty="0"/>
            <a:t>aplikasi Anda</a:t>
          </a:r>
          <a:endParaRPr lang="en-ID" dirty="0"/>
        </a:p>
      </dgm:t>
    </dgm:pt>
    <dgm:pt modelId="{95EC040C-2AA2-4DF0-8709-80F844DF99D5}" type="parTrans" cxnId="{045AA064-7E72-4FA5-BE94-7C06E794B071}">
      <dgm:prSet/>
      <dgm:spPr/>
      <dgm:t>
        <a:bodyPr/>
        <a:lstStyle/>
        <a:p>
          <a:endParaRPr lang="en-ID"/>
        </a:p>
      </dgm:t>
    </dgm:pt>
    <dgm:pt modelId="{A0074222-5B3C-4722-AE92-3024E7A98C08}" type="sibTrans" cxnId="{045AA064-7E72-4FA5-BE94-7C06E794B071}">
      <dgm:prSet/>
      <dgm:spPr/>
      <dgm:t>
        <a:bodyPr/>
        <a:lstStyle/>
        <a:p>
          <a:endParaRPr lang="en-ID"/>
        </a:p>
      </dgm:t>
    </dgm:pt>
    <dgm:pt modelId="{55B0A483-A5CA-4B85-BE8E-583196755949}">
      <dgm:prSet phldrT="[Text]" custT="1"/>
      <dgm:spPr/>
      <dgm:t>
        <a:bodyPr/>
        <a:lstStyle/>
        <a:p>
          <a:r>
            <a:rPr lang="id-ID" sz="1600" dirty="0"/>
            <a:t>Mendapatkan data dari NPM dari LDAP, cek apakah NPM tersebut mengandung 3 digit </a:t>
          </a:r>
          <a:r>
            <a:rPr lang="id-ID" sz="1600" dirty="0" err="1"/>
            <a:t>didepan</a:t>
          </a:r>
          <a:r>
            <a:rPr lang="id-ID" sz="1600" dirty="0"/>
            <a:t> = 140 (</a:t>
          </a:r>
          <a:r>
            <a:rPr lang="id-ID" sz="1600" dirty="0" err="1"/>
            <a:t>prodi</a:t>
          </a:r>
          <a:r>
            <a:rPr lang="id-ID" sz="1600" dirty="0"/>
            <a:t> TI), lalu cek apakah NPM tersebut mengandung 4 digit tahun angkatan = 2020</a:t>
          </a:r>
          <a:endParaRPr lang="en-ID" sz="1800" dirty="0"/>
        </a:p>
      </dgm:t>
    </dgm:pt>
    <dgm:pt modelId="{20CD9B3A-68C0-441D-B69B-C5001E606F2F}" type="parTrans" cxnId="{440D40AE-27C2-4464-A3AF-59BC9BEECBE4}">
      <dgm:prSet/>
      <dgm:spPr/>
      <dgm:t>
        <a:bodyPr/>
        <a:lstStyle/>
        <a:p>
          <a:endParaRPr lang="en-ID"/>
        </a:p>
      </dgm:t>
    </dgm:pt>
    <dgm:pt modelId="{813E2B0A-E9A1-4424-A94A-530BFDF2F90A}" type="sibTrans" cxnId="{440D40AE-27C2-4464-A3AF-59BC9BEECBE4}">
      <dgm:prSet/>
      <dgm:spPr/>
      <dgm:t>
        <a:bodyPr/>
        <a:lstStyle/>
        <a:p>
          <a:endParaRPr lang="en-ID"/>
        </a:p>
      </dgm:t>
    </dgm:pt>
    <dgm:pt modelId="{B199F81A-4597-4266-9287-BA195C6B00D8}">
      <dgm:prSet phldrT="[Text]"/>
      <dgm:spPr/>
      <dgm:t>
        <a:bodyPr/>
        <a:lstStyle/>
        <a:p>
          <a:r>
            <a:rPr lang="id-ID" dirty="0"/>
            <a:t>Arahkan </a:t>
          </a:r>
          <a:r>
            <a:rPr lang="id-ID" dirty="0" err="1"/>
            <a:t>user</a:t>
          </a:r>
          <a:r>
            <a:rPr lang="id-ID" dirty="0"/>
            <a:t> yang baru pertama kali </a:t>
          </a:r>
          <a:r>
            <a:rPr lang="id-ID" dirty="0" err="1"/>
            <a:t>login</a:t>
          </a:r>
          <a:r>
            <a:rPr lang="id-ID" dirty="0"/>
            <a:t>, untuk mengisi </a:t>
          </a:r>
          <a:r>
            <a:rPr lang="id-ID" dirty="0" err="1"/>
            <a:t>form</a:t>
          </a:r>
          <a:r>
            <a:rPr lang="id-ID" dirty="0"/>
            <a:t> tambahan sesuai kebutuhan aplikasi Anda</a:t>
          </a:r>
          <a:endParaRPr lang="en-ID" dirty="0"/>
        </a:p>
      </dgm:t>
    </dgm:pt>
    <dgm:pt modelId="{2B5D1F94-02AE-4FF4-9C27-997B1A095F97}" type="parTrans" cxnId="{69FBBC56-612D-4D7C-8A0F-E1B4A7E8E15D}">
      <dgm:prSet/>
      <dgm:spPr/>
      <dgm:t>
        <a:bodyPr/>
        <a:lstStyle/>
        <a:p>
          <a:endParaRPr lang="en-ID"/>
        </a:p>
      </dgm:t>
    </dgm:pt>
    <dgm:pt modelId="{76E8CD3A-C1DD-413C-B844-49DF413EC6A0}" type="sibTrans" cxnId="{69FBBC56-612D-4D7C-8A0F-E1B4A7E8E15D}">
      <dgm:prSet/>
      <dgm:spPr/>
      <dgm:t>
        <a:bodyPr/>
        <a:lstStyle/>
        <a:p>
          <a:endParaRPr lang="en-ID"/>
        </a:p>
      </dgm:t>
    </dgm:pt>
    <dgm:pt modelId="{BA034FE5-B22F-4F61-9A39-2B02DBD26822}" type="pres">
      <dgm:prSet presAssocID="{13E65FAE-0323-444D-87C2-D7890067C6F1}" presName="Name0" presStyleCnt="0">
        <dgm:presLayoutVars>
          <dgm:dir/>
          <dgm:resizeHandles val="exact"/>
        </dgm:presLayoutVars>
      </dgm:prSet>
      <dgm:spPr/>
    </dgm:pt>
    <dgm:pt modelId="{DAA7A3AA-160D-4242-AFDC-DE289C9CAA7E}" type="pres">
      <dgm:prSet presAssocID="{09D0FA13-E780-44B4-825C-B87ADA69D130}" presName="node" presStyleLbl="node1" presStyleIdx="0" presStyleCnt="3">
        <dgm:presLayoutVars>
          <dgm:bulletEnabled val="1"/>
        </dgm:presLayoutVars>
      </dgm:prSet>
      <dgm:spPr/>
    </dgm:pt>
    <dgm:pt modelId="{58AA9C82-293E-4EE9-89E3-CFBA4183793F}" type="pres">
      <dgm:prSet presAssocID="{A0074222-5B3C-4722-AE92-3024E7A98C08}" presName="sibTrans" presStyleLbl="sibTrans2D1" presStyleIdx="0" presStyleCnt="2"/>
      <dgm:spPr/>
    </dgm:pt>
    <dgm:pt modelId="{A7B9322F-13DB-45D0-AFB9-3513EA79BBB5}" type="pres">
      <dgm:prSet presAssocID="{A0074222-5B3C-4722-AE92-3024E7A98C08}" presName="connectorText" presStyleLbl="sibTrans2D1" presStyleIdx="0" presStyleCnt="2"/>
      <dgm:spPr/>
    </dgm:pt>
    <dgm:pt modelId="{37B72BF0-7CE5-4908-BFCD-9ECA7EDB4E5F}" type="pres">
      <dgm:prSet presAssocID="{55B0A483-A5CA-4B85-BE8E-583196755949}" presName="node" presStyleLbl="node1" presStyleIdx="1" presStyleCnt="3">
        <dgm:presLayoutVars>
          <dgm:bulletEnabled val="1"/>
        </dgm:presLayoutVars>
      </dgm:prSet>
      <dgm:spPr/>
    </dgm:pt>
    <dgm:pt modelId="{58824DB1-3CFD-4E9E-8192-E8A2C04DC24F}" type="pres">
      <dgm:prSet presAssocID="{813E2B0A-E9A1-4424-A94A-530BFDF2F90A}" presName="sibTrans" presStyleLbl="sibTrans2D1" presStyleIdx="1" presStyleCnt="2"/>
      <dgm:spPr/>
    </dgm:pt>
    <dgm:pt modelId="{6B1A9C8C-0AF4-4DCF-8C88-0C8F667872C8}" type="pres">
      <dgm:prSet presAssocID="{813E2B0A-E9A1-4424-A94A-530BFDF2F90A}" presName="connectorText" presStyleLbl="sibTrans2D1" presStyleIdx="1" presStyleCnt="2"/>
      <dgm:spPr/>
    </dgm:pt>
    <dgm:pt modelId="{6C16B50D-CDA9-4626-8881-5CC159208A2E}" type="pres">
      <dgm:prSet presAssocID="{B199F81A-4597-4266-9287-BA195C6B00D8}" presName="node" presStyleLbl="node1" presStyleIdx="2" presStyleCnt="3">
        <dgm:presLayoutVars>
          <dgm:bulletEnabled val="1"/>
        </dgm:presLayoutVars>
      </dgm:prSet>
      <dgm:spPr/>
    </dgm:pt>
  </dgm:ptLst>
  <dgm:cxnLst>
    <dgm:cxn modelId="{053E7414-05BE-4E59-A435-5195F2BEC824}" type="presOf" srcId="{13E65FAE-0323-444D-87C2-D7890067C6F1}" destId="{BA034FE5-B22F-4F61-9A39-2B02DBD26822}" srcOrd="0" destOrd="0" presId="urn:microsoft.com/office/officeart/2005/8/layout/process1"/>
    <dgm:cxn modelId="{FC4EC52B-FCBD-4C04-B45C-560A2392B486}" type="presOf" srcId="{09D0FA13-E780-44B4-825C-B87ADA69D130}" destId="{DAA7A3AA-160D-4242-AFDC-DE289C9CAA7E}" srcOrd="0" destOrd="0" presId="urn:microsoft.com/office/officeart/2005/8/layout/process1"/>
    <dgm:cxn modelId="{F6BB8935-B6DE-4EB4-8A5D-B2CC793B8005}" type="presOf" srcId="{B199F81A-4597-4266-9287-BA195C6B00D8}" destId="{6C16B50D-CDA9-4626-8881-5CC159208A2E}" srcOrd="0" destOrd="0" presId="urn:microsoft.com/office/officeart/2005/8/layout/process1"/>
    <dgm:cxn modelId="{045AA064-7E72-4FA5-BE94-7C06E794B071}" srcId="{13E65FAE-0323-444D-87C2-D7890067C6F1}" destId="{09D0FA13-E780-44B4-825C-B87ADA69D130}" srcOrd="0" destOrd="0" parTransId="{95EC040C-2AA2-4DF0-8709-80F844DF99D5}" sibTransId="{A0074222-5B3C-4722-AE92-3024E7A98C08}"/>
    <dgm:cxn modelId="{7BA82F70-F3C1-4F7F-A8A1-35C4FE61355E}" type="presOf" srcId="{55B0A483-A5CA-4B85-BE8E-583196755949}" destId="{37B72BF0-7CE5-4908-BFCD-9ECA7EDB4E5F}" srcOrd="0" destOrd="0" presId="urn:microsoft.com/office/officeart/2005/8/layout/process1"/>
    <dgm:cxn modelId="{69FBBC56-612D-4D7C-8A0F-E1B4A7E8E15D}" srcId="{13E65FAE-0323-444D-87C2-D7890067C6F1}" destId="{B199F81A-4597-4266-9287-BA195C6B00D8}" srcOrd="2" destOrd="0" parTransId="{2B5D1F94-02AE-4FF4-9C27-997B1A095F97}" sibTransId="{76E8CD3A-C1DD-413C-B844-49DF413EC6A0}"/>
    <dgm:cxn modelId="{0E2AD557-B106-4F4A-9B02-4DE78E6F9050}" type="presOf" srcId="{A0074222-5B3C-4722-AE92-3024E7A98C08}" destId="{A7B9322F-13DB-45D0-AFB9-3513EA79BBB5}" srcOrd="1" destOrd="0" presId="urn:microsoft.com/office/officeart/2005/8/layout/process1"/>
    <dgm:cxn modelId="{AA31E581-5ACA-4F55-A4C8-17EDB2857BCD}" type="presOf" srcId="{813E2B0A-E9A1-4424-A94A-530BFDF2F90A}" destId="{58824DB1-3CFD-4E9E-8192-E8A2C04DC24F}" srcOrd="0" destOrd="0" presId="urn:microsoft.com/office/officeart/2005/8/layout/process1"/>
    <dgm:cxn modelId="{440D40AE-27C2-4464-A3AF-59BC9BEECBE4}" srcId="{13E65FAE-0323-444D-87C2-D7890067C6F1}" destId="{55B0A483-A5CA-4B85-BE8E-583196755949}" srcOrd="1" destOrd="0" parTransId="{20CD9B3A-68C0-441D-B69B-C5001E606F2F}" sibTransId="{813E2B0A-E9A1-4424-A94A-530BFDF2F90A}"/>
    <dgm:cxn modelId="{E238C2C7-ACC8-4F33-ACDE-EB02C07DD9AB}" type="presOf" srcId="{A0074222-5B3C-4722-AE92-3024E7A98C08}" destId="{58AA9C82-293E-4EE9-89E3-CFBA4183793F}" srcOrd="0" destOrd="0" presId="urn:microsoft.com/office/officeart/2005/8/layout/process1"/>
    <dgm:cxn modelId="{2E3EA3EE-B20C-48AA-BDF1-18F3767E7DDD}" type="presOf" srcId="{813E2B0A-E9A1-4424-A94A-530BFDF2F90A}" destId="{6B1A9C8C-0AF4-4DCF-8C88-0C8F667872C8}" srcOrd="1" destOrd="0" presId="urn:microsoft.com/office/officeart/2005/8/layout/process1"/>
    <dgm:cxn modelId="{18AEF3FD-CBE0-414B-8AC4-55B3376F4583}" type="presParOf" srcId="{BA034FE5-B22F-4F61-9A39-2B02DBD26822}" destId="{DAA7A3AA-160D-4242-AFDC-DE289C9CAA7E}" srcOrd="0" destOrd="0" presId="urn:microsoft.com/office/officeart/2005/8/layout/process1"/>
    <dgm:cxn modelId="{42C5BC3B-7EA2-4F67-A1B0-1D5543E474F3}" type="presParOf" srcId="{BA034FE5-B22F-4F61-9A39-2B02DBD26822}" destId="{58AA9C82-293E-4EE9-89E3-CFBA4183793F}" srcOrd="1" destOrd="0" presId="urn:microsoft.com/office/officeart/2005/8/layout/process1"/>
    <dgm:cxn modelId="{E95F10E6-275F-4EEE-82BB-1077CF6FBD98}" type="presParOf" srcId="{58AA9C82-293E-4EE9-89E3-CFBA4183793F}" destId="{A7B9322F-13DB-45D0-AFB9-3513EA79BBB5}" srcOrd="0" destOrd="0" presId="urn:microsoft.com/office/officeart/2005/8/layout/process1"/>
    <dgm:cxn modelId="{3133B2B1-7EDF-48A2-B563-634E5F465C96}" type="presParOf" srcId="{BA034FE5-B22F-4F61-9A39-2B02DBD26822}" destId="{37B72BF0-7CE5-4908-BFCD-9ECA7EDB4E5F}" srcOrd="2" destOrd="0" presId="urn:microsoft.com/office/officeart/2005/8/layout/process1"/>
    <dgm:cxn modelId="{DC083E71-B72A-4746-83DE-09ABA7D0764C}" type="presParOf" srcId="{BA034FE5-B22F-4F61-9A39-2B02DBD26822}" destId="{58824DB1-3CFD-4E9E-8192-E8A2C04DC24F}" srcOrd="3" destOrd="0" presId="urn:microsoft.com/office/officeart/2005/8/layout/process1"/>
    <dgm:cxn modelId="{85F08A7E-E23C-454C-943B-2BEBFB53D43C}" type="presParOf" srcId="{58824DB1-3CFD-4E9E-8192-E8A2C04DC24F}" destId="{6B1A9C8C-0AF4-4DCF-8C88-0C8F667872C8}" srcOrd="0" destOrd="0" presId="urn:microsoft.com/office/officeart/2005/8/layout/process1"/>
    <dgm:cxn modelId="{74B23449-678C-4CE5-B563-D417F23B8F5A}" type="presParOf" srcId="{BA034FE5-B22F-4F61-9A39-2B02DBD26822}" destId="{6C16B50D-CDA9-4626-8881-5CC159208A2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2AAB2-4EB1-484A-9729-C8C0DB5ED89D}">
      <dsp:nvSpPr>
        <dsp:cNvPr id="0" name=""/>
        <dsp:cNvSpPr/>
      </dsp:nvSpPr>
      <dsp:spPr>
        <a:xfrm>
          <a:off x="3152588" y="1892098"/>
          <a:ext cx="1890552" cy="328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056"/>
              </a:lnTo>
              <a:lnTo>
                <a:pt x="1890552" y="164056"/>
              </a:lnTo>
              <a:lnTo>
                <a:pt x="1890552" y="32811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4B34EF-2E1D-41C0-882F-46B3F2197044}">
      <dsp:nvSpPr>
        <dsp:cNvPr id="0" name=""/>
        <dsp:cNvSpPr/>
      </dsp:nvSpPr>
      <dsp:spPr>
        <a:xfrm>
          <a:off x="2527612" y="3001430"/>
          <a:ext cx="234365" cy="718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8722"/>
              </a:lnTo>
              <a:lnTo>
                <a:pt x="234365" y="71872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9D80C-96A8-462E-A2D3-872706CBDB9C}">
      <dsp:nvSpPr>
        <dsp:cNvPr id="0" name=""/>
        <dsp:cNvSpPr/>
      </dsp:nvSpPr>
      <dsp:spPr>
        <a:xfrm>
          <a:off x="3106868" y="1892098"/>
          <a:ext cx="91440" cy="3281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811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5A2975-C379-4006-B1FD-E966B254A1EA}">
      <dsp:nvSpPr>
        <dsp:cNvPr id="0" name=""/>
        <dsp:cNvSpPr/>
      </dsp:nvSpPr>
      <dsp:spPr>
        <a:xfrm>
          <a:off x="1262035" y="1892098"/>
          <a:ext cx="1890552" cy="328112"/>
        </a:xfrm>
        <a:custGeom>
          <a:avLst/>
          <a:gdLst/>
          <a:ahLst/>
          <a:cxnLst/>
          <a:rect l="0" t="0" r="0" b="0"/>
          <a:pathLst>
            <a:path>
              <a:moveTo>
                <a:pt x="1890552" y="0"/>
              </a:moveTo>
              <a:lnTo>
                <a:pt x="1890552" y="164056"/>
              </a:lnTo>
              <a:lnTo>
                <a:pt x="0" y="164056"/>
              </a:lnTo>
              <a:lnTo>
                <a:pt x="0" y="32811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59497-699E-4A6B-AB13-D6E36BC4A0AD}">
      <dsp:nvSpPr>
        <dsp:cNvPr id="0" name=""/>
        <dsp:cNvSpPr/>
      </dsp:nvSpPr>
      <dsp:spPr>
        <a:xfrm>
          <a:off x="3106868" y="782766"/>
          <a:ext cx="91440" cy="3281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8112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2AE5B-DDA2-4A26-AED5-1CBFC7E8614B}">
      <dsp:nvSpPr>
        <dsp:cNvPr id="0" name=""/>
        <dsp:cNvSpPr/>
      </dsp:nvSpPr>
      <dsp:spPr>
        <a:xfrm>
          <a:off x="2371368" y="1546"/>
          <a:ext cx="1562439" cy="78121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300" kern="1200" dirty="0"/>
            <a:t>Internet</a:t>
          </a:r>
          <a:endParaRPr lang="en-ID" sz="2300" kern="1200" dirty="0"/>
        </a:p>
      </dsp:txBody>
      <dsp:txXfrm>
        <a:off x="2371368" y="1546"/>
        <a:ext cx="1562439" cy="781219"/>
      </dsp:txXfrm>
    </dsp:sp>
    <dsp:sp modelId="{B36F1DB1-AA6F-4C7E-962A-9650FC1F4462}">
      <dsp:nvSpPr>
        <dsp:cNvPr id="0" name=""/>
        <dsp:cNvSpPr/>
      </dsp:nvSpPr>
      <dsp:spPr>
        <a:xfrm>
          <a:off x="2371368" y="1110878"/>
          <a:ext cx="1562439" cy="78121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300" kern="1200" dirty="0" err="1"/>
            <a:t>Firewall</a:t>
          </a:r>
          <a:endParaRPr lang="en-ID" sz="2300" kern="1200" dirty="0"/>
        </a:p>
      </dsp:txBody>
      <dsp:txXfrm>
        <a:off x="2371368" y="1110878"/>
        <a:ext cx="1562439" cy="781219"/>
      </dsp:txXfrm>
    </dsp:sp>
    <dsp:sp modelId="{E10E63E0-84B3-4B7C-9DAA-75BE8EFBF83B}">
      <dsp:nvSpPr>
        <dsp:cNvPr id="0" name=""/>
        <dsp:cNvSpPr/>
      </dsp:nvSpPr>
      <dsp:spPr>
        <a:xfrm>
          <a:off x="480815" y="2220210"/>
          <a:ext cx="1562439" cy="78121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300" kern="1200" dirty="0"/>
            <a:t>Workstation</a:t>
          </a:r>
          <a:endParaRPr lang="en-ID" sz="2300" kern="1200" dirty="0"/>
        </a:p>
      </dsp:txBody>
      <dsp:txXfrm>
        <a:off x="480815" y="2220210"/>
        <a:ext cx="1562439" cy="781219"/>
      </dsp:txXfrm>
    </dsp:sp>
    <dsp:sp modelId="{36E7DFF5-D426-4801-A5E4-62A729115AAB}">
      <dsp:nvSpPr>
        <dsp:cNvPr id="0" name=""/>
        <dsp:cNvSpPr/>
      </dsp:nvSpPr>
      <dsp:spPr>
        <a:xfrm>
          <a:off x="2371368" y="2220210"/>
          <a:ext cx="1562439" cy="78121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300" kern="1200" dirty="0"/>
            <a:t>Server Aplikasi</a:t>
          </a:r>
          <a:endParaRPr lang="en-ID" sz="2300" kern="1200" dirty="0"/>
        </a:p>
      </dsp:txBody>
      <dsp:txXfrm>
        <a:off x="2371368" y="2220210"/>
        <a:ext cx="1562439" cy="781219"/>
      </dsp:txXfrm>
    </dsp:sp>
    <dsp:sp modelId="{ECF3BB5A-C5DD-4D71-B0D9-66249A8FE73E}">
      <dsp:nvSpPr>
        <dsp:cNvPr id="0" name=""/>
        <dsp:cNvSpPr/>
      </dsp:nvSpPr>
      <dsp:spPr>
        <a:xfrm>
          <a:off x="2761978" y="3329542"/>
          <a:ext cx="1562439" cy="781219"/>
        </a:xfrm>
        <a:prstGeom prst="rect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300" kern="1200" dirty="0" err="1"/>
            <a:t>Database</a:t>
          </a:r>
          <a:endParaRPr lang="en-ID" sz="2300" kern="1200" dirty="0"/>
        </a:p>
      </dsp:txBody>
      <dsp:txXfrm>
        <a:off x="2761978" y="3329542"/>
        <a:ext cx="1562439" cy="781219"/>
      </dsp:txXfrm>
    </dsp:sp>
    <dsp:sp modelId="{7AB8B443-080B-4E78-8586-F7C21D7690B5}">
      <dsp:nvSpPr>
        <dsp:cNvPr id="0" name=""/>
        <dsp:cNvSpPr/>
      </dsp:nvSpPr>
      <dsp:spPr>
        <a:xfrm>
          <a:off x="4261920" y="2220210"/>
          <a:ext cx="1562439" cy="781219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300" kern="1200" dirty="0"/>
            <a:t>VPN</a:t>
          </a:r>
          <a:endParaRPr lang="en-ID" sz="2300" kern="1200" dirty="0"/>
        </a:p>
      </dsp:txBody>
      <dsp:txXfrm>
        <a:off x="4261920" y="2220210"/>
        <a:ext cx="1562439" cy="7812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3ACF9-49BA-490F-BB26-823F81792880}">
      <dsp:nvSpPr>
        <dsp:cNvPr id="0" name=""/>
        <dsp:cNvSpPr/>
      </dsp:nvSpPr>
      <dsp:spPr>
        <a:xfrm>
          <a:off x="2552513" y="1379777"/>
          <a:ext cx="1396855" cy="4848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429"/>
              </a:lnTo>
              <a:lnTo>
                <a:pt x="1396855" y="242429"/>
              </a:lnTo>
              <a:lnTo>
                <a:pt x="1396855" y="484859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9D80C-96A8-462E-A2D3-872706CBDB9C}">
      <dsp:nvSpPr>
        <dsp:cNvPr id="0" name=""/>
        <dsp:cNvSpPr/>
      </dsp:nvSpPr>
      <dsp:spPr>
        <a:xfrm>
          <a:off x="1155657" y="1379777"/>
          <a:ext cx="1396855" cy="484859"/>
        </a:xfrm>
        <a:custGeom>
          <a:avLst/>
          <a:gdLst/>
          <a:ahLst/>
          <a:cxnLst/>
          <a:rect l="0" t="0" r="0" b="0"/>
          <a:pathLst>
            <a:path>
              <a:moveTo>
                <a:pt x="1396855" y="0"/>
              </a:moveTo>
              <a:lnTo>
                <a:pt x="1396855" y="242429"/>
              </a:lnTo>
              <a:lnTo>
                <a:pt x="0" y="242429"/>
              </a:lnTo>
              <a:lnTo>
                <a:pt x="0" y="484859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E85DAC-67D7-4E9F-A7C0-AF53B2DE7CB9}">
      <dsp:nvSpPr>
        <dsp:cNvPr id="0" name=""/>
        <dsp:cNvSpPr/>
      </dsp:nvSpPr>
      <dsp:spPr>
        <a:xfrm>
          <a:off x="1398086" y="225351"/>
          <a:ext cx="2308852" cy="1154426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900" kern="1200" dirty="0"/>
            <a:t>Server-server Aplikasi</a:t>
          </a:r>
          <a:endParaRPr lang="en-ID" sz="2900" kern="1200" dirty="0"/>
        </a:p>
      </dsp:txBody>
      <dsp:txXfrm>
        <a:off x="1398086" y="225351"/>
        <a:ext cx="2308852" cy="1154426"/>
      </dsp:txXfrm>
    </dsp:sp>
    <dsp:sp modelId="{36E7DFF5-D426-4801-A5E4-62A729115AAB}">
      <dsp:nvSpPr>
        <dsp:cNvPr id="0" name=""/>
        <dsp:cNvSpPr/>
      </dsp:nvSpPr>
      <dsp:spPr>
        <a:xfrm>
          <a:off x="1230" y="1864636"/>
          <a:ext cx="2308852" cy="115442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900" kern="1200" dirty="0"/>
            <a:t>Server-server </a:t>
          </a:r>
          <a:r>
            <a:rPr lang="id-ID" sz="2900" kern="1200" dirty="0" err="1"/>
            <a:t>Database</a:t>
          </a:r>
          <a:endParaRPr lang="en-ID" sz="2900" kern="1200" dirty="0"/>
        </a:p>
      </dsp:txBody>
      <dsp:txXfrm>
        <a:off x="1230" y="1864636"/>
        <a:ext cx="2308852" cy="1154426"/>
      </dsp:txXfrm>
    </dsp:sp>
    <dsp:sp modelId="{E267AEF2-6119-4330-95F1-B6C1A42BC855}">
      <dsp:nvSpPr>
        <dsp:cNvPr id="0" name=""/>
        <dsp:cNvSpPr/>
      </dsp:nvSpPr>
      <dsp:spPr>
        <a:xfrm>
          <a:off x="2794942" y="1864636"/>
          <a:ext cx="2308852" cy="115442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900" kern="1200" dirty="0"/>
            <a:t>Server LDAP</a:t>
          </a:r>
          <a:endParaRPr lang="en-ID" sz="2900" kern="1200" dirty="0"/>
        </a:p>
      </dsp:txBody>
      <dsp:txXfrm>
        <a:off x="2794942" y="1864636"/>
        <a:ext cx="2308852" cy="11544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7A3AA-160D-4242-AFDC-DE289C9CAA7E}">
      <dsp:nvSpPr>
        <dsp:cNvPr id="0" name=""/>
        <dsp:cNvSpPr/>
      </dsp:nvSpPr>
      <dsp:spPr>
        <a:xfrm>
          <a:off x="7143" y="1708464"/>
          <a:ext cx="2135187" cy="20017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 err="1"/>
            <a:t>Login</a:t>
          </a:r>
          <a:r>
            <a:rPr lang="id-ID" sz="1800" kern="1200" dirty="0"/>
            <a:t> dari aplikasi Anda</a:t>
          </a:r>
          <a:endParaRPr lang="en-ID" sz="1800" kern="1200" dirty="0"/>
        </a:p>
      </dsp:txBody>
      <dsp:txXfrm>
        <a:off x="65772" y="1767093"/>
        <a:ext cx="2017929" cy="1884480"/>
      </dsp:txXfrm>
    </dsp:sp>
    <dsp:sp modelId="{58AA9C82-293E-4EE9-89E3-CFBA4183793F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400" kern="1200"/>
        </a:p>
      </dsp:txBody>
      <dsp:txXfrm>
        <a:off x="2355850" y="2550475"/>
        <a:ext cx="316861" cy="317716"/>
      </dsp:txXfrm>
    </dsp:sp>
    <dsp:sp modelId="{37B72BF0-7CE5-4908-BFCD-9ECA7EDB4E5F}">
      <dsp:nvSpPr>
        <dsp:cNvPr id="0" name=""/>
        <dsp:cNvSpPr/>
      </dsp:nvSpPr>
      <dsp:spPr>
        <a:xfrm>
          <a:off x="2996406" y="1708464"/>
          <a:ext cx="2135187" cy="2001738"/>
        </a:xfrm>
        <a:prstGeom prst="roundRect">
          <a:avLst>
            <a:gd name="adj" fmla="val 10000"/>
          </a:avLst>
        </a:prstGeom>
        <a:solidFill>
          <a:schemeClr val="accent5">
            <a:hueOff val="87213"/>
            <a:satOff val="5"/>
            <a:lumOff val="-83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Mendapatkan data dari LDAP, cek di </a:t>
          </a:r>
          <a:r>
            <a:rPr lang="id-ID" sz="1800" kern="1200" dirty="0" err="1"/>
            <a:t>database</a:t>
          </a:r>
          <a:r>
            <a:rPr lang="id-ID" sz="1800" kern="1200" dirty="0"/>
            <a:t> apakah </a:t>
          </a:r>
          <a:r>
            <a:rPr lang="id-ID" sz="1800" kern="1200" dirty="0" err="1"/>
            <a:t>user</a:t>
          </a:r>
          <a:r>
            <a:rPr lang="id-ID" sz="1800" kern="1200" dirty="0"/>
            <a:t> tersebut sudah terdaftar di tabel </a:t>
          </a:r>
          <a:r>
            <a:rPr lang="id-ID" sz="1800" kern="1200" dirty="0" err="1"/>
            <a:t>user</a:t>
          </a:r>
          <a:r>
            <a:rPr lang="id-ID" sz="1800" kern="1200" dirty="0"/>
            <a:t> atau belum</a:t>
          </a:r>
          <a:endParaRPr lang="en-ID" sz="1800" kern="1200" dirty="0"/>
        </a:p>
      </dsp:txBody>
      <dsp:txXfrm>
        <a:off x="3055035" y="1767093"/>
        <a:ext cx="2017929" cy="1884480"/>
      </dsp:txXfrm>
    </dsp:sp>
    <dsp:sp modelId="{58824DB1-3CFD-4E9E-8192-E8A2C04DC24F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74426"/>
            <a:satOff val="10"/>
            <a:lumOff val="-166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400" kern="1200"/>
        </a:p>
      </dsp:txBody>
      <dsp:txXfrm>
        <a:off x="5345112" y="2550475"/>
        <a:ext cx="316861" cy="317716"/>
      </dsp:txXfrm>
    </dsp:sp>
    <dsp:sp modelId="{6C16B50D-CDA9-4626-8881-5CC159208A2E}">
      <dsp:nvSpPr>
        <dsp:cNvPr id="0" name=""/>
        <dsp:cNvSpPr/>
      </dsp:nvSpPr>
      <dsp:spPr>
        <a:xfrm>
          <a:off x="5985668" y="1708464"/>
          <a:ext cx="2135187" cy="2001738"/>
        </a:xfrm>
        <a:prstGeom prst="roundRect">
          <a:avLst>
            <a:gd name="adj" fmla="val 10000"/>
          </a:avLst>
        </a:prstGeom>
        <a:solidFill>
          <a:schemeClr val="accent5">
            <a:hueOff val="174426"/>
            <a:satOff val="10"/>
            <a:lumOff val="-166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Arahkan </a:t>
          </a:r>
          <a:r>
            <a:rPr lang="id-ID" sz="1800" kern="1200" dirty="0" err="1"/>
            <a:t>user</a:t>
          </a:r>
          <a:r>
            <a:rPr lang="id-ID" sz="1800" kern="1200" dirty="0"/>
            <a:t> yang baru pertama kali </a:t>
          </a:r>
          <a:r>
            <a:rPr lang="id-ID" sz="1800" kern="1200" dirty="0" err="1"/>
            <a:t>login</a:t>
          </a:r>
          <a:r>
            <a:rPr lang="id-ID" sz="1800" kern="1200" dirty="0"/>
            <a:t>, untuk mengisi </a:t>
          </a:r>
          <a:r>
            <a:rPr lang="id-ID" sz="1800" kern="1200" dirty="0" err="1"/>
            <a:t>form</a:t>
          </a:r>
          <a:r>
            <a:rPr lang="id-ID" sz="1800" kern="1200" dirty="0"/>
            <a:t> tambahan sesuai kebutuhan aplikasi Anda</a:t>
          </a:r>
          <a:endParaRPr lang="en-ID" sz="1800" kern="1200" dirty="0"/>
        </a:p>
      </dsp:txBody>
      <dsp:txXfrm>
        <a:off x="6044297" y="1767093"/>
        <a:ext cx="2017929" cy="1884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7A3AA-160D-4242-AFDC-DE289C9CAA7E}">
      <dsp:nvSpPr>
        <dsp:cNvPr id="0" name=""/>
        <dsp:cNvSpPr/>
      </dsp:nvSpPr>
      <dsp:spPr>
        <a:xfrm>
          <a:off x="9180" y="253652"/>
          <a:ext cx="2743949" cy="18007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 err="1"/>
            <a:t>Login</a:t>
          </a:r>
          <a:r>
            <a:rPr lang="id-ID" sz="1800" kern="1200" dirty="0"/>
            <a:t> dari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aplikasi Anda</a:t>
          </a:r>
          <a:endParaRPr lang="en-ID" sz="1800" kern="1200" dirty="0"/>
        </a:p>
      </dsp:txBody>
      <dsp:txXfrm>
        <a:off x="61921" y="306393"/>
        <a:ext cx="2638467" cy="1695234"/>
      </dsp:txXfrm>
    </dsp:sp>
    <dsp:sp modelId="{58AA9C82-293E-4EE9-89E3-CFBA4183793F}">
      <dsp:nvSpPr>
        <dsp:cNvPr id="0" name=""/>
        <dsp:cNvSpPr/>
      </dsp:nvSpPr>
      <dsp:spPr>
        <a:xfrm>
          <a:off x="3027524" y="813761"/>
          <a:ext cx="581717" cy="6804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400" kern="1200"/>
        </a:p>
      </dsp:txBody>
      <dsp:txXfrm>
        <a:off x="3027524" y="949861"/>
        <a:ext cx="407202" cy="408299"/>
      </dsp:txXfrm>
    </dsp:sp>
    <dsp:sp modelId="{37B72BF0-7CE5-4908-BFCD-9ECA7EDB4E5F}">
      <dsp:nvSpPr>
        <dsp:cNvPr id="0" name=""/>
        <dsp:cNvSpPr/>
      </dsp:nvSpPr>
      <dsp:spPr>
        <a:xfrm>
          <a:off x="3850709" y="253652"/>
          <a:ext cx="2743949" cy="1800716"/>
        </a:xfrm>
        <a:prstGeom prst="roundRect">
          <a:avLst>
            <a:gd name="adj" fmla="val 10000"/>
          </a:avLst>
        </a:prstGeom>
        <a:solidFill>
          <a:schemeClr val="accent5">
            <a:hueOff val="87213"/>
            <a:satOff val="5"/>
            <a:lumOff val="-83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600" kern="1200" dirty="0"/>
            <a:t>Mendapatkan data dari NPM dari LDAP, cek apakah NPM tersebut mengandung 3 digit </a:t>
          </a:r>
          <a:r>
            <a:rPr lang="id-ID" sz="1600" kern="1200" dirty="0" err="1"/>
            <a:t>didepan</a:t>
          </a:r>
          <a:r>
            <a:rPr lang="id-ID" sz="1600" kern="1200" dirty="0"/>
            <a:t> = 140 (</a:t>
          </a:r>
          <a:r>
            <a:rPr lang="id-ID" sz="1600" kern="1200" dirty="0" err="1"/>
            <a:t>prodi</a:t>
          </a:r>
          <a:r>
            <a:rPr lang="id-ID" sz="1600" kern="1200" dirty="0"/>
            <a:t> TI), lalu cek apakah NPM tersebut mengandung 4 digit tahun angkatan = 2020</a:t>
          </a:r>
          <a:endParaRPr lang="en-ID" sz="1800" kern="1200" dirty="0"/>
        </a:p>
      </dsp:txBody>
      <dsp:txXfrm>
        <a:off x="3903450" y="306393"/>
        <a:ext cx="2638467" cy="1695234"/>
      </dsp:txXfrm>
    </dsp:sp>
    <dsp:sp modelId="{58824DB1-3CFD-4E9E-8192-E8A2C04DC24F}">
      <dsp:nvSpPr>
        <dsp:cNvPr id="0" name=""/>
        <dsp:cNvSpPr/>
      </dsp:nvSpPr>
      <dsp:spPr>
        <a:xfrm>
          <a:off x="6869054" y="813761"/>
          <a:ext cx="581717" cy="68049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74426"/>
            <a:satOff val="10"/>
            <a:lumOff val="-166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400" kern="1200"/>
        </a:p>
      </dsp:txBody>
      <dsp:txXfrm>
        <a:off x="6869054" y="949861"/>
        <a:ext cx="407202" cy="408299"/>
      </dsp:txXfrm>
    </dsp:sp>
    <dsp:sp modelId="{6C16B50D-CDA9-4626-8881-5CC159208A2E}">
      <dsp:nvSpPr>
        <dsp:cNvPr id="0" name=""/>
        <dsp:cNvSpPr/>
      </dsp:nvSpPr>
      <dsp:spPr>
        <a:xfrm>
          <a:off x="7692239" y="253652"/>
          <a:ext cx="2743949" cy="1800716"/>
        </a:xfrm>
        <a:prstGeom prst="roundRect">
          <a:avLst>
            <a:gd name="adj" fmla="val 10000"/>
          </a:avLst>
        </a:prstGeom>
        <a:solidFill>
          <a:schemeClr val="accent5">
            <a:hueOff val="174426"/>
            <a:satOff val="10"/>
            <a:lumOff val="-166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kern="1200" dirty="0"/>
            <a:t>Arahkan </a:t>
          </a:r>
          <a:r>
            <a:rPr lang="id-ID" sz="1800" kern="1200" dirty="0" err="1"/>
            <a:t>user</a:t>
          </a:r>
          <a:r>
            <a:rPr lang="id-ID" sz="1800" kern="1200" dirty="0"/>
            <a:t> yang baru pertama kali </a:t>
          </a:r>
          <a:r>
            <a:rPr lang="id-ID" sz="1800" kern="1200" dirty="0" err="1"/>
            <a:t>login</a:t>
          </a:r>
          <a:r>
            <a:rPr lang="id-ID" sz="1800" kern="1200" dirty="0"/>
            <a:t>, untuk mengisi </a:t>
          </a:r>
          <a:r>
            <a:rPr lang="id-ID" sz="1800" kern="1200" dirty="0" err="1"/>
            <a:t>form</a:t>
          </a:r>
          <a:r>
            <a:rPr lang="id-ID" sz="1800" kern="1200" dirty="0"/>
            <a:t> tambahan sesuai kebutuhan aplikasi Anda</a:t>
          </a:r>
          <a:endParaRPr lang="en-ID" sz="1800" kern="1200" dirty="0"/>
        </a:p>
      </dsp:txBody>
      <dsp:txXfrm>
        <a:off x="7744980" y="306393"/>
        <a:ext cx="2638467" cy="1695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12/24/2024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29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554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sz="3200" dirty="0"/>
              <a:t>Integrasi dan Deployment </a:t>
            </a:r>
            <a:r>
              <a:rPr lang="en-US" sz="3200" dirty="0" err="1"/>
              <a:t>Sistem</a:t>
            </a:r>
            <a:r>
              <a:rPr lang="en-US" sz="3200" dirty="0"/>
              <a:t> di </a:t>
            </a:r>
            <a:r>
              <a:rPr lang="en-US" sz="3200" dirty="0" err="1"/>
              <a:t>Lingkungan</a:t>
            </a:r>
            <a:r>
              <a:rPr lang="en-US" sz="3200" dirty="0"/>
              <a:t> Universitas YARSI</a:t>
            </a:r>
            <a:r>
              <a:rPr lang="id-ID" sz="3200" dirty="0"/>
              <a:t>:</a:t>
            </a:r>
            <a:endParaRPr lang="en-US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ID" sz="2000" dirty="0" err="1">
                <a:effectLst/>
              </a:rPr>
              <a:t>Infrastruktur</a:t>
            </a:r>
            <a:r>
              <a:rPr lang="en-ID" sz="2000" dirty="0">
                <a:effectLst/>
              </a:rPr>
              <a:t>, </a:t>
            </a:r>
            <a:r>
              <a:rPr lang="en-ID" sz="2000" dirty="0" err="1">
                <a:effectLst/>
              </a:rPr>
              <a:t>Rekomendasi</a:t>
            </a:r>
            <a:r>
              <a:rPr lang="en-ID" sz="2000" dirty="0">
                <a:effectLst/>
              </a:rPr>
              <a:t> Tech Stack, dan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id-ID" dirty="0" err="1"/>
              <a:t>Tips</a:t>
            </a:r>
            <a:r>
              <a:rPr lang="id-ID" dirty="0"/>
              <a:t> Pembuatan Aplikasi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142805"/>
            <a:ext cx="10310898" cy="3958559"/>
          </a:xfrm>
        </p:spPr>
        <p:txBody>
          <a:bodyPr/>
          <a:lstStyle/>
          <a:p>
            <a:r>
              <a:rPr lang="id-ID" dirty="0"/>
              <a:t>Pelajari tentang bahasa </a:t>
            </a:r>
            <a:r>
              <a:rPr lang="id-ID" dirty="0" err="1"/>
              <a:t>pemograman</a:t>
            </a:r>
            <a:r>
              <a:rPr lang="id-ID" dirty="0"/>
              <a:t> PHP 7.x, PHP 8.x dan cara koneksi </a:t>
            </a:r>
            <a:r>
              <a:rPr lang="id-ID" dirty="0" err="1"/>
              <a:t>nya</a:t>
            </a:r>
            <a:r>
              <a:rPr lang="id-ID" dirty="0"/>
              <a:t> ke server LDAP </a:t>
            </a:r>
          </a:p>
          <a:p>
            <a:r>
              <a:rPr lang="id-ID" dirty="0"/>
              <a:t>Agar lebih gampang diterapkan ke server YARSI, gunakan </a:t>
            </a:r>
            <a:r>
              <a:rPr lang="id-ID" dirty="0" err="1"/>
              <a:t>MariaDB</a:t>
            </a:r>
            <a:r>
              <a:rPr lang="id-ID" dirty="0"/>
              <a:t> 10.x sebagai </a:t>
            </a:r>
            <a:r>
              <a:rPr lang="id-ID" dirty="0" err="1"/>
              <a:t>database</a:t>
            </a:r>
            <a:r>
              <a:rPr lang="id-ID" dirty="0"/>
              <a:t> aplikasi Anda.</a:t>
            </a:r>
          </a:p>
          <a:p>
            <a:r>
              <a:rPr lang="id-ID" dirty="0"/>
              <a:t>Gunakan </a:t>
            </a:r>
            <a:r>
              <a:rPr lang="id-ID" dirty="0" err="1"/>
              <a:t>framework</a:t>
            </a:r>
            <a:r>
              <a:rPr lang="id-ID" dirty="0"/>
              <a:t> PHP yang </a:t>
            </a:r>
            <a:r>
              <a:rPr lang="id-ID" dirty="0" err="1"/>
              <a:t>familiar</a:t>
            </a:r>
            <a:r>
              <a:rPr lang="id-ID" dirty="0"/>
              <a:t> dengan server YARSI dan bisa menggunakan LDAP contohnya:</a:t>
            </a:r>
            <a:endParaRPr lang="en-US" dirty="0"/>
          </a:p>
          <a:p>
            <a:pPr lvl="1"/>
            <a:r>
              <a:rPr lang="id-ID" dirty="0" err="1"/>
              <a:t>CodeIgniter</a:t>
            </a:r>
            <a:r>
              <a:rPr lang="id-ID" dirty="0"/>
              <a:t> versi 4</a:t>
            </a:r>
            <a:endParaRPr lang="en-US" dirty="0"/>
          </a:p>
          <a:p>
            <a:r>
              <a:rPr lang="id-ID" dirty="0"/>
              <a:t>LDAP YARSI hanya menyediakan informasi NPM Mahasiswa/NIK Pegawai/Dosen, Nama Lengkap, No. </a:t>
            </a:r>
            <a:r>
              <a:rPr lang="id-ID" dirty="0" err="1"/>
              <a:t>Telp</a:t>
            </a:r>
            <a:r>
              <a:rPr lang="id-ID" dirty="0"/>
              <a:t>., Alamat, </a:t>
            </a:r>
            <a:r>
              <a:rPr lang="id-ID" dirty="0" err="1"/>
              <a:t>kodepos</a:t>
            </a:r>
            <a:r>
              <a:rPr lang="id-ID" dirty="0"/>
              <a:t>, tipe </a:t>
            </a:r>
            <a:r>
              <a:rPr lang="id-ID" dirty="0" err="1"/>
              <a:t>user</a:t>
            </a:r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id-ID" dirty="0" err="1"/>
              <a:t>Tips</a:t>
            </a:r>
            <a:r>
              <a:rPr lang="id-ID" dirty="0"/>
              <a:t> Pembuatan Aplikasi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142805"/>
            <a:ext cx="10310898" cy="3958559"/>
          </a:xfrm>
        </p:spPr>
        <p:txBody>
          <a:bodyPr/>
          <a:lstStyle/>
          <a:p>
            <a:r>
              <a:rPr lang="id-ID" dirty="0"/>
              <a:t>Penjelasan </a:t>
            </a:r>
            <a:r>
              <a:rPr lang="id-ID" dirty="0" err="1"/>
              <a:t>field-field</a:t>
            </a:r>
            <a:r>
              <a:rPr lang="id-ID" dirty="0"/>
              <a:t> LDAP:</a:t>
            </a:r>
            <a:br>
              <a:rPr lang="id-ID" dirty="0"/>
            </a:br>
            <a:br>
              <a:rPr lang="id-ID" dirty="0"/>
            </a:br>
            <a:r>
              <a:rPr lang="id-ID" sz="1800" dirty="0"/>
              <a:t>‘</a:t>
            </a:r>
            <a:r>
              <a:rPr lang="id-ID" sz="1800" dirty="0" err="1"/>
              <a:t>title</a:t>
            </a:r>
            <a:r>
              <a:rPr lang="id-ID" sz="1800" dirty="0"/>
              <a:t>’=&gt; Tipe </a:t>
            </a:r>
            <a:r>
              <a:rPr lang="id-ID" sz="1800" dirty="0" err="1"/>
              <a:t>User</a:t>
            </a:r>
            <a:r>
              <a:rPr lang="id-ID" sz="1800" dirty="0"/>
              <a:t> (M=Mahasiswa, D=Dosen, S=Staf); </a:t>
            </a:r>
            <a:br>
              <a:rPr lang="id-ID" sz="1800" dirty="0"/>
            </a:br>
            <a:r>
              <a:rPr lang="id-ID" sz="1800" dirty="0"/>
              <a:t>'</a:t>
            </a:r>
            <a:r>
              <a:rPr lang="id-ID" sz="1800" dirty="0" err="1"/>
              <a:t>description</a:t>
            </a:r>
            <a:r>
              <a:rPr lang="id-ID" sz="1800" dirty="0"/>
              <a:t>’ =&gt; NPM/NIK;</a:t>
            </a:r>
            <a:br>
              <a:rPr lang="id-ID" sz="1800" dirty="0"/>
            </a:br>
            <a:r>
              <a:rPr lang="id-ID" sz="1800" dirty="0"/>
              <a:t>'</a:t>
            </a:r>
            <a:r>
              <a:rPr lang="id-ID" sz="1800" dirty="0" err="1"/>
              <a:t>dn</a:t>
            </a:r>
            <a:r>
              <a:rPr lang="id-ID" sz="1800" dirty="0"/>
              <a:t>’ =&gt; </a:t>
            </a:r>
            <a:r>
              <a:rPr lang="id-ID" sz="1800" dirty="0" err="1"/>
              <a:t>username</a:t>
            </a:r>
            <a:r>
              <a:rPr lang="id-ID" sz="1800" dirty="0"/>
              <a:t>; '</a:t>
            </a:r>
            <a:r>
              <a:rPr lang="id-ID" sz="1800" dirty="0" err="1"/>
              <a:t>cn</a:t>
            </a:r>
            <a:r>
              <a:rPr lang="id-ID" sz="1800" dirty="0"/>
              <a:t>’ =&gt; </a:t>
            </a:r>
            <a:r>
              <a:rPr lang="id-ID" sz="1800" dirty="0" err="1"/>
              <a:t>username</a:t>
            </a:r>
            <a:r>
              <a:rPr lang="id-ID" sz="1800" dirty="0"/>
              <a:t>; </a:t>
            </a:r>
            <a:br>
              <a:rPr lang="id-ID" sz="1800" dirty="0"/>
            </a:br>
            <a:r>
              <a:rPr lang="id-ID" sz="1800" dirty="0"/>
              <a:t>'</a:t>
            </a:r>
            <a:r>
              <a:rPr lang="id-ID" sz="1800" dirty="0" err="1"/>
              <a:t>telephoneNumber</a:t>
            </a:r>
            <a:r>
              <a:rPr lang="id-ID" sz="1800" dirty="0"/>
              <a:t>’ =&gt; Nomor Telepon; </a:t>
            </a:r>
            <a:br>
              <a:rPr lang="id-ID" sz="1800" dirty="0"/>
            </a:br>
            <a:r>
              <a:rPr lang="id-ID" sz="1800" dirty="0"/>
              <a:t>'</a:t>
            </a:r>
            <a:r>
              <a:rPr lang="id-ID" sz="1800" dirty="0" err="1"/>
              <a:t>displayName</a:t>
            </a:r>
            <a:r>
              <a:rPr lang="id-ID" sz="1800" dirty="0"/>
              <a:t>’ =&gt; Nama Lengkap; </a:t>
            </a:r>
            <a:br>
              <a:rPr lang="id-ID" sz="1800" dirty="0"/>
            </a:br>
            <a:r>
              <a:rPr lang="id-ID" sz="1800" dirty="0"/>
              <a:t>'</a:t>
            </a:r>
            <a:r>
              <a:rPr lang="id-ID" sz="1800" dirty="0" err="1"/>
              <a:t>street</a:t>
            </a:r>
            <a:r>
              <a:rPr lang="id-ID" sz="1800" dirty="0"/>
              <a:t>’ =&gt; Nama Kota/Jalan;</a:t>
            </a:r>
            <a:br>
              <a:rPr lang="id-ID" sz="1800" dirty="0"/>
            </a:br>
            <a:r>
              <a:rPr lang="id-ID" sz="1800" dirty="0"/>
              <a:t>'</a:t>
            </a:r>
            <a:r>
              <a:rPr lang="id-ID" sz="1800" dirty="0" err="1"/>
              <a:t>homePhone</a:t>
            </a:r>
            <a:r>
              <a:rPr lang="id-ID" sz="1800" dirty="0"/>
              <a:t>’ =&gt; Nomor telepon rumah;</a:t>
            </a:r>
            <a:br>
              <a:rPr lang="id-ID" sz="1800" dirty="0"/>
            </a:br>
            <a:r>
              <a:rPr lang="id-ID" sz="1800" dirty="0"/>
              <a:t>'</a:t>
            </a:r>
            <a:r>
              <a:rPr lang="id-ID" sz="1800" dirty="0" err="1"/>
              <a:t>homePostalAddress</a:t>
            </a:r>
            <a:r>
              <a:rPr lang="id-ID" sz="1800" dirty="0"/>
              <a:t>’ =&gt; Kode pos;</a:t>
            </a:r>
            <a:endParaRPr lang="id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4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id-ID" dirty="0" err="1"/>
              <a:t>Tips</a:t>
            </a:r>
            <a:r>
              <a:rPr lang="id-ID" dirty="0"/>
              <a:t> Pembuatan Aplikasi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F8F056F-6210-80F1-4B33-9CADB8C86F46}"/>
              </a:ext>
            </a:extLst>
          </p:cNvPr>
          <p:cNvSpPr txBox="1">
            <a:spLocks/>
          </p:cNvSpPr>
          <p:nvPr/>
        </p:nvSpPr>
        <p:spPr>
          <a:xfrm>
            <a:off x="814302" y="2267639"/>
            <a:ext cx="10310898" cy="39585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3BE6C3-FF3A-5097-9977-05BCAE4021E6}"/>
              </a:ext>
            </a:extLst>
          </p:cNvPr>
          <p:cNvSpPr txBox="1"/>
          <p:nvPr/>
        </p:nvSpPr>
        <p:spPr>
          <a:xfrm>
            <a:off x="744070" y="2110751"/>
            <a:ext cx="10515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bg1"/>
                </a:solidFill>
              </a:rPr>
              <a:t>Karena LDAP hanya menyediakan data </a:t>
            </a:r>
            <a:r>
              <a:rPr lang="id-ID" dirty="0" err="1">
                <a:solidFill>
                  <a:schemeClr val="bg1"/>
                </a:solidFill>
              </a:rPr>
              <a:t>user</a:t>
            </a:r>
            <a:r>
              <a:rPr lang="id-ID" dirty="0">
                <a:solidFill>
                  <a:schemeClr val="bg1"/>
                </a:solidFill>
              </a:rPr>
              <a:t> yang terbatas, maka untuk </a:t>
            </a:r>
            <a:r>
              <a:rPr lang="id-ID" dirty="0" err="1">
                <a:solidFill>
                  <a:schemeClr val="bg1"/>
                </a:solidFill>
              </a:rPr>
              <a:t>field-field</a:t>
            </a:r>
            <a:r>
              <a:rPr lang="id-ID" dirty="0">
                <a:solidFill>
                  <a:schemeClr val="bg1"/>
                </a:solidFill>
              </a:rPr>
              <a:t> tambahan yang diperlukan oleh aplikasi yang dibuat, maka harus dibuat tabel </a:t>
            </a:r>
            <a:r>
              <a:rPr lang="id-ID" dirty="0" err="1">
                <a:solidFill>
                  <a:schemeClr val="bg1"/>
                </a:solidFill>
              </a:rPr>
              <a:t>user</a:t>
            </a:r>
            <a:r>
              <a:rPr lang="id-ID" dirty="0">
                <a:solidFill>
                  <a:schemeClr val="bg1"/>
                </a:solidFill>
              </a:rPr>
              <a:t> tambahan di </a:t>
            </a:r>
            <a:r>
              <a:rPr lang="id-ID" dirty="0" err="1">
                <a:solidFill>
                  <a:schemeClr val="bg1"/>
                </a:solidFill>
              </a:rPr>
              <a:t>database</a:t>
            </a:r>
            <a:r>
              <a:rPr lang="id-ID" dirty="0">
                <a:solidFill>
                  <a:schemeClr val="bg1"/>
                </a:solidFill>
              </a:rPr>
              <a:t> Anda yang memuat data-data tambahan tersebut.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9BEB8A-E608-A1B4-D410-1935B0EE05C2}"/>
              </a:ext>
            </a:extLst>
          </p:cNvPr>
          <p:cNvSpPr txBox="1"/>
          <p:nvPr/>
        </p:nvSpPr>
        <p:spPr>
          <a:xfrm>
            <a:off x="711950" y="3186481"/>
            <a:ext cx="10515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bg1"/>
                </a:solidFill>
              </a:rPr>
              <a:t>Mekanisme </a:t>
            </a:r>
            <a:r>
              <a:rPr lang="id-ID" dirty="0" err="1">
                <a:solidFill>
                  <a:schemeClr val="bg1"/>
                </a:solidFill>
              </a:rPr>
              <a:t>nya</a:t>
            </a:r>
            <a:r>
              <a:rPr lang="id-ID" dirty="0">
                <a:solidFill>
                  <a:schemeClr val="bg1"/>
                </a:solidFill>
              </a:rPr>
              <a:t> jadi seperti ini:</a:t>
            </a:r>
            <a:endParaRPr lang="en-ID" dirty="0">
              <a:solidFill>
                <a:schemeClr val="bg1"/>
              </a:solidFill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3DF8F98-AB53-D591-6573-1D85B43A83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4490226"/>
              </p:ext>
            </p:extLst>
          </p:nvPr>
        </p:nvGraphicFramePr>
        <p:xfrm>
          <a:off x="1789953" y="214013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Graphic spid="15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id-ID" dirty="0" err="1"/>
              <a:t>Tips</a:t>
            </a:r>
            <a:r>
              <a:rPr lang="id-ID" dirty="0"/>
              <a:t> Pembuatan Aplikasi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F8F056F-6210-80F1-4B33-9CADB8C86F46}"/>
              </a:ext>
            </a:extLst>
          </p:cNvPr>
          <p:cNvSpPr txBox="1">
            <a:spLocks/>
          </p:cNvSpPr>
          <p:nvPr/>
        </p:nvSpPr>
        <p:spPr>
          <a:xfrm>
            <a:off x="814302" y="2267639"/>
            <a:ext cx="10310898" cy="39585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3BE6C3-FF3A-5097-9977-05BCAE4021E6}"/>
              </a:ext>
            </a:extLst>
          </p:cNvPr>
          <p:cNvSpPr txBox="1"/>
          <p:nvPr/>
        </p:nvSpPr>
        <p:spPr>
          <a:xfrm>
            <a:off x="744070" y="2110751"/>
            <a:ext cx="105156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>
                <a:solidFill>
                  <a:schemeClr val="bg1"/>
                </a:solidFill>
              </a:rPr>
              <a:t>Untuk menghindari </a:t>
            </a:r>
            <a:r>
              <a:rPr lang="id-ID" dirty="0" err="1">
                <a:solidFill>
                  <a:schemeClr val="bg1"/>
                </a:solidFill>
              </a:rPr>
              <a:t>user</a:t>
            </a:r>
            <a:r>
              <a:rPr lang="id-ID" dirty="0">
                <a:solidFill>
                  <a:schemeClr val="bg1"/>
                </a:solidFill>
              </a:rPr>
              <a:t> dengan akun LDAP YARSI lainnya yang tidak berkepentingan masuk ke aplikasi Anda, misal: Anda hanya membolehkan hanya </a:t>
            </a:r>
            <a:r>
              <a:rPr lang="id-ID" dirty="0" err="1">
                <a:solidFill>
                  <a:schemeClr val="bg1"/>
                </a:solidFill>
              </a:rPr>
              <a:t>prodi</a:t>
            </a:r>
            <a:r>
              <a:rPr lang="id-ID" dirty="0">
                <a:solidFill>
                  <a:schemeClr val="bg1"/>
                </a:solidFill>
              </a:rPr>
              <a:t> IT dengan angkatan 2020 yang bisa masuk ke aplikasi Anda, maka Anda perlu membuat filter berdasarkan NPM </a:t>
            </a:r>
            <a:r>
              <a:rPr lang="id-ID" dirty="0" err="1">
                <a:solidFill>
                  <a:schemeClr val="bg1"/>
                </a:solidFill>
              </a:rPr>
              <a:t>nya</a:t>
            </a:r>
            <a:r>
              <a:rPr lang="id-ID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err="1">
                <a:solidFill>
                  <a:srgbClr val="FFFFFF"/>
                </a:solidFill>
              </a:rPr>
              <a:t>File</a:t>
            </a:r>
            <a:r>
              <a:rPr lang="id-ID" dirty="0">
                <a:solidFill>
                  <a:srgbClr val="FFFFFF"/>
                </a:solidFill>
              </a:rPr>
              <a:t> </a:t>
            </a:r>
            <a:r>
              <a:rPr lang="id-ID" dirty="0" err="1">
                <a:solidFill>
                  <a:srgbClr val="FFFFFF"/>
                </a:solidFill>
              </a:rPr>
              <a:t>CodeIgniter</a:t>
            </a:r>
            <a:r>
              <a:rPr lang="id-ID" dirty="0">
                <a:solidFill>
                  <a:srgbClr val="FFFFFF"/>
                </a:solidFill>
              </a:rPr>
              <a:t> 4 yang sudah terintegrasi LDAP: </a:t>
            </a:r>
            <a:r>
              <a:rPr lang="id-ID" dirty="0" err="1">
                <a:solidFill>
                  <a:schemeClr val="accent5"/>
                </a:solidFill>
              </a:rPr>
              <a:t>https</a:t>
            </a:r>
            <a:r>
              <a:rPr lang="en-ID" dirty="0">
                <a:solidFill>
                  <a:schemeClr val="accent5"/>
                </a:solidFill>
              </a:rPr>
              <a:t>://www.yarsi.ac.id/files</a:t>
            </a:r>
            <a:r>
              <a:rPr lang="id-ID" dirty="0">
                <a:solidFill>
                  <a:schemeClr val="accent5"/>
                </a:solidFill>
              </a:rPr>
              <a:t>/ci4_ldap.zip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err="1">
                <a:solidFill>
                  <a:srgbClr val="FFFFFF"/>
                </a:solidFill>
              </a:rPr>
              <a:t>File</a:t>
            </a:r>
            <a:r>
              <a:rPr lang="id-ID" dirty="0">
                <a:solidFill>
                  <a:srgbClr val="FFFFFF"/>
                </a:solidFill>
              </a:rPr>
              <a:t> </a:t>
            </a:r>
            <a:r>
              <a:rPr lang="id-ID" dirty="0" err="1">
                <a:solidFill>
                  <a:srgbClr val="FFFFFF"/>
                </a:solidFill>
              </a:rPr>
              <a:t>Installer</a:t>
            </a:r>
            <a:r>
              <a:rPr lang="id-ID" dirty="0">
                <a:solidFill>
                  <a:srgbClr val="FFFFFF"/>
                </a:solidFill>
              </a:rPr>
              <a:t> Open VPN YARSI: </a:t>
            </a:r>
            <a:r>
              <a:rPr lang="en-ID" dirty="0">
                <a:solidFill>
                  <a:schemeClr val="accent5"/>
                </a:solidFill>
              </a:rPr>
              <a:t>https://yarsi.ac.id/files/ovpn/o</a:t>
            </a:r>
            <a:r>
              <a:rPr lang="id-ID" dirty="0" err="1">
                <a:solidFill>
                  <a:schemeClr val="accent5"/>
                </a:solidFill>
              </a:rPr>
              <a:t>vpn</a:t>
            </a:r>
            <a:r>
              <a:rPr lang="en-ID" dirty="0">
                <a:solidFill>
                  <a:schemeClr val="accent5"/>
                </a:solidFill>
              </a:rPr>
              <a:t>.exe</a:t>
            </a:r>
            <a:endParaRPr lang="id-ID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err="1">
                <a:solidFill>
                  <a:srgbClr val="FFFFFF"/>
                </a:solidFill>
              </a:rPr>
              <a:t>File</a:t>
            </a:r>
            <a:r>
              <a:rPr lang="id-ID" dirty="0">
                <a:solidFill>
                  <a:srgbClr val="FFFFFF"/>
                </a:solidFill>
              </a:rPr>
              <a:t> PHP contoh akun LDAP saja:  </a:t>
            </a:r>
            <a:r>
              <a:rPr lang="en-ID" dirty="0">
                <a:solidFill>
                  <a:schemeClr val="accent5"/>
                </a:solidFill>
              </a:rPr>
              <a:t>https://yarsi.ac.id/files/ovpn/</a:t>
            </a:r>
            <a:r>
              <a:rPr lang="id-ID" dirty="0">
                <a:solidFill>
                  <a:schemeClr val="accent5"/>
                </a:solidFill>
              </a:rPr>
              <a:t>ldap-tes2</a:t>
            </a:r>
            <a:r>
              <a:rPr lang="en-ID" dirty="0">
                <a:solidFill>
                  <a:schemeClr val="accent5"/>
                </a:solidFill>
              </a:rPr>
              <a:t>.zip</a:t>
            </a:r>
            <a:endParaRPr lang="id-ID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err="1">
                <a:solidFill>
                  <a:schemeClr val="bg1"/>
                </a:solidFill>
              </a:rPr>
              <a:t>File</a:t>
            </a:r>
            <a:r>
              <a:rPr lang="id-ID" dirty="0">
                <a:solidFill>
                  <a:schemeClr val="bg1"/>
                </a:solidFill>
              </a:rPr>
              <a:t> PHP contoh akun LDAP dan akun Lokal: </a:t>
            </a:r>
            <a:r>
              <a:rPr lang="en-ID" dirty="0">
                <a:solidFill>
                  <a:schemeClr val="accent5"/>
                </a:solidFill>
              </a:rPr>
              <a:t>https://yarsi.ac.id/files/ovpn/</a:t>
            </a:r>
            <a:r>
              <a:rPr lang="id-ID" dirty="0">
                <a:solidFill>
                  <a:schemeClr val="accent5"/>
                </a:solidFill>
              </a:rPr>
              <a:t>ldap-tes3</a:t>
            </a:r>
            <a:r>
              <a:rPr lang="en-ID" dirty="0">
                <a:solidFill>
                  <a:schemeClr val="accent5"/>
                </a:solidFill>
              </a:rPr>
              <a:t>.zip</a:t>
            </a: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43DF8F98-AB53-D591-6573-1D85B43A83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9855824"/>
              </p:ext>
            </p:extLst>
          </p:nvPr>
        </p:nvGraphicFramePr>
        <p:xfrm>
          <a:off x="835370" y="4298964"/>
          <a:ext cx="10445369" cy="2308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030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Graphic spid="15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id-ID" dirty="0"/>
              <a:t>Terima kasih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id-ID" dirty="0"/>
              <a:t>Syarifu Adam</a:t>
            </a:r>
            <a:endParaRPr lang="en-US" dirty="0"/>
          </a:p>
          <a:p>
            <a:r>
              <a:rPr lang="id-ID" dirty="0" err="1"/>
              <a:t>syarifu.adam</a:t>
            </a:r>
            <a:r>
              <a:rPr lang="en-US" dirty="0"/>
              <a:t>@</a:t>
            </a:r>
            <a:r>
              <a:rPr lang="id-ID" dirty="0"/>
              <a:t>yarsi.ac.id</a:t>
            </a:r>
            <a:endParaRPr lang="en-US" dirty="0"/>
          </a:p>
          <a:p>
            <a:r>
              <a:rPr lang="id-ID" dirty="0" err="1"/>
              <a:t>Optima</a:t>
            </a:r>
            <a:r>
              <a:rPr lang="id-ID" dirty="0"/>
              <a:t> ITT, Menara YARSI lantai.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/>
              <a:t>Pengenalan Infrastruktur YARSI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err="1"/>
              <a:t>Topologi</a:t>
            </a:r>
            <a:r>
              <a:rPr lang="id-ID" dirty="0"/>
              <a:t> Server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err="1"/>
              <a:t>Single</a:t>
            </a:r>
            <a:r>
              <a:rPr lang="id-ID" dirty="0"/>
              <a:t> </a:t>
            </a:r>
            <a:r>
              <a:rPr lang="id-ID" dirty="0" err="1"/>
              <a:t>Sign</a:t>
            </a:r>
            <a:r>
              <a:rPr lang="id-ID" dirty="0"/>
              <a:t> On LDAP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dirty="0" err="1"/>
              <a:t>Tips</a:t>
            </a:r>
            <a:r>
              <a:rPr lang="id-ID" dirty="0"/>
              <a:t> Pembuatan Aplikasi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id-ID" dirty="0"/>
              <a:t>Pengenalan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id-ID" dirty="0"/>
              <a:t>Infrastruktur YARSI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id-ID" dirty="0" err="1"/>
              <a:t>Topologi</a:t>
            </a:r>
            <a:r>
              <a:rPr lang="en-US" dirty="0"/>
              <a:t>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r>
              <a:rPr lang="id-ID" dirty="0" err="1"/>
              <a:t>JaringanUmum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CE86C5B-5518-F1F5-C55F-D595DE660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7335394"/>
              </p:ext>
            </p:extLst>
          </p:nvPr>
        </p:nvGraphicFramePr>
        <p:xfrm>
          <a:off x="6308165" y="1541930"/>
          <a:ext cx="6305176" cy="4112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2215-4949-A7D4-12D2-65A5F483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err="1"/>
              <a:t>Topologi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D1AD4-6D39-0B6D-02AC-CB74A4C748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Server</a:t>
            </a:r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51874-51DA-E788-C428-A866D548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64FFF47-9F83-E8F6-3176-A669C729CF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5650673"/>
              </p:ext>
            </p:extLst>
          </p:nvPr>
        </p:nvGraphicFramePr>
        <p:xfrm>
          <a:off x="6667500" y="2044700"/>
          <a:ext cx="5105026" cy="3244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88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id-ID" dirty="0"/>
              <a:t>Spesifikasi server </a:t>
            </a:r>
            <a:r>
              <a:rPr lang="id-ID" dirty="0" err="1"/>
              <a:t>yarsi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id-ID" dirty="0"/>
              <a:t>Terdapat 5 server utama khusus untuk aplikasi dan </a:t>
            </a:r>
            <a:r>
              <a:rPr lang="id-ID" dirty="0" err="1"/>
              <a:t>database</a:t>
            </a:r>
            <a:endParaRPr lang="id-ID" dirty="0"/>
          </a:p>
          <a:p>
            <a:r>
              <a:rPr lang="id-ID" dirty="0"/>
              <a:t>Masing-masing server memiliki 24 </a:t>
            </a:r>
            <a:r>
              <a:rPr lang="id-ID" dirty="0" err="1"/>
              <a:t>core</a:t>
            </a:r>
            <a:r>
              <a:rPr lang="id-ID" dirty="0"/>
              <a:t> CPU Intel </a:t>
            </a:r>
            <a:r>
              <a:rPr lang="id-ID" dirty="0" err="1"/>
              <a:t>Xeon</a:t>
            </a:r>
            <a:r>
              <a:rPr lang="id-ID" dirty="0"/>
              <a:t> dan RAM 92 GB</a:t>
            </a:r>
          </a:p>
          <a:p>
            <a:r>
              <a:rPr lang="id-ID" dirty="0"/>
              <a:t>Masing-masing server menggunakan </a:t>
            </a:r>
            <a:r>
              <a:rPr lang="id-ID" dirty="0" err="1"/>
              <a:t>virtualisasi</a:t>
            </a:r>
            <a:r>
              <a:rPr lang="id-ID" dirty="0"/>
              <a:t> </a:t>
            </a:r>
            <a:r>
              <a:rPr lang="id-ID" dirty="0" err="1"/>
              <a:t>VMWare</a:t>
            </a:r>
            <a:r>
              <a:rPr lang="id-ID" dirty="0"/>
              <a:t> sehingga dapat dibagi-bagi menjadi beberapa virtual server</a:t>
            </a:r>
            <a:endParaRPr lang="en-US" dirty="0"/>
          </a:p>
          <a:p>
            <a:r>
              <a:rPr lang="id-ID" dirty="0"/>
              <a:t>Masing-masing virtual server dapat </a:t>
            </a:r>
            <a:r>
              <a:rPr lang="id-ID" dirty="0" err="1"/>
              <a:t>dikustomisasi</a:t>
            </a:r>
            <a:r>
              <a:rPr lang="id-ID" dirty="0"/>
              <a:t> besaran CPU dan RAM </a:t>
            </a:r>
            <a:r>
              <a:rPr lang="id-ID" dirty="0" err="1"/>
              <a:t>nya</a:t>
            </a:r>
            <a:r>
              <a:rPr lang="id-ID" dirty="0"/>
              <a:t> sesuai kebutuhan</a:t>
            </a:r>
          </a:p>
          <a:p>
            <a:r>
              <a:rPr lang="id-ID" dirty="0"/>
              <a:t>Menggunakan server </a:t>
            </a:r>
            <a:r>
              <a:rPr lang="id-ID" dirty="0" err="1"/>
              <a:t>http</a:t>
            </a:r>
            <a:r>
              <a:rPr lang="id-ID" dirty="0"/>
              <a:t> </a:t>
            </a:r>
            <a:r>
              <a:rPr lang="id-ID" dirty="0" err="1"/>
              <a:t>Apache</a:t>
            </a:r>
            <a:r>
              <a:rPr lang="id-ID" dirty="0"/>
              <a:t> 2.4, PHP 7 s/d PHP 8.2 dan </a:t>
            </a:r>
            <a:r>
              <a:rPr lang="id-ID" dirty="0" err="1"/>
              <a:t>database</a:t>
            </a:r>
            <a:r>
              <a:rPr lang="id-ID" dirty="0"/>
              <a:t> </a:t>
            </a:r>
            <a:r>
              <a:rPr lang="id-ID" dirty="0" err="1"/>
              <a:t>MariaDB</a:t>
            </a:r>
            <a:r>
              <a:rPr lang="id-ID" dirty="0"/>
              <a:t> 10.4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id-ID" dirty="0" err="1"/>
              <a:t>Single</a:t>
            </a:r>
            <a:r>
              <a:rPr lang="id-ID" dirty="0"/>
              <a:t> </a:t>
            </a:r>
            <a:r>
              <a:rPr lang="id-ID" dirty="0" err="1"/>
              <a:t>Sign</a:t>
            </a:r>
            <a:r>
              <a:rPr lang="id-ID" dirty="0"/>
              <a:t> ON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4260" y="3962135"/>
            <a:ext cx="7476564" cy="2653771"/>
          </a:xfrm>
        </p:spPr>
        <p:txBody>
          <a:bodyPr/>
          <a:lstStyle/>
          <a:p>
            <a:r>
              <a:rPr lang="en-US" dirty="0"/>
              <a:t>LDAP (Lightweight Directory Access Protocol)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LDAP (Lightweight Directory Access Protocol)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r>
              <a:rPr lang="id-ID" dirty="0"/>
              <a:t>LDAP adalah p</a:t>
            </a:r>
            <a:r>
              <a:rPr lang="en-US" dirty="0" err="1"/>
              <a:t>rotokol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</a:t>
            </a:r>
            <a:r>
              <a:rPr lang="en-US" dirty="0" err="1"/>
              <a:t>lunak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orang </a:t>
            </a:r>
            <a:r>
              <a:rPr lang="en-US" dirty="0" err="1"/>
              <a:t>mencari</a:t>
            </a:r>
            <a:r>
              <a:rPr lang="en-US" dirty="0"/>
              <a:t> resource </a:t>
            </a:r>
            <a:r>
              <a:rPr lang="en-US" dirty="0" err="1"/>
              <a:t>organisasi</a:t>
            </a:r>
            <a:r>
              <a:rPr lang="en-US" dirty="0"/>
              <a:t>, </a:t>
            </a:r>
            <a:r>
              <a:rPr lang="en-US" dirty="0" err="1"/>
              <a:t>perorangan</a:t>
            </a:r>
            <a:r>
              <a:rPr lang="en-US" dirty="0"/>
              <a:t> dan </a:t>
            </a:r>
            <a:r>
              <a:rPr lang="en-US" dirty="0" err="1"/>
              <a:t>lainnya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file </a:t>
            </a:r>
            <a:r>
              <a:rPr lang="en-US" dirty="0" err="1"/>
              <a:t>atau</a:t>
            </a:r>
            <a:r>
              <a:rPr lang="en-US" dirty="0"/>
              <a:t> printer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di internet </a:t>
            </a:r>
            <a:r>
              <a:rPr lang="en-US" dirty="0" err="1"/>
              <a:t>atau</a:t>
            </a:r>
            <a:r>
              <a:rPr lang="en-US" dirty="0"/>
              <a:t> intranet.</a:t>
            </a:r>
          </a:p>
          <a:p>
            <a:pPr lvl="1"/>
            <a:r>
              <a:rPr lang="en-US" sz="1200" dirty="0" err="1"/>
              <a:t>Protokol</a:t>
            </a:r>
            <a:r>
              <a:rPr lang="en-US" sz="1200" dirty="0"/>
              <a:t> LDAP </a:t>
            </a:r>
            <a:r>
              <a:rPr lang="en-US" sz="1200" dirty="0" err="1"/>
              <a:t>membentuk</a:t>
            </a:r>
            <a:r>
              <a:rPr lang="en-US" sz="1200" dirty="0"/>
              <a:t> </a:t>
            </a:r>
            <a:r>
              <a:rPr lang="en-US" sz="1200" dirty="0" err="1"/>
              <a:t>sebuah</a:t>
            </a:r>
            <a:r>
              <a:rPr lang="en-US" sz="1200" dirty="0"/>
              <a:t> </a:t>
            </a:r>
            <a:r>
              <a:rPr lang="en-US" sz="1200" dirty="0" err="1"/>
              <a:t>direktori</a:t>
            </a:r>
            <a:r>
              <a:rPr lang="en-US" sz="1200" dirty="0"/>
              <a:t> yang </a:t>
            </a:r>
            <a:r>
              <a:rPr lang="en-US" sz="1200" dirty="0" err="1"/>
              <a:t>berisi</a:t>
            </a:r>
            <a:r>
              <a:rPr lang="en-US" sz="1200" dirty="0"/>
              <a:t> </a:t>
            </a:r>
            <a:r>
              <a:rPr lang="en-US" sz="1200" dirty="0" err="1"/>
              <a:t>hierarki</a:t>
            </a:r>
            <a:r>
              <a:rPr lang="en-US" sz="1200" dirty="0"/>
              <a:t> </a:t>
            </a:r>
            <a:r>
              <a:rPr lang="en-US" sz="1200" dirty="0" err="1"/>
              <a:t>pohon</a:t>
            </a:r>
            <a:r>
              <a:rPr lang="en-US" sz="1200" dirty="0"/>
              <a:t> yang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cabang</a:t>
            </a:r>
            <a:r>
              <a:rPr lang="en-US" sz="1200" dirty="0"/>
              <a:t>, </a:t>
            </a:r>
            <a:r>
              <a:rPr lang="en-US" sz="1200" dirty="0" err="1"/>
              <a:t>mulai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negara (countries), </a:t>
            </a:r>
            <a:r>
              <a:rPr lang="en-US" sz="1200" dirty="0" err="1"/>
              <a:t>organisasi</a:t>
            </a:r>
            <a:r>
              <a:rPr lang="en-US" sz="1200" dirty="0"/>
              <a:t>, </a:t>
            </a:r>
            <a:r>
              <a:rPr lang="en-US" sz="1200" dirty="0" err="1"/>
              <a:t>departemen</a:t>
            </a:r>
            <a:r>
              <a:rPr lang="en-US" sz="1200" dirty="0"/>
              <a:t> </a:t>
            </a:r>
            <a:r>
              <a:rPr lang="en-US" sz="1200" dirty="0" err="1"/>
              <a:t>sampai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perorangan</a:t>
            </a:r>
            <a:r>
              <a:rPr lang="en-US" sz="1200" dirty="0"/>
              <a:t>.</a:t>
            </a:r>
            <a:endParaRPr lang="en-US" dirty="0"/>
          </a:p>
          <a:p>
            <a:pPr lvl="1"/>
            <a:r>
              <a:rPr lang="en-US" sz="1200" dirty="0"/>
              <a:t>LDAP </a:t>
            </a:r>
            <a:r>
              <a:rPr lang="en-US" sz="1200" dirty="0" err="1"/>
              <a:t>dapat</a:t>
            </a:r>
            <a:r>
              <a:rPr lang="en-US" sz="1200" dirty="0"/>
              <a:t>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sumber</a:t>
            </a:r>
            <a:r>
              <a:rPr lang="en-US" sz="1200" dirty="0"/>
              <a:t> </a:t>
            </a:r>
            <a:r>
              <a:rPr lang="en-US" sz="1200" dirty="0" err="1"/>
              <a:t>authentikasi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</a:t>
            </a:r>
            <a:r>
              <a:rPr lang="en-US" sz="1200" dirty="0" err="1"/>
              <a:t>jaringan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authentikasi</a:t>
            </a:r>
            <a:r>
              <a:rPr lang="en-US" sz="1200" dirty="0"/>
              <a:t> mail server, </a:t>
            </a:r>
            <a:r>
              <a:rPr lang="en-US" sz="1200" dirty="0" err="1"/>
              <a:t>vpn</a:t>
            </a:r>
            <a:r>
              <a:rPr lang="en-US" sz="1200" dirty="0"/>
              <a:t> server, file server, dan </a:t>
            </a:r>
            <a:r>
              <a:rPr lang="en-US" sz="1200" dirty="0" err="1"/>
              <a:t>layanan</a:t>
            </a:r>
            <a:r>
              <a:rPr lang="en-US" sz="1200" dirty="0"/>
              <a:t> server </a:t>
            </a:r>
            <a:r>
              <a:rPr lang="en-US" sz="1200" dirty="0" err="1"/>
              <a:t>lainnya</a:t>
            </a:r>
            <a:r>
              <a:rPr lang="en-US" sz="1200" dirty="0"/>
              <a:t> yang </a:t>
            </a:r>
            <a:r>
              <a:rPr lang="en-US" sz="1200" dirty="0" err="1"/>
              <a:t>mendukung</a:t>
            </a:r>
            <a:r>
              <a:rPr lang="en-US" sz="1200" dirty="0"/>
              <a:t> LDAP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r>
              <a:rPr lang="id-ID" dirty="0"/>
              <a:t>LDAP di server YARSI</a:t>
            </a:r>
            <a:endParaRPr lang="en-US" dirty="0"/>
          </a:p>
          <a:p>
            <a:pPr lvl="1"/>
            <a:r>
              <a:rPr lang="id-ID" dirty="0"/>
              <a:t>Digunakan untuk </a:t>
            </a:r>
            <a:r>
              <a:rPr lang="id-ID" dirty="0" err="1"/>
              <a:t>login</a:t>
            </a:r>
            <a:r>
              <a:rPr lang="id-ID" dirty="0"/>
              <a:t> ke semua aplikasi maupun perangkat keras di YARSI melalui 1 pintu (</a:t>
            </a:r>
            <a:r>
              <a:rPr lang="id-ID" dirty="0" err="1"/>
              <a:t>single</a:t>
            </a:r>
            <a:r>
              <a:rPr lang="id-ID" dirty="0"/>
              <a:t> </a:t>
            </a:r>
            <a:r>
              <a:rPr lang="id-ID" dirty="0" err="1"/>
              <a:t>sign</a:t>
            </a:r>
            <a:r>
              <a:rPr lang="id-ID" dirty="0"/>
              <a:t> </a:t>
            </a:r>
            <a:r>
              <a:rPr lang="id-ID" dirty="0" err="1"/>
              <a:t>on</a:t>
            </a:r>
            <a:r>
              <a:rPr lang="id-ID" dirty="0"/>
              <a:t>)</a:t>
            </a:r>
            <a:endParaRPr lang="en-US" dirty="0"/>
          </a:p>
          <a:p>
            <a:pPr lvl="1"/>
            <a:r>
              <a:rPr lang="id-ID" dirty="0"/>
              <a:t>Hanya bisa diakses di dalam lingkungan jaringan YARSI</a:t>
            </a:r>
            <a:endParaRPr lang="en-US" dirty="0"/>
          </a:p>
          <a:p>
            <a:pPr lvl="1"/>
            <a:r>
              <a:rPr lang="id-ID" dirty="0"/>
              <a:t>Untuk bisa diakses dari luar jaringan YARSI maka harus menginformasikan alamat IP server dari luar yang ingin mengakses LDAP YARSI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id-ID" noProof="0" dirty="0"/>
              <a:t>Konfigurasi LDAP YARSI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r>
              <a:rPr lang="id-ID" dirty="0" err="1"/>
              <a:t>Host</a:t>
            </a:r>
            <a:r>
              <a:rPr lang="id-ID" dirty="0"/>
              <a:t>: “pdc.yarsi.ac.id”</a:t>
            </a:r>
          </a:p>
          <a:p>
            <a:r>
              <a:rPr lang="id-ID" dirty="0" err="1"/>
              <a:t>Basedn</a:t>
            </a:r>
            <a:r>
              <a:rPr lang="id-ID" dirty="0"/>
              <a:t>: “</a:t>
            </a:r>
            <a:r>
              <a:rPr lang="it-IT" dirty="0"/>
              <a:t>dc=yarsi,dc=ac,dc=id</a:t>
            </a:r>
            <a:r>
              <a:rPr lang="id-ID" dirty="0"/>
              <a:t>”</a:t>
            </a:r>
            <a:br>
              <a:rPr lang="id-ID" dirty="0"/>
            </a:br>
            <a:r>
              <a:rPr lang="id-ID" dirty="0"/>
              <a:t>Port: 389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EE873BA-5ADA-96DB-1FA0-533D23500938}"/>
              </a:ext>
            </a:extLst>
          </p:cNvPr>
          <p:cNvSpPr txBox="1">
            <a:spLocks/>
          </p:cNvSpPr>
          <p:nvPr/>
        </p:nvSpPr>
        <p:spPr>
          <a:xfrm>
            <a:off x="949711" y="186107"/>
            <a:ext cx="4352662" cy="2203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id-ID" dirty="0"/>
              <a:t>Konfigurasi LDAP Secara umum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589805C-D4A8-71A2-CB3A-E86124A08DAE}"/>
              </a:ext>
            </a:extLst>
          </p:cNvPr>
          <p:cNvSpPr txBox="1">
            <a:spLocks/>
          </p:cNvSpPr>
          <p:nvPr/>
        </p:nvSpPr>
        <p:spPr>
          <a:xfrm>
            <a:off x="949711" y="3116648"/>
            <a:ext cx="4371560" cy="30222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56921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861822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15214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dirty="0" err="1"/>
              <a:t>Host</a:t>
            </a:r>
            <a:r>
              <a:rPr lang="id-ID" dirty="0"/>
              <a:t>: “127.0.0.1”</a:t>
            </a:r>
            <a:br>
              <a:rPr lang="id-ID" dirty="0"/>
            </a:br>
            <a:r>
              <a:rPr lang="id-ID" dirty="0" err="1"/>
              <a:t>Host</a:t>
            </a:r>
            <a:r>
              <a:rPr lang="id-ID" dirty="0"/>
              <a:t>: “</a:t>
            </a:r>
            <a:r>
              <a:rPr lang="id-ID" dirty="0" err="1"/>
              <a:t>localhost</a:t>
            </a:r>
            <a:r>
              <a:rPr lang="id-ID" dirty="0"/>
              <a:t>”</a:t>
            </a:r>
            <a:br>
              <a:rPr lang="id-ID" dirty="0"/>
            </a:br>
            <a:r>
              <a:rPr lang="id-ID" dirty="0" err="1"/>
              <a:t>Host</a:t>
            </a:r>
            <a:r>
              <a:rPr lang="id-ID" dirty="0"/>
              <a:t>: “domainku.com”</a:t>
            </a:r>
          </a:p>
          <a:p>
            <a:r>
              <a:rPr lang="id-ID" dirty="0" err="1"/>
              <a:t>Basedn</a:t>
            </a:r>
            <a:r>
              <a:rPr lang="id-ID" dirty="0"/>
              <a:t>: “</a:t>
            </a:r>
            <a:r>
              <a:rPr lang="it-IT" dirty="0"/>
              <a:t>dc=</a:t>
            </a:r>
            <a:r>
              <a:rPr lang="id-ID" dirty="0"/>
              <a:t>xxx</a:t>
            </a:r>
            <a:r>
              <a:rPr lang="it-IT" dirty="0"/>
              <a:t>,dc=</a:t>
            </a:r>
            <a:r>
              <a:rPr lang="id-ID" dirty="0"/>
              <a:t>xxx</a:t>
            </a:r>
            <a:r>
              <a:rPr lang="it-IT" dirty="0"/>
              <a:t>,dc=</a:t>
            </a:r>
            <a:r>
              <a:rPr lang="id-ID" dirty="0"/>
              <a:t>xxx” </a:t>
            </a:r>
            <a:r>
              <a:rPr lang="id-ID" dirty="0" err="1"/>
              <a:t>Basedn</a:t>
            </a:r>
            <a:r>
              <a:rPr lang="id-ID" dirty="0"/>
              <a:t>: “</a:t>
            </a:r>
            <a:r>
              <a:rPr lang="it-IT" dirty="0"/>
              <a:t>dc=</a:t>
            </a:r>
            <a:r>
              <a:rPr lang="id-ID" dirty="0"/>
              <a:t>nama</a:t>
            </a:r>
            <a:r>
              <a:rPr lang="it-IT" dirty="0"/>
              <a:t>,dc=</a:t>
            </a:r>
            <a:r>
              <a:rPr lang="id-ID" dirty="0"/>
              <a:t>saya</a:t>
            </a:r>
            <a:r>
              <a:rPr lang="it-IT" dirty="0"/>
              <a:t>,dc=</a:t>
            </a:r>
            <a:r>
              <a:rPr lang="id-ID" dirty="0" err="1"/>
              <a:t>com</a:t>
            </a:r>
            <a:r>
              <a:rPr lang="id-ID" dirty="0"/>
              <a:t>”</a:t>
            </a:r>
          </a:p>
          <a:p>
            <a:r>
              <a:rPr lang="id-ID" dirty="0"/>
              <a:t>Port: 389</a:t>
            </a:r>
            <a:br>
              <a:rPr lang="id-ID" dirty="0"/>
            </a:br>
            <a:r>
              <a:rPr lang="id-ID" dirty="0"/>
              <a:t>Port: 636 (</a:t>
            </a:r>
            <a:r>
              <a:rPr lang="id-ID" dirty="0" err="1"/>
              <a:t>tls</a:t>
            </a:r>
            <a:r>
              <a:rPr lang="id-ID" dirty="0"/>
              <a:t>/</a:t>
            </a:r>
            <a:r>
              <a:rPr lang="id-ID" dirty="0" err="1"/>
              <a:t>ssl</a:t>
            </a:r>
            <a:r>
              <a:rPr lang="id-ID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1" grpId="0"/>
    </p:bldLst>
  </p:timing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{0566CCA5-22CE-4354-92AC-4786E24E779B}tf11936837_win32</Template>
  <TotalTime>614</TotalTime>
  <Words>851</Words>
  <Application>Microsoft Office PowerPoint</Application>
  <PresentationFormat>Widescreen</PresentationFormat>
  <Paragraphs>96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Nova</vt:lpstr>
      <vt:lpstr>Biome</vt:lpstr>
      <vt:lpstr>Calibri</vt:lpstr>
      <vt:lpstr>Custom</vt:lpstr>
      <vt:lpstr>Integrasi dan Deployment Sistem di Lingkungan Universitas YARSI:</vt:lpstr>
      <vt:lpstr>Agenda</vt:lpstr>
      <vt:lpstr>Pengenalan</vt:lpstr>
      <vt:lpstr>Topologi </vt:lpstr>
      <vt:lpstr>Topologi</vt:lpstr>
      <vt:lpstr>Spesifikasi server yarsi</vt:lpstr>
      <vt:lpstr>Single Sign ON</vt:lpstr>
      <vt:lpstr>LDAP (Lightweight Directory Access Protocol)</vt:lpstr>
      <vt:lpstr>Konfigurasi LDAP YARSI</vt:lpstr>
      <vt:lpstr>Tips Pembuatan Aplikasi</vt:lpstr>
      <vt:lpstr>Tips Pembuatan Aplikasi</vt:lpstr>
      <vt:lpstr>Tips Pembuatan Aplikasi</vt:lpstr>
      <vt:lpstr>Tips Pembuatan Aplikasi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A</dc:creator>
  <cp:lastModifiedBy>Adam A</cp:lastModifiedBy>
  <cp:revision>6</cp:revision>
  <dcterms:created xsi:type="dcterms:W3CDTF">2024-10-16T03:21:57Z</dcterms:created>
  <dcterms:modified xsi:type="dcterms:W3CDTF">2024-12-24T08:58:12Z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