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1"/>
  </p:notesMasterIdLst>
  <p:sldIdLst>
    <p:sldId id="256" r:id="rId4"/>
    <p:sldId id="257" r:id="rId5"/>
    <p:sldId id="313" r:id="rId6"/>
    <p:sldId id="316" r:id="rId7"/>
    <p:sldId id="339" r:id="rId8"/>
    <p:sldId id="342" r:id="rId9"/>
    <p:sldId id="343" r:id="rId10"/>
    <p:sldId id="344" r:id="rId11"/>
    <p:sldId id="345" r:id="rId12"/>
    <p:sldId id="346" r:id="rId13"/>
    <p:sldId id="347" r:id="rId14"/>
    <p:sldId id="351" r:id="rId15"/>
    <p:sldId id="348" r:id="rId16"/>
    <p:sldId id="349" r:id="rId17"/>
    <p:sldId id="350" r:id="rId18"/>
    <p:sldId id="352" r:id="rId19"/>
    <p:sldId id="30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 showGuides="1">
      <p:cViewPr>
        <p:scale>
          <a:sx n="84" d="100"/>
          <a:sy n="84" d="100"/>
        </p:scale>
        <p:origin x="-174" y="180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5E41F-D982-4AEB-9320-63A9A197A3D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9945B-DD3D-42EB-A048-3867F012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0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=""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=""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=""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=""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=""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=""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=""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=""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=""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=""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=""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=""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=""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=""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=""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=""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=""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=""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=""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=""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=""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=""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=""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=""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=""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=""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=""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=""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=""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=""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=""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=""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=""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=""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=""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=""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=""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=""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=""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=""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=""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=""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=""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=""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=""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=""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=""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=""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=""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=""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=""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=""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=""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=""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=""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=""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205" y="117732"/>
            <a:ext cx="65737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</a:rPr>
              <a:t>PROYEK </a:t>
            </a:r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</a:rPr>
              <a:t>PERANGKAT LUNAK</a:t>
            </a:r>
          </a:p>
          <a:p>
            <a:pPr algn="ctr"/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</a:rPr>
              <a:t>APLIKASI CUY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5082" y="3445917"/>
            <a:ext cx="71010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NAMA KELOMPOK :</a:t>
            </a: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Vega Christian	                  (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</a:rPr>
              <a:t>A11.2017.10142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</a:p>
          <a:p>
            <a:pPr marL="514350" indent="-514350">
              <a:buAutoNum type="arabicPeriod"/>
            </a:pPr>
            <a:r>
              <a:rPr lang="en-US" sz="26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Akhmad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Alva Majid	       (A11.2017.10145)</a:t>
            </a:r>
          </a:p>
          <a:p>
            <a:pPr marL="514350" indent="-514350">
              <a:buAutoNum type="arabicPeriod"/>
            </a:pPr>
            <a:r>
              <a:rPr lang="en-US" sz="26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Walis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Atta </a:t>
            </a:r>
            <a:r>
              <a:rPr lang="en-US" sz="26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Fadhlurrahman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 (A11.2018.11383)</a:t>
            </a:r>
          </a:p>
          <a:p>
            <a:pPr marL="514350" indent="-514350">
              <a:buAutoNum type="arabicPeriod"/>
            </a:pPr>
            <a:r>
              <a:rPr lang="en-US" sz="26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Moch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Dandy </a:t>
            </a:r>
            <a:r>
              <a:rPr lang="en-US" sz="26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YudhaPerwira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(A11.2018.11470)</a:t>
            </a:r>
          </a:p>
          <a:p>
            <a:pPr marL="514350" indent="-514350">
              <a:buAutoNum type="arabicPeriod"/>
            </a:pPr>
            <a:r>
              <a:rPr lang="en-US" sz="26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Ridho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Mei </a:t>
            </a:r>
            <a:r>
              <a:rPr lang="en-US" sz="26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Pratama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S           (A11.2018.11476)</a:t>
            </a:r>
          </a:p>
          <a:p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5082" y="6034217"/>
            <a:ext cx="347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KELOMPOK  : A11.4611RPL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388" y="275247"/>
            <a:ext cx="11573197" cy="724247"/>
          </a:xfrm>
        </p:spPr>
        <p:txBody>
          <a:bodyPr/>
          <a:lstStyle/>
          <a:p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PROJECT SCOPE STATEMENT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42568" y="1925859"/>
            <a:ext cx="4069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</a:rPr>
              <a:t>Gantt Chart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08"/>
          <a:stretch/>
        </p:blipFill>
        <p:spPr>
          <a:xfrm>
            <a:off x="118782" y="2659432"/>
            <a:ext cx="11954435" cy="203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388" y="275247"/>
            <a:ext cx="11573197" cy="724247"/>
          </a:xfrm>
        </p:spPr>
        <p:txBody>
          <a:bodyPr/>
          <a:lstStyle/>
          <a:p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WIREFRAME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9525" y="1545568"/>
            <a:ext cx="4069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</a:rPr>
              <a:t>Dashboard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81445" y="2261438"/>
            <a:ext cx="51464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Dalam</a:t>
            </a:r>
            <a:r>
              <a:rPr lang="en-US" dirty="0"/>
              <a:t> dashboard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menu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 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yang </a:t>
            </a:r>
            <a:r>
              <a:rPr lang="en-US" i="1" dirty="0"/>
              <a:t>Recommended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 </a:t>
            </a:r>
            <a:r>
              <a:rPr lang="en-US" dirty="0" err="1"/>
              <a:t>pilihan</a:t>
            </a:r>
            <a:r>
              <a:rPr lang="en-US" dirty="0"/>
              <a:t>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 setting </a:t>
            </a:r>
            <a:r>
              <a:rPr lang="en-US" dirty="0" err="1"/>
              <a:t>dan</a:t>
            </a:r>
            <a:r>
              <a:rPr lang="en-US" dirty="0"/>
              <a:t> profile</a:t>
            </a:r>
          </a:p>
        </p:txBody>
      </p:sp>
      <p:pic>
        <p:nvPicPr>
          <p:cNvPr id="1026" name="Picture 2" descr="https://raw.githubusercontent.com/Ridhomei/Tugas_Kelompok_2_PPL/main/Tugas%20Ke%202/Dashboard%20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6" y="2102803"/>
            <a:ext cx="6725869" cy="408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08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388" y="275247"/>
            <a:ext cx="11573197" cy="724247"/>
          </a:xfrm>
        </p:spPr>
        <p:txBody>
          <a:bodyPr/>
          <a:lstStyle/>
          <a:p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WIREFRAME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9525" y="1545568"/>
            <a:ext cx="4069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</a:rPr>
              <a:t>Menu Login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52053" y="2593947"/>
            <a:ext cx="51464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Dalam</a:t>
            </a:r>
            <a:r>
              <a:rPr lang="en-US" dirty="0"/>
              <a:t> Login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: 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 </a:t>
            </a:r>
            <a:r>
              <a:rPr lang="en-US" dirty="0" err="1"/>
              <a:t>untuk</a:t>
            </a:r>
            <a:r>
              <a:rPr lang="en-US" dirty="0"/>
              <a:t> username </a:t>
            </a:r>
            <a:r>
              <a:rPr lang="en-US" dirty="0" err="1"/>
              <a:t>dan</a:t>
            </a:r>
            <a:r>
              <a:rPr lang="en-US" dirty="0"/>
              <a:t>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 Register </a:t>
            </a:r>
            <a:r>
              <a:rPr lang="en-US" dirty="0" err="1"/>
              <a:t>dan</a:t>
            </a:r>
            <a:r>
              <a:rPr lang="en-US" dirty="0"/>
              <a:t> Login</a:t>
            </a:r>
            <a:endParaRPr lang="en-US" i="1" dirty="0"/>
          </a:p>
        </p:txBody>
      </p:sp>
      <p:pic>
        <p:nvPicPr>
          <p:cNvPr id="6" name="Picture 5" descr="https://raw.githubusercontent.com/Ridhomei/Tugas_Kelompok_2_PPL/main/Tugas%20Ke%202/Login%20Diagram.png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69" y="2005053"/>
            <a:ext cx="4574586" cy="457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19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388" y="275247"/>
            <a:ext cx="11573197" cy="724247"/>
          </a:xfrm>
        </p:spPr>
        <p:txBody>
          <a:bodyPr/>
          <a:lstStyle/>
          <a:p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WIREFRAME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9525" y="1345513"/>
            <a:ext cx="4069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</a:rPr>
              <a:t>Daftar</a:t>
            </a:r>
            <a:r>
              <a:rPr lang="en-US" sz="2000" dirty="0" smtClean="0">
                <a:latin typeface="Times New Roman" panose="02020603050405020304" pitchFamily="18" charset="0"/>
              </a:rPr>
              <a:t> Menu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88218" y="2497921"/>
            <a:ext cx="51464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menu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menu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 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 Menu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minuman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 Edit </a:t>
            </a:r>
            <a:r>
              <a:rPr lang="en-US" dirty="0" err="1"/>
              <a:t>dan</a:t>
            </a:r>
            <a:r>
              <a:rPr lang="en-US" dirty="0"/>
              <a:t> Delete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Pilihan</a:t>
            </a:r>
            <a:r>
              <a:rPr lang="en-US" dirty="0"/>
              <a:t> input </a:t>
            </a:r>
            <a:r>
              <a:rPr lang="en-US" dirty="0" err="1"/>
              <a:t>makanan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/ search</a:t>
            </a:r>
          </a:p>
        </p:txBody>
      </p:sp>
      <p:pic>
        <p:nvPicPr>
          <p:cNvPr id="6" name="Picture 5" descr="https://raw.githubusercontent.com/Ridhomei/Tugas_Kelompok_2_PPL/main/Tugas%20Ke%202/Menu%20Diagram.png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99" y="1945678"/>
            <a:ext cx="4253078" cy="469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19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388" y="275247"/>
            <a:ext cx="11573197" cy="724247"/>
          </a:xfrm>
        </p:spPr>
        <p:txBody>
          <a:bodyPr/>
          <a:lstStyle/>
          <a:p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WIREFRAME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9525" y="1545568"/>
            <a:ext cx="4069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</a:rPr>
              <a:t>Menu Delete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81445" y="2261438"/>
            <a:ext cx="51464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Dalam</a:t>
            </a:r>
            <a:r>
              <a:rPr lang="en-US" dirty="0"/>
              <a:t> delete menu </a:t>
            </a:r>
            <a:r>
              <a:rPr lang="en-US" dirty="0" err="1"/>
              <a:t>yaitu</a:t>
            </a:r>
            <a:r>
              <a:rPr lang="en-US" dirty="0"/>
              <a:t> : 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di </a:t>
            </a:r>
            <a:r>
              <a:rPr lang="en-US" dirty="0" err="1"/>
              <a:t>pesan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kembali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centang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menu</a:t>
            </a:r>
          </a:p>
        </p:txBody>
      </p:sp>
      <p:pic>
        <p:nvPicPr>
          <p:cNvPr id="6" name="Picture 5" descr="https://raw.githubusercontent.com/Ridhomei/Tugas_Kelompok_2_PPL/main/Tugas%20Ke%202/Delete%20Diagram.png"/>
          <p:cNvPicPr>
            <a:picLocks noGrp="1"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3" r="17255"/>
          <a:stretch/>
        </p:blipFill>
        <p:spPr bwMode="auto">
          <a:xfrm>
            <a:off x="519525" y="1945678"/>
            <a:ext cx="6099097" cy="450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19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388" y="275247"/>
            <a:ext cx="11573197" cy="724247"/>
          </a:xfrm>
        </p:spPr>
        <p:txBody>
          <a:bodyPr/>
          <a:lstStyle/>
          <a:p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WIREFRAME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9525" y="1545568"/>
            <a:ext cx="4069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</a:rPr>
              <a:t>Menu </a:t>
            </a:r>
            <a:r>
              <a:rPr lang="en-US" sz="2000" dirty="0" smtClean="0">
                <a:latin typeface="Times New Roman" panose="02020603050405020304" pitchFamily="18" charset="0"/>
              </a:rPr>
              <a:t>Edit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01982" y="2608279"/>
            <a:ext cx="46023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Dalam</a:t>
            </a:r>
            <a:r>
              <a:rPr lang="en-US" dirty="0"/>
              <a:t> edit menu </a:t>
            </a:r>
            <a:r>
              <a:rPr lang="en-US" dirty="0" err="1"/>
              <a:t>yaitu</a:t>
            </a:r>
            <a:r>
              <a:rPr lang="en-US" dirty="0"/>
              <a:t> : 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di </a:t>
            </a:r>
            <a:r>
              <a:rPr lang="en-US" dirty="0" err="1"/>
              <a:t>pesan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porsi</a:t>
            </a:r>
            <a:r>
              <a:rPr lang="en-US" dirty="0"/>
              <a:t> yang di </a:t>
            </a:r>
            <a:r>
              <a:rPr lang="en-US" dirty="0" err="1"/>
              <a:t>pesan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 edit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simpan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lanjut</a:t>
            </a:r>
            <a:endParaRPr lang="en-US" dirty="0"/>
          </a:p>
        </p:txBody>
      </p:sp>
      <p:pic>
        <p:nvPicPr>
          <p:cNvPr id="6" name="Content Placeholder 3"/>
          <p:cNvPicPr>
            <a:picLocks noGrp="1"/>
          </p:cNvPicPr>
          <p:nvPr/>
        </p:nvPicPr>
        <p:blipFill rotWithShape="1">
          <a:blip r:embed="rId2"/>
          <a:srcRect l="24983" t="29798" r="41825" b="35815"/>
          <a:stretch/>
        </p:blipFill>
        <p:spPr bwMode="auto">
          <a:xfrm>
            <a:off x="519525" y="2261438"/>
            <a:ext cx="6788471" cy="42018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1219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388" y="275247"/>
            <a:ext cx="11573197" cy="724247"/>
          </a:xfrm>
        </p:spPr>
        <p:txBody>
          <a:bodyPr/>
          <a:lstStyle/>
          <a:p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WIREFRAME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9525" y="1545568"/>
            <a:ext cx="4069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imes New Roman" panose="02020603050405020304" pitchFamily="18" charset="0"/>
              </a:rPr>
              <a:t>Menu </a:t>
            </a:r>
            <a:r>
              <a:rPr lang="en-US" sz="2000" smtClean="0">
                <a:latin typeface="Times New Roman" panose="02020603050405020304" pitchFamily="18" charset="0"/>
              </a:rPr>
              <a:t>Input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13778" y="2608279"/>
            <a:ext cx="61905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Input </a:t>
            </a:r>
            <a:r>
              <a:rPr lang="en-US" dirty="0"/>
              <a:t>menu </a:t>
            </a:r>
            <a:r>
              <a:rPr lang="en-US" dirty="0" err="1"/>
              <a:t>yaitu</a:t>
            </a:r>
            <a:r>
              <a:rPr lang="en-US" dirty="0"/>
              <a:t> : 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 smtClean="0"/>
              <a:t>pesan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Foto</a:t>
            </a:r>
            <a:r>
              <a:rPr lang="en-US" dirty="0" smtClean="0"/>
              <a:t> Menu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porsi</a:t>
            </a:r>
            <a:r>
              <a:rPr lang="en-US" dirty="0"/>
              <a:t> yang di </a:t>
            </a:r>
            <a:r>
              <a:rPr lang="en-US" dirty="0" err="1" smtClean="0"/>
              <a:t>pesan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tertera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selera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 </a:t>
            </a:r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3" name="AutoShape 2" descr="blob:https://web.whatsapp.com/d6eac6cd-47f9-414b-99e9-e6f15a4a25e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C:\Users\XXX\Pictures\input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50" y="2070003"/>
            <a:ext cx="3860386" cy="443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40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8CEC6EF-3D6C-421F-B82A-F3549DDDEB81}"/>
              </a:ext>
            </a:extLst>
          </p:cNvPr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2769507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Arial" pitchFamily="34" charset="0"/>
              </a:rPr>
              <a:t>THANK YOU</a:t>
            </a:r>
            <a:endParaRPr lang="ko-KR" alt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7470" y="3525794"/>
            <a:ext cx="6038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60000" dist="29997" dir="5400000" sy="-100000" algn="bl" rotWithShape="0"/>
                </a:effectLst>
                <a:latin typeface="Times New Roman" panose="02020603050405020304" pitchFamily="18" charset="0"/>
              </a:rPr>
              <a:t>PROJECT CHARTER</a:t>
            </a:r>
            <a:endParaRPr lang="en-US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  <a:reflection blurRad="6350" stA="60000" endA="900" endPos="60000" dist="29997" dir="5400000" sy="-100000" algn="bl" rotWithShape="0"/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1. PROJECT CHARTER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4" name="Graphic 2">
            <a:extLst>
              <a:ext uri="{FF2B5EF4-FFF2-40B4-BE49-F238E27FC236}">
                <a16:creationId xmlns="" xmlns:a16="http://schemas.microsoft.com/office/drawing/2014/main" id="{9449AF0B-F282-4480-A44E-24DB7F50A649}"/>
              </a:ext>
            </a:extLst>
          </p:cNvPr>
          <p:cNvGrpSpPr/>
          <p:nvPr/>
        </p:nvGrpSpPr>
        <p:grpSpPr>
          <a:xfrm>
            <a:off x="8914220" y="1925860"/>
            <a:ext cx="2443203" cy="4312740"/>
            <a:chOff x="8544520" y="2061601"/>
            <a:chExt cx="2443203" cy="4312740"/>
          </a:xfrm>
        </p:grpSpPr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B41E46E8-82E3-429C-85D1-55700657B702}"/>
                </a:ext>
              </a:extLst>
            </p:cNvPr>
            <p:cNvSpPr/>
            <p:nvPr/>
          </p:nvSpPr>
          <p:spPr>
            <a:xfrm>
              <a:off x="9313776" y="3984915"/>
              <a:ext cx="1448107" cy="2378198"/>
            </a:xfrm>
            <a:custGeom>
              <a:avLst/>
              <a:gdLst>
                <a:gd name="connsiteX0" fmla="*/ 1076207 w 1448107"/>
                <a:gd name="connsiteY0" fmla="*/ 754477 h 2378198"/>
                <a:gd name="connsiteX1" fmla="*/ 1077744 w 1448107"/>
                <a:gd name="connsiteY1" fmla="*/ 720160 h 2378198"/>
                <a:gd name="connsiteX2" fmla="*/ 1168404 w 1448107"/>
                <a:gd name="connsiteY2" fmla="*/ 604914 h 2378198"/>
                <a:gd name="connsiteX3" fmla="*/ 1214502 w 1448107"/>
                <a:gd name="connsiteY3" fmla="*/ 492742 h 2378198"/>
                <a:gd name="connsiteX4" fmla="*/ 1225770 w 1448107"/>
                <a:gd name="connsiteY4" fmla="*/ 18443 h 2378198"/>
                <a:gd name="connsiteX5" fmla="*/ 1206819 w 1448107"/>
                <a:gd name="connsiteY5" fmla="*/ 4 h 2378198"/>
                <a:gd name="connsiteX6" fmla="*/ 35925 w 1448107"/>
                <a:gd name="connsiteY6" fmla="*/ 54297 h 2378198"/>
                <a:gd name="connsiteX7" fmla="*/ 583 w 1448107"/>
                <a:gd name="connsiteY7" fmla="*/ 91176 h 2378198"/>
                <a:gd name="connsiteX8" fmla="*/ 12364 w 1448107"/>
                <a:gd name="connsiteY8" fmla="*/ 276081 h 2378198"/>
                <a:gd name="connsiteX9" fmla="*/ 53340 w 1448107"/>
                <a:gd name="connsiteY9" fmla="*/ 332935 h 2378198"/>
                <a:gd name="connsiteX10" fmla="*/ 624445 w 1448107"/>
                <a:gd name="connsiteY10" fmla="*/ 632573 h 2378198"/>
                <a:gd name="connsiteX11" fmla="*/ 638275 w 1448107"/>
                <a:gd name="connsiteY11" fmla="*/ 653574 h 2378198"/>
                <a:gd name="connsiteX12" fmla="*/ 658763 w 1448107"/>
                <a:gd name="connsiteY12" fmla="*/ 1274875 h 2378198"/>
                <a:gd name="connsiteX13" fmla="*/ 679251 w 1448107"/>
                <a:gd name="connsiteY13" fmla="*/ 1297411 h 2378198"/>
                <a:gd name="connsiteX14" fmla="*/ 812936 w 1448107"/>
                <a:gd name="connsiteY14" fmla="*/ 1300997 h 2378198"/>
                <a:gd name="connsiteX15" fmla="*/ 850838 w 1448107"/>
                <a:gd name="connsiteY15" fmla="*/ 1308680 h 2378198"/>
                <a:gd name="connsiteX16" fmla="*/ 868253 w 1448107"/>
                <a:gd name="connsiteY16" fmla="*/ 1438779 h 2378198"/>
                <a:gd name="connsiteX17" fmla="*/ 937401 w 1448107"/>
                <a:gd name="connsiteY17" fmla="*/ 2358694 h 2378198"/>
                <a:gd name="connsiteX18" fmla="*/ 960450 w 1448107"/>
                <a:gd name="connsiteY18" fmla="*/ 2378157 h 2378198"/>
                <a:gd name="connsiteX19" fmla="*/ 1141769 w 1448107"/>
                <a:gd name="connsiteY19" fmla="*/ 2365865 h 2378198"/>
                <a:gd name="connsiteX20" fmla="*/ 1161745 w 1448107"/>
                <a:gd name="connsiteY20" fmla="*/ 2345377 h 2378198"/>
                <a:gd name="connsiteX21" fmla="*/ 1169940 w 1448107"/>
                <a:gd name="connsiteY21" fmla="*/ 1518171 h 2378198"/>
                <a:gd name="connsiteX22" fmla="*/ 1189916 w 1448107"/>
                <a:gd name="connsiteY22" fmla="*/ 1494097 h 2378198"/>
                <a:gd name="connsiteX23" fmla="*/ 1429627 w 1448107"/>
                <a:gd name="connsiteY23" fmla="*/ 1450047 h 2378198"/>
                <a:gd name="connsiteX24" fmla="*/ 1448066 w 1448107"/>
                <a:gd name="connsiteY24" fmla="*/ 1425974 h 2378198"/>
                <a:gd name="connsiteX25" fmla="*/ 1444481 w 1448107"/>
                <a:gd name="connsiteY25" fmla="*/ 1294338 h 2378198"/>
                <a:gd name="connsiteX26" fmla="*/ 1076207 w 1448107"/>
                <a:gd name="connsiteY26" fmla="*/ 754477 h 23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48107" h="2378198">
                  <a:moveTo>
                    <a:pt x="1076207" y="754477"/>
                  </a:moveTo>
                  <a:cubicBezTo>
                    <a:pt x="1067500" y="741672"/>
                    <a:pt x="1068012" y="732453"/>
                    <a:pt x="1077744" y="720160"/>
                  </a:cubicBezTo>
                  <a:cubicBezTo>
                    <a:pt x="1108476" y="682257"/>
                    <a:pt x="1137159" y="642305"/>
                    <a:pt x="1168404" y="604914"/>
                  </a:cubicBezTo>
                  <a:cubicBezTo>
                    <a:pt x="1195550" y="572134"/>
                    <a:pt x="1216551" y="538328"/>
                    <a:pt x="1214502" y="492742"/>
                  </a:cubicBezTo>
                  <a:cubicBezTo>
                    <a:pt x="1211429" y="416424"/>
                    <a:pt x="1226283" y="95273"/>
                    <a:pt x="1225770" y="18443"/>
                  </a:cubicBezTo>
                  <a:cubicBezTo>
                    <a:pt x="1225770" y="5126"/>
                    <a:pt x="1220136" y="516"/>
                    <a:pt x="1206819" y="4"/>
                  </a:cubicBezTo>
                  <a:cubicBezTo>
                    <a:pt x="1191453" y="-508"/>
                    <a:pt x="139390" y="49688"/>
                    <a:pt x="35925" y="54297"/>
                  </a:cubicBezTo>
                  <a:cubicBezTo>
                    <a:pt x="71" y="55834"/>
                    <a:pt x="-1465" y="54810"/>
                    <a:pt x="583" y="91176"/>
                  </a:cubicBezTo>
                  <a:cubicBezTo>
                    <a:pt x="3657" y="152640"/>
                    <a:pt x="9291" y="214104"/>
                    <a:pt x="12364" y="276081"/>
                  </a:cubicBezTo>
                  <a:cubicBezTo>
                    <a:pt x="13901" y="305276"/>
                    <a:pt x="24145" y="324740"/>
                    <a:pt x="53340" y="332935"/>
                  </a:cubicBezTo>
                  <a:cubicBezTo>
                    <a:pt x="61023" y="334984"/>
                    <a:pt x="587054" y="613110"/>
                    <a:pt x="624445" y="632573"/>
                  </a:cubicBezTo>
                  <a:cubicBezTo>
                    <a:pt x="633153" y="637183"/>
                    <a:pt x="638275" y="643330"/>
                    <a:pt x="638275" y="653574"/>
                  </a:cubicBezTo>
                  <a:cubicBezTo>
                    <a:pt x="643397" y="762673"/>
                    <a:pt x="659275" y="1262582"/>
                    <a:pt x="658763" y="1274875"/>
                  </a:cubicBezTo>
                  <a:cubicBezTo>
                    <a:pt x="658251" y="1288704"/>
                    <a:pt x="663373" y="1297411"/>
                    <a:pt x="679251" y="1297411"/>
                  </a:cubicBezTo>
                  <a:cubicBezTo>
                    <a:pt x="723812" y="1297411"/>
                    <a:pt x="768374" y="1300997"/>
                    <a:pt x="812936" y="1300997"/>
                  </a:cubicBezTo>
                  <a:cubicBezTo>
                    <a:pt x="828302" y="1300997"/>
                    <a:pt x="841619" y="1300997"/>
                    <a:pt x="850838" y="1308680"/>
                  </a:cubicBezTo>
                  <a:cubicBezTo>
                    <a:pt x="864156" y="1319948"/>
                    <a:pt x="867229" y="1417267"/>
                    <a:pt x="868253" y="1438779"/>
                  </a:cubicBezTo>
                  <a:cubicBezTo>
                    <a:pt x="873375" y="1515097"/>
                    <a:pt x="932791" y="2304400"/>
                    <a:pt x="937401" y="2358694"/>
                  </a:cubicBezTo>
                  <a:cubicBezTo>
                    <a:pt x="938937" y="2374572"/>
                    <a:pt x="944571" y="2378670"/>
                    <a:pt x="960450" y="2378157"/>
                  </a:cubicBezTo>
                  <a:cubicBezTo>
                    <a:pt x="1020890" y="2374572"/>
                    <a:pt x="1081329" y="2367401"/>
                    <a:pt x="1141769" y="2365865"/>
                  </a:cubicBezTo>
                  <a:cubicBezTo>
                    <a:pt x="1154574" y="2365352"/>
                    <a:pt x="1160721" y="2360230"/>
                    <a:pt x="1161745" y="2345377"/>
                  </a:cubicBezTo>
                  <a:cubicBezTo>
                    <a:pt x="1165843" y="2289034"/>
                    <a:pt x="1169428" y="1580659"/>
                    <a:pt x="1169940" y="1518171"/>
                  </a:cubicBezTo>
                  <a:cubicBezTo>
                    <a:pt x="1169940" y="1503829"/>
                    <a:pt x="1173526" y="1496146"/>
                    <a:pt x="1189916" y="1494097"/>
                  </a:cubicBezTo>
                  <a:cubicBezTo>
                    <a:pt x="1210916" y="1491024"/>
                    <a:pt x="1370211" y="1460804"/>
                    <a:pt x="1429627" y="1450047"/>
                  </a:cubicBezTo>
                  <a:cubicBezTo>
                    <a:pt x="1444481" y="1447486"/>
                    <a:pt x="1448578" y="1440828"/>
                    <a:pt x="1448066" y="1425974"/>
                  </a:cubicBezTo>
                  <a:cubicBezTo>
                    <a:pt x="1446529" y="1381925"/>
                    <a:pt x="1443456" y="1338387"/>
                    <a:pt x="1444481" y="1294338"/>
                  </a:cubicBezTo>
                  <a:cubicBezTo>
                    <a:pt x="1443968" y="1281533"/>
                    <a:pt x="1155599" y="866137"/>
                    <a:pt x="1076207" y="754477"/>
                  </a:cubicBezTo>
                  <a:close/>
                </a:path>
              </a:pathLst>
            </a:custGeom>
            <a:solidFill>
              <a:schemeClr val="accent6"/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BDED2552-6696-4D55-8F1F-5E9BE176AC19}"/>
                </a:ext>
              </a:extLst>
            </p:cNvPr>
            <p:cNvSpPr/>
            <p:nvPr/>
          </p:nvSpPr>
          <p:spPr>
            <a:xfrm>
              <a:off x="8800872" y="3988656"/>
              <a:ext cx="975815" cy="2386238"/>
            </a:xfrm>
            <a:custGeom>
              <a:avLst/>
              <a:gdLst>
                <a:gd name="connsiteX0" fmla="*/ 965249 w 975815"/>
                <a:gd name="connsiteY0" fmla="*/ 779419 h 2386238"/>
                <a:gd name="connsiteX1" fmla="*/ 384412 w 975815"/>
                <a:gd name="connsiteY1" fmla="*/ 387072 h 2386238"/>
                <a:gd name="connsiteX2" fmla="*/ 366485 w 975815"/>
                <a:gd name="connsiteY2" fmla="*/ 359926 h 2386238"/>
                <a:gd name="connsiteX3" fmla="*/ 358289 w 975815"/>
                <a:gd name="connsiteY3" fmla="*/ 35702 h 2386238"/>
                <a:gd name="connsiteX4" fmla="*/ 331655 w 975815"/>
                <a:gd name="connsiteY4" fmla="*/ 11116 h 2386238"/>
                <a:gd name="connsiteX5" fmla="*/ 162628 w 975815"/>
                <a:gd name="connsiteY5" fmla="*/ 360 h 2386238"/>
                <a:gd name="connsiteX6" fmla="*/ 134969 w 975815"/>
                <a:gd name="connsiteY6" fmla="*/ 24434 h 2386238"/>
                <a:gd name="connsiteX7" fmla="*/ 145213 w 975815"/>
                <a:gd name="connsiteY7" fmla="*/ 450586 h 2386238"/>
                <a:gd name="connsiteX8" fmla="*/ 188750 w 975815"/>
                <a:gd name="connsiteY8" fmla="*/ 537660 h 2386238"/>
                <a:gd name="connsiteX9" fmla="*/ 389021 w 975815"/>
                <a:gd name="connsiteY9" fmla="*/ 701052 h 2386238"/>
                <a:gd name="connsiteX10" fmla="*/ 399265 w 975815"/>
                <a:gd name="connsiteY10" fmla="*/ 728199 h 2386238"/>
                <a:gd name="connsiteX11" fmla="*/ 369046 w 975815"/>
                <a:gd name="connsiteY11" fmla="*/ 875713 h 2386238"/>
                <a:gd name="connsiteX12" fmla="*/ 341387 w 975815"/>
                <a:gd name="connsiteY12" fmla="*/ 917714 h 2386238"/>
                <a:gd name="connsiteX13" fmla="*/ 89383 w 975815"/>
                <a:gd name="connsiteY13" fmla="*/ 1099546 h 2386238"/>
                <a:gd name="connsiteX14" fmla="*/ 65310 w 975815"/>
                <a:gd name="connsiteY14" fmla="*/ 1130790 h 2386238"/>
                <a:gd name="connsiteX15" fmla="*/ 1285 w 975815"/>
                <a:gd name="connsiteY15" fmla="*/ 1422745 h 2386238"/>
                <a:gd name="connsiteX16" fmla="*/ 19212 w 975815"/>
                <a:gd name="connsiteY16" fmla="*/ 1451428 h 2386238"/>
                <a:gd name="connsiteX17" fmla="*/ 42261 w 975815"/>
                <a:gd name="connsiteY17" fmla="*/ 1457574 h 2386238"/>
                <a:gd name="connsiteX18" fmla="*/ 357777 w 975815"/>
                <a:gd name="connsiteY18" fmla="*/ 1547722 h 2386238"/>
                <a:gd name="connsiteX19" fmla="*/ 398753 w 975815"/>
                <a:gd name="connsiteY19" fmla="*/ 1597918 h 2386238"/>
                <a:gd name="connsiteX20" fmla="*/ 447412 w 975815"/>
                <a:gd name="connsiteY20" fmla="*/ 2368269 h 2386238"/>
                <a:gd name="connsiteX21" fmla="*/ 467388 w 975815"/>
                <a:gd name="connsiteY21" fmla="*/ 2386196 h 2386238"/>
                <a:gd name="connsiteX22" fmla="*/ 621561 w 975815"/>
                <a:gd name="connsiteY22" fmla="*/ 2381587 h 2386238"/>
                <a:gd name="connsiteX23" fmla="*/ 644610 w 975815"/>
                <a:gd name="connsiteY23" fmla="*/ 2357001 h 2386238"/>
                <a:gd name="connsiteX24" fmla="*/ 666123 w 975815"/>
                <a:gd name="connsiteY24" fmla="*/ 1579991 h 2386238"/>
                <a:gd name="connsiteX25" fmla="*/ 673293 w 975815"/>
                <a:gd name="connsiteY25" fmla="*/ 1546698 h 2386238"/>
                <a:gd name="connsiteX26" fmla="*/ 725026 w 975815"/>
                <a:gd name="connsiteY26" fmla="*/ 1426330 h 2386238"/>
                <a:gd name="connsiteX27" fmla="*/ 779831 w 975815"/>
                <a:gd name="connsiteY27" fmla="*/ 1195839 h 2386238"/>
                <a:gd name="connsiteX28" fmla="*/ 779319 w 975815"/>
                <a:gd name="connsiteY28" fmla="*/ 898250 h 2386238"/>
                <a:gd name="connsiteX29" fmla="*/ 808003 w 975815"/>
                <a:gd name="connsiteY29" fmla="*/ 857786 h 2386238"/>
                <a:gd name="connsiteX30" fmla="*/ 963200 w 975815"/>
                <a:gd name="connsiteY30" fmla="*/ 798883 h 2386238"/>
                <a:gd name="connsiteX31" fmla="*/ 975493 w 975815"/>
                <a:gd name="connsiteY31" fmla="*/ 791200 h 2386238"/>
                <a:gd name="connsiteX32" fmla="*/ 965249 w 975815"/>
                <a:gd name="connsiteY32" fmla="*/ 779419 h 238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75815" h="2386238">
                  <a:moveTo>
                    <a:pt x="965249" y="779419"/>
                  </a:moveTo>
                  <a:cubicBezTo>
                    <a:pt x="877150" y="720004"/>
                    <a:pt x="489925" y="458269"/>
                    <a:pt x="384412" y="387072"/>
                  </a:cubicBezTo>
                  <a:cubicBezTo>
                    <a:pt x="374168" y="380414"/>
                    <a:pt x="365460" y="373243"/>
                    <a:pt x="366485" y="359926"/>
                  </a:cubicBezTo>
                  <a:cubicBezTo>
                    <a:pt x="368533" y="324584"/>
                    <a:pt x="358289" y="38263"/>
                    <a:pt x="358289" y="35702"/>
                  </a:cubicBezTo>
                  <a:cubicBezTo>
                    <a:pt x="357265" y="18799"/>
                    <a:pt x="350094" y="11628"/>
                    <a:pt x="331655" y="11116"/>
                  </a:cubicBezTo>
                  <a:cubicBezTo>
                    <a:pt x="275313" y="9067"/>
                    <a:pt x="218970" y="4458"/>
                    <a:pt x="162628" y="360"/>
                  </a:cubicBezTo>
                  <a:cubicBezTo>
                    <a:pt x="139067" y="-1177"/>
                    <a:pt x="133945" y="1384"/>
                    <a:pt x="134969" y="24434"/>
                  </a:cubicBezTo>
                  <a:cubicBezTo>
                    <a:pt x="137530" y="96142"/>
                    <a:pt x="147774" y="380414"/>
                    <a:pt x="145213" y="450586"/>
                  </a:cubicBezTo>
                  <a:cubicBezTo>
                    <a:pt x="143677" y="490025"/>
                    <a:pt x="158531" y="514611"/>
                    <a:pt x="188750" y="537660"/>
                  </a:cubicBezTo>
                  <a:cubicBezTo>
                    <a:pt x="256873" y="590417"/>
                    <a:pt x="322435" y="646247"/>
                    <a:pt x="389021" y="701052"/>
                  </a:cubicBezTo>
                  <a:cubicBezTo>
                    <a:pt x="397729" y="708223"/>
                    <a:pt x="401826" y="715906"/>
                    <a:pt x="399265" y="728199"/>
                  </a:cubicBezTo>
                  <a:cubicBezTo>
                    <a:pt x="388509" y="777370"/>
                    <a:pt x="378777" y="826542"/>
                    <a:pt x="369046" y="875713"/>
                  </a:cubicBezTo>
                  <a:cubicBezTo>
                    <a:pt x="365460" y="894152"/>
                    <a:pt x="356753" y="906957"/>
                    <a:pt x="341387" y="917714"/>
                  </a:cubicBezTo>
                  <a:cubicBezTo>
                    <a:pt x="256873" y="978154"/>
                    <a:pt x="173384" y="1039105"/>
                    <a:pt x="89383" y="1099546"/>
                  </a:cubicBezTo>
                  <a:cubicBezTo>
                    <a:pt x="78115" y="1107741"/>
                    <a:pt x="67871" y="1115424"/>
                    <a:pt x="65310" y="1130790"/>
                  </a:cubicBezTo>
                  <a:cubicBezTo>
                    <a:pt x="60188" y="1159473"/>
                    <a:pt x="6919" y="1400720"/>
                    <a:pt x="1285" y="1422745"/>
                  </a:cubicBezTo>
                  <a:cubicBezTo>
                    <a:pt x="-2813" y="1438111"/>
                    <a:pt x="2821" y="1447843"/>
                    <a:pt x="19212" y="1451428"/>
                  </a:cubicBezTo>
                  <a:cubicBezTo>
                    <a:pt x="26895" y="1452965"/>
                    <a:pt x="34578" y="1455013"/>
                    <a:pt x="42261" y="1457574"/>
                  </a:cubicBezTo>
                  <a:cubicBezTo>
                    <a:pt x="147262" y="1488307"/>
                    <a:pt x="252776" y="1516990"/>
                    <a:pt x="357777" y="1547722"/>
                  </a:cubicBezTo>
                  <a:cubicBezTo>
                    <a:pt x="376216" y="1553356"/>
                    <a:pt x="398241" y="1578966"/>
                    <a:pt x="398753" y="1597918"/>
                  </a:cubicBezTo>
                  <a:cubicBezTo>
                    <a:pt x="399265" y="1613284"/>
                    <a:pt x="442290" y="2263780"/>
                    <a:pt x="447412" y="2368269"/>
                  </a:cubicBezTo>
                  <a:cubicBezTo>
                    <a:pt x="447925" y="2382611"/>
                    <a:pt x="453047" y="2386709"/>
                    <a:pt x="467388" y="2386196"/>
                  </a:cubicBezTo>
                  <a:cubicBezTo>
                    <a:pt x="518609" y="2384148"/>
                    <a:pt x="570341" y="2382099"/>
                    <a:pt x="621561" y="2381587"/>
                  </a:cubicBezTo>
                  <a:cubicBezTo>
                    <a:pt x="640000" y="2381587"/>
                    <a:pt x="644610" y="2373904"/>
                    <a:pt x="644610" y="2357001"/>
                  </a:cubicBezTo>
                  <a:cubicBezTo>
                    <a:pt x="645635" y="2274537"/>
                    <a:pt x="664074" y="1651699"/>
                    <a:pt x="666123" y="1579991"/>
                  </a:cubicBezTo>
                  <a:cubicBezTo>
                    <a:pt x="666635" y="1568210"/>
                    <a:pt x="668684" y="1557454"/>
                    <a:pt x="673293" y="1546698"/>
                  </a:cubicBezTo>
                  <a:cubicBezTo>
                    <a:pt x="690708" y="1506746"/>
                    <a:pt x="703513" y="1464233"/>
                    <a:pt x="725026" y="1426330"/>
                  </a:cubicBezTo>
                  <a:cubicBezTo>
                    <a:pt x="786490" y="1318768"/>
                    <a:pt x="776246" y="1345914"/>
                    <a:pt x="779831" y="1195839"/>
                  </a:cubicBezTo>
                  <a:cubicBezTo>
                    <a:pt x="782393" y="1096472"/>
                    <a:pt x="780856" y="997617"/>
                    <a:pt x="779319" y="898250"/>
                  </a:cubicBezTo>
                  <a:cubicBezTo>
                    <a:pt x="778807" y="875201"/>
                    <a:pt x="787515" y="865469"/>
                    <a:pt x="808003" y="857786"/>
                  </a:cubicBezTo>
                  <a:cubicBezTo>
                    <a:pt x="860247" y="839347"/>
                    <a:pt x="911467" y="818859"/>
                    <a:pt x="963200" y="798883"/>
                  </a:cubicBezTo>
                  <a:cubicBezTo>
                    <a:pt x="967810" y="797346"/>
                    <a:pt x="974468" y="796834"/>
                    <a:pt x="975493" y="791200"/>
                  </a:cubicBezTo>
                  <a:cubicBezTo>
                    <a:pt x="977541" y="784029"/>
                    <a:pt x="969346" y="782492"/>
                    <a:pt x="965249" y="779419"/>
                  </a:cubicBezTo>
                  <a:close/>
                </a:path>
              </a:pathLst>
            </a:custGeom>
            <a:solidFill>
              <a:schemeClr val="accent6"/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2C3DA1A3-33E4-4AF2-B547-087027F8928B}"/>
                </a:ext>
              </a:extLst>
            </p:cNvPr>
            <p:cNvSpPr/>
            <p:nvPr/>
          </p:nvSpPr>
          <p:spPr>
            <a:xfrm>
              <a:off x="8544791" y="2061601"/>
              <a:ext cx="2445519" cy="3786974"/>
            </a:xfrm>
            <a:custGeom>
              <a:avLst/>
              <a:gdLst>
                <a:gd name="connsiteX0" fmla="*/ 2436273 w 2445519"/>
                <a:gd name="connsiteY0" fmla="*/ 3227897 h 3786974"/>
                <a:gd name="connsiteX1" fmla="*/ 2431151 w 2445519"/>
                <a:gd name="connsiteY1" fmla="*/ 3208945 h 3786974"/>
                <a:gd name="connsiteX2" fmla="*/ 2430639 w 2445519"/>
                <a:gd name="connsiteY2" fmla="*/ 3208945 h 3786974"/>
                <a:gd name="connsiteX3" fmla="*/ 2429614 w 2445519"/>
                <a:gd name="connsiteY3" fmla="*/ 3192042 h 3786974"/>
                <a:gd name="connsiteX4" fmla="*/ 2331783 w 2445519"/>
                <a:gd name="connsiteY4" fmla="*/ 3164896 h 3786974"/>
                <a:gd name="connsiteX5" fmla="*/ 2290295 w 2445519"/>
                <a:gd name="connsiteY5" fmla="*/ 3165920 h 3786974"/>
                <a:gd name="connsiteX6" fmla="*/ 2290295 w 2445519"/>
                <a:gd name="connsiteY6" fmla="*/ 1067941 h 3786974"/>
                <a:gd name="connsiteX7" fmla="*/ 1222354 w 2445519"/>
                <a:gd name="connsiteY7" fmla="*/ 0 h 3786974"/>
                <a:gd name="connsiteX8" fmla="*/ 1222354 w 2445519"/>
                <a:gd name="connsiteY8" fmla="*/ 0 h 3786974"/>
                <a:gd name="connsiteX9" fmla="*/ 154413 w 2445519"/>
                <a:gd name="connsiteY9" fmla="*/ 1067941 h 3786974"/>
                <a:gd name="connsiteX10" fmla="*/ 154413 w 2445519"/>
                <a:gd name="connsiteY10" fmla="*/ 3202799 h 3786974"/>
                <a:gd name="connsiteX11" fmla="*/ 26875 w 2445519"/>
                <a:gd name="connsiteY11" fmla="*/ 3246336 h 3786974"/>
                <a:gd name="connsiteX12" fmla="*/ 12533 w 2445519"/>
                <a:gd name="connsiteY12" fmla="*/ 3257092 h 3786974"/>
                <a:gd name="connsiteX13" fmla="*/ 13045 w 2445519"/>
                <a:gd name="connsiteY13" fmla="*/ 3258629 h 3786974"/>
                <a:gd name="connsiteX14" fmla="*/ 1265 w 2445519"/>
                <a:gd name="connsiteY14" fmla="*/ 3278604 h 3786974"/>
                <a:gd name="connsiteX15" fmla="*/ 19192 w 2445519"/>
                <a:gd name="connsiteY15" fmla="*/ 3684781 h 3786974"/>
                <a:gd name="connsiteX16" fmla="*/ 46851 w 2445519"/>
                <a:gd name="connsiteY16" fmla="*/ 3710903 h 3786974"/>
                <a:gd name="connsiteX17" fmla="*/ 261463 w 2445519"/>
                <a:gd name="connsiteY17" fmla="*/ 3735489 h 3786974"/>
                <a:gd name="connsiteX18" fmla="*/ 580565 w 2445519"/>
                <a:gd name="connsiteY18" fmla="*/ 3765196 h 3786974"/>
                <a:gd name="connsiteX19" fmla="*/ 952936 w 2445519"/>
                <a:gd name="connsiteY19" fmla="*/ 3784660 h 3786974"/>
                <a:gd name="connsiteX20" fmla="*/ 1476406 w 2445519"/>
                <a:gd name="connsiteY20" fmla="*/ 3785172 h 3786974"/>
                <a:gd name="connsiteX21" fmla="*/ 1709458 w 2445519"/>
                <a:gd name="connsiteY21" fmla="*/ 3772367 h 3786974"/>
                <a:gd name="connsiteX22" fmla="*/ 2108976 w 2445519"/>
                <a:gd name="connsiteY22" fmla="*/ 3718586 h 3786974"/>
                <a:gd name="connsiteX23" fmla="*/ 2422443 w 2445519"/>
                <a:gd name="connsiteY23" fmla="*/ 3637658 h 3786974"/>
                <a:gd name="connsiteX24" fmla="*/ 2445492 w 2445519"/>
                <a:gd name="connsiteY24" fmla="*/ 3604877 h 3786974"/>
                <a:gd name="connsiteX25" fmla="*/ 2436273 w 2445519"/>
                <a:gd name="connsiteY25" fmla="*/ 3227897 h 378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445519" h="3786974">
                  <a:moveTo>
                    <a:pt x="2436273" y="3227897"/>
                  </a:moveTo>
                  <a:cubicBezTo>
                    <a:pt x="2432687" y="3222262"/>
                    <a:pt x="2438322" y="3214067"/>
                    <a:pt x="2431151" y="3208945"/>
                  </a:cubicBezTo>
                  <a:cubicBezTo>
                    <a:pt x="2431151" y="3208945"/>
                    <a:pt x="2430639" y="3208945"/>
                    <a:pt x="2430639" y="3208945"/>
                  </a:cubicBezTo>
                  <a:cubicBezTo>
                    <a:pt x="2434224" y="3203823"/>
                    <a:pt x="2431151" y="3197677"/>
                    <a:pt x="2429614" y="3192042"/>
                  </a:cubicBezTo>
                  <a:cubicBezTo>
                    <a:pt x="2397858" y="3179749"/>
                    <a:pt x="2365077" y="3172066"/>
                    <a:pt x="2331783" y="3164896"/>
                  </a:cubicBezTo>
                  <a:cubicBezTo>
                    <a:pt x="2329735" y="3164896"/>
                    <a:pt x="2314881" y="3165408"/>
                    <a:pt x="2290295" y="3165920"/>
                  </a:cubicBezTo>
                  <a:lnTo>
                    <a:pt x="2290295" y="1067941"/>
                  </a:lnTo>
                  <a:cubicBezTo>
                    <a:pt x="2290295" y="480445"/>
                    <a:pt x="1809850" y="0"/>
                    <a:pt x="1222354" y="0"/>
                  </a:cubicBezTo>
                  <a:lnTo>
                    <a:pt x="1222354" y="0"/>
                  </a:lnTo>
                  <a:cubicBezTo>
                    <a:pt x="634859" y="0"/>
                    <a:pt x="154413" y="480445"/>
                    <a:pt x="154413" y="1067941"/>
                  </a:cubicBezTo>
                  <a:lnTo>
                    <a:pt x="154413" y="3202799"/>
                  </a:lnTo>
                  <a:cubicBezTo>
                    <a:pt x="110364" y="3210994"/>
                    <a:pt x="68363" y="3229945"/>
                    <a:pt x="26875" y="3246336"/>
                  </a:cubicBezTo>
                  <a:cubicBezTo>
                    <a:pt x="21241" y="3248385"/>
                    <a:pt x="12021" y="3248897"/>
                    <a:pt x="12533" y="3257092"/>
                  </a:cubicBezTo>
                  <a:cubicBezTo>
                    <a:pt x="12533" y="3257604"/>
                    <a:pt x="12533" y="3258116"/>
                    <a:pt x="13045" y="3258629"/>
                  </a:cubicBezTo>
                  <a:cubicBezTo>
                    <a:pt x="7411" y="3260677"/>
                    <a:pt x="3826" y="3266824"/>
                    <a:pt x="1265" y="3278604"/>
                  </a:cubicBezTo>
                  <a:cubicBezTo>
                    <a:pt x="-4882" y="3317532"/>
                    <a:pt x="13045" y="3629463"/>
                    <a:pt x="19192" y="3684781"/>
                  </a:cubicBezTo>
                  <a:cubicBezTo>
                    <a:pt x="21241" y="3703732"/>
                    <a:pt x="29436" y="3708854"/>
                    <a:pt x="46851" y="3710903"/>
                  </a:cubicBezTo>
                  <a:cubicBezTo>
                    <a:pt x="118559" y="3718586"/>
                    <a:pt x="189755" y="3727293"/>
                    <a:pt x="261463" y="3735489"/>
                  </a:cubicBezTo>
                  <a:cubicBezTo>
                    <a:pt x="367489" y="3747269"/>
                    <a:pt x="474027" y="3756489"/>
                    <a:pt x="580565" y="3765196"/>
                  </a:cubicBezTo>
                  <a:cubicBezTo>
                    <a:pt x="629737" y="3769294"/>
                    <a:pt x="952424" y="3784660"/>
                    <a:pt x="952936" y="3784660"/>
                  </a:cubicBezTo>
                  <a:cubicBezTo>
                    <a:pt x="952936" y="3785172"/>
                    <a:pt x="1346307" y="3789270"/>
                    <a:pt x="1476406" y="3785172"/>
                  </a:cubicBezTo>
                  <a:cubicBezTo>
                    <a:pt x="1554261" y="3782611"/>
                    <a:pt x="1632116" y="3775953"/>
                    <a:pt x="1709458" y="3772367"/>
                  </a:cubicBezTo>
                  <a:cubicBezTo>
                    <a:pt x="1715092" y="3768782"/>
                    <a:pt x="1982462" y="3746245"/>
                    <a:pt x="2108976" y="3718586"/>
                  </a:cubicBezTo>
                  <a:cubicBezTo>
                    <a:pt x="2214489" y="3695537"/>
                    <a:pt x="2320003" y="3674024"/>
                    <a:pt x="2422443" y="3637658"/>
                  </a:cubicBezTo>
                  <a:cubicBezTo>
                    <a:pt x="2439346" y="3631512"/>
                    <a:pt x="2446005" y="3623829"/>
                    <a:pt x="2445492" y="3604877"/>
                  </a:cubicBezTo>
                  <a:cubicBezTo>
                    <a:pt x="2440883" y="3478875"/>
                    <a:pt x="2438834" y="3353386"/>
                    <a:pt x="2436273" y="3227897"/>
                  </a:cubicBez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E23896F5-3D6C-4401-BC1A-96987C392B67}"/>
                </a:ext>
              </a:extLst>
            </p:cNvPr>
            <p:cNvSpPr/>
            <p:nvPr/>
          </p:nvSpPr>
          <p:spPr>
            <a:xfrm>
              <a:off x="8557304" y="5226496"/>
              <a:ext cx="2419451" cy="163088"/>
            </a:xfrm>
            <a:custGeom>
              <a:avLst/>
              <a:gdLst>
                <a:gd name="connsiteX0" fmla="*/ 2417101 w 2419451"/>
                <a:gd name="connsiteY0" fmla="*/ 27147 h 163088"/>
                <a:gd name="connsiteX1" fmla="*/ 2319271 w 2419451"/>
                <a:gd name="connsiteY1" fmla="*/ 0 h 163088"/>
                <a:gd name="connsiteX2" fmla="*/ 181852 w 2419451"/>
                <a:gd name="connsiteY2" fmla="*/ 33805 h 163088"/>
                <a:gd name="connsiteX3" fmla="*/ 14362 w 2419451"/>
                <a:gd name="connsiteY3" fmla="*/ 80928 h 163088"/>
                <a:gd name="connsiteX4" fmla="*/ 20 w 2419451"/>
                <a:gd name="connsiteY4" fmla="*/ 91684 h 163088"/>
                <a:gd name="connsiteX5" fmla="*/ 16923 w 2419451"/>
                <a:gd name="connsiteY5" fmla="*/ 100904 h 163088"/>
                <a:gd name="connsiteX6" fmla="*/ 175706 w 2419451"/>
                <a:gd name="connsiteY6" fmla="*/ 119343 h 163088"/>
                <a:gd name="connsiteX7" fmla="*/ 368294 w 2419451"/>
                <a:gd name="connsiteY7" fmla="*/ 136246 h 163088"/>
                <a:gd name="connsiteX8" fmla="*/ 742201 w 2419451"/>
                <a:gd name="connsiteY8" fmla="*/ 157758 h 163088"/>
                <a:gd name="connsiteX9" fmla="*/ 1066425 w 2419451"/>
                <a:gd name="connsiteY9" fmla="*/ 162368 h 163088"/>
                <a:gd name="connsiteX10" fmla="*/ 1066425 w 2419451"/>
                <a:gd name="connsiteY10" fmla="*/ 162368 h 163088"/>
                <a:gd name="connsiteX11" fmla="*/ 1066425 w 2419451"/>
                <a:gd name="connsiteY11" fmla="*/ 162368 h 163088"/>
                <a:gd name="connsiteX12" fmla="*/ 1065913 w 2419451"/>
                <a:gd name="connsiteY12" fmla="*/ 162880 h 163088"/>
                <a:gd name="connsiteX13" fmla="*/ 1390136 w 2419451"/>
                <a:gd name="connsiteY13" fmla="*/ 157246 h 163088"/>
                <a:gd name="connsiteX14" fmla="*/ 1739970 w 2419451"/>
                <a:gd name="connsiteY14" fmla="*/ 135734 h 163088"/>
                <a:gd name="connsiteX15" fmla="*/ 2096463 w 2419451"/>
                <a:gd name="connsiteY15" fmla="*/ 97830 h 163088"/>
                <a:gd name="connsiteX16" fmla="*/ 2276758 w 2419451"/>
                <a:gd name="connsiteY16" fmla="*/ 70171 h 163088"/>
                <a:gd name="connsiteX17" fmla="*/ 2415565 w 2419451"/>
                <a:gd name="connsiteY17" fmla="*/ 46610 h 163088"/>
                <a:gd name="connsiteX18" fmla="*/ 2417101 w 2419451"/>
                <a:gd name="connsiteY18" fmla="*/ 27147 h 16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19451" h="163088">
                  <a:moveTo>
                    <a:pt x="2417101" y="27147"/>
                  </a:moveTo>
                  <a:cubicBezTo>
                    <a:pt x="2385345" y="14854"/>
                    <a:pt x="2352564" y="7171"/>
                    <a:pt x="2319271" y="0"/>
                  </a:cubicBezTo>
                  <a:cubicBezTo>
                    <a:pt x="2289563" y="1537"/>
                    <a:pt x="233585" y="33293"/>
                    <a:pt x="181852" y="33805"/>
                  </a:cubicBezTo>
                  <a:cubicBezTo>
                    <a:pt x="123461" y="34317"/>
                    <a:pt x="68143" y="60440"/>
                    <a:pt x="14362" y="80928"/>
                  </a:cubicBezTo>
                  <a:cubicBezTo>
                    <a:pt x="8728" y="82976"/>
                    <a:pt x="-492" y="83489"/>
                    <a:pt x="20" y="91684"/>
                  </a:cubicBezTo>
                  <a:cubicBezTo>
                    <a:pt x="533" y="100904"/>
                    <a:pt x="10265" y="99879"/>
                    <a:pt x="16923" y="100904"/>
                  </a:cubicBezTo>
                  <a:cubicBezTo>
                    <a:pt x="69680" y="107050"/>
                    <a:pt x="122949" y="114733"/>
                    <a:pt x="175706" y="119343"/>
                  </a:cubicBezTo>
                  <a:cubicBezTo>
                    <a:pt x="224877" y="123953"/>
                    <a:pt x="360098" y="135734"/>
                    <a:pt x="368294" y="136246"/>
                  </a:cubicBezTo>
                  <a:cubicBezTo>
                    <a:pt x="492759" y="147514"/>
                    <a:pt x="617224" y="153148"/>
                    <a:pt x="742201" y="157758"/>
                  </a:cubicBezTo>
                  <a:cubicBezTo>
                    <a:pt x="850276" y="161856"/>
                    <a:pt x="958350" y="164417"/>
                    <a:pt x="1066425" y="162368"/>
                  </a:cubicBezTo>
                  <a:cubicBezTo>
                    <a:pt x="1066425" y="162368"/>
                    <a:pt x="1066425" y="162368"/>
                    <a:pt x="1066425" y="162368"/>
                  </a:cubicBezTo>
                  <a:cubicBezTo>
                    <a:pt x="1066425" y="162368"/>
                    <a:pt x="1066425" y="162368"/>
                    <a:pt x="1066425" y="162368"/>
                  </a:cubicBezTo>
                  <a:cubicBezTo>
                    <a:pt x="1066425" y="162368"/>
                    <a:pt x="1065913" y="162880"/>
                    <a:pt x="1065913" y="162880"/>
                  </a:cubicBezTo>
                  <a:cubicBezTo>
                    <a:pt x="1080254" y="162880"/>
                    <a:pt x="1296404" y="159807"/>
                    <a:pt x="1390136" y="157246"/>
                  </a:cubicBezTo>
                  <a:cubicBezTo>
                    <a:pt x="1483357" y="154685"/>
                    <a:pt x="1716409" y="137782"/>
                    <a:pt x="1739970" y="135734"/>
                  </a:cubicBezTo>
                  <a:cubicBezTo>
                    <a:pt x="1859313" y="126002"/>
                    <a:pt x="1978144" y="113196"/>
                    <a:pt x="2096463" y="97830"/>
                  </a:cubicBezTo>
                  <a:cubicBezTo>
                    <a:pt x="2146146" y="91172"/>
                    <a:pt x="2276758" y="70171"/>
                    <a:pt x="2276758" y="70171"/>
                  </a:cubicBezTo>
                  <a:cubicBezTo>
                    <a:pt x="2323368" y="65049"/>
                    <a:pt x="2369467" y="56854"/>
                    <a:pt x="2415565" y="46610"/>
                  </a:cubicBezTo>
                  <a:cubicBezTo>
                    <a:pt x="2422223" y="40464"/>
                    <a:pt x="2418638" y="33805"/>
                    <a:pt x="2417101" y="27147"/>
                  </a:cubicBezTo>
                  <a:close/>
                </a:path>
              </a:pathLst>
            </a:custGeom>
            <a:solidFill>
              <a:schemeClr val="accent3">
                <a:lumMod val="75000"/>
                <a:alpha val="40000"/>
              </a:schemeClr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45951" y="1925860"/>
            <a:ext cx="750241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</a:rPr>
              <a:t>Seorang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Pemilik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Caffe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memiliki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sebuah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Aplikasi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Berbasis</a:t>
            </a:r>
            <a:r>
              <a:rPr lang="en-US" dirty="0" smtClean="0">
                <a:latin typeface="Times New Roman" panose="02020603050405020304" pitchFamily="18" charset="0"/>
              </a:rPr>
              <a:t> web Yang </a:t>
            </a:r>
            <a:r>
              <a:rPr lang="en-US" dirty="0" err="1">
                <a:latin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melaakukan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Input,Edit</a:t>
            </a:r>
            <a:r>
              <a:rPr lang="en-US" dirty="0">
                <a:latin typeface="Times New Roman" panose="02020603050405020304" pitchFamily="18" charset="0"/>
              </a:rPr>
              <a:t>, Delete menu yang </a:t>
            </a:r>
            <a:r>
              <a:rPr lang="en-US" dirty="0" err="1">
                <a:latin typeface="Times New Roman" panose="02020603050405020304" pitchFamily="18" charset="0"/>
              </a:rPr>
              <a:t>dijual</a:t>
            </a:r>
            <a:r>
              <a:rPr lang="en-US" dirty="0">
                <a:latin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</a:rPr>
              <a:t>Ia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ingin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mengetahui</a:t>
            </a:r>
            <a:r>
              <a:rPr lang="en-US" dirty="0">
                <a:latin typeface="Times New Roman" panose="02020603050405020304" pitchFamily="18" charset="0"/>
              </a:rPr>
              <a:t> menu Yang paling </a:t>
            </a:r>
            <a:r>
              <a:rPr lang="en-US" dirty="0" err="1">
                <a:latin typeface="Times New Roman" panose="02020603050405020304" pitchFamily="18" charset="0"/>
              </a:rPr>
              <a:t>laris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suai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kategori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bulan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tertentu,minggu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tertentu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hari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tertentu</a:t>
            </a:r>
            <a:r>
              <a:rPr lang="en-US" dirty="0">
                <a:latin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ditunjukkan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jumlah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grafik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penjualan.laporan</a:t>
            </a:r>
            <a:r>
              <a:rPr lang="en-US" dirty="0">
                <a:latin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diexport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csv.Dia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menjelaskan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bahwa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beberapa</a:t>
            </a:r>
            <a:r>
              <a:rPr lang="en-US" dirty="0">
                <a:latin typeface="Times New Roman" panose="02020603050405020304" pitchFamily="18" charset="0"/>
              </a:rPr>
              <a:t> info yang </a:t>
            </a:r>
            <a:r>
              <a:rPr lang="en-US" dirty="0" err="1">
                <a:latin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tiap</a:t>
            </a:r>
            <a:r>
              <a:rPr lang="en-US" dirty="0">
                <a:latin typeface="Times New Roman" panose="02020603050405020304" pitchFamily="18" charset="0"/>
              </a:rPr>
              <a:t> menu </a:t>
            </a:r>
            <a:r>
              <a:rPr lang="en-US" dirty="0" err="1">
                <a:latin typeface="Times New Roman" panose="02020603050405020304" pitchFamily="18" charset="0"/>
              </a:rPr>
              <a:t>antara</a:t>
            </a:r>
            <a:r>
              <a:rPr lang="en-US" dirty="0">
                <a:latin typeface="Times New Roman" panose="02020603050405020304" pitchFamily="18" charset="0"/>
              </a:rPr>
              <a:t> lain: </a:t>
            </a:r>
            <a:r>
              <a:rPr lang="en-US" dirty="0" err="1">
                <a:latin typeface="Times New Roman" panose="02020603050405020304" pitchFamily="18" charset="0"/>
              </a:rPr>
              <a:t>nama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</a:rPr>
              <a:t>deskripsi</a:t>
            </a:r>
            <a:r>
              <a:rPr lang="en-US" dirty="0">
                <a:latin typeface="Times New Roman" panose="02020603050405020304" pitchFamily="18" charset="0"/>
              </a:rPr>
              <a:t> menu, </a:t>
            </a:r>
            <a:r>
              <a:rPr lang="en-US" dirty="0" err="1">
                <a:latin typeface="Times New Roman" panose="02020603050405020304" pitchFamily="18" charset="0"/>
              </a:rPr>
              <a:t>harga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</a:rPr>
              <a:t>jenis</a:t>
            </a:r>
            <a:r>
              <a:rPr lang="en-US" dirty="0">
                <a:latin typeface="Times New Roman" panose="02020603050405020304" pitchFamily="18" charset="0"/>
              </a:rPr>
              <a:t>, tag (</a:t>
            </a:r>
            <a:r>
              <a:rPr lang="en-US" dirty="0" err="1">
                <a:latin typeface="Times New Roman" panose="02020603050405020304" pitchFamily="18" charset="0"/>
              </a:rPr>
              <a:t>misal</a:t>
            </a:r>
            <a:r>
              <a:rPr lang="en-US" dirty="0">
                <a:latin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</a:rPr>
              <a:t>bahan</a:t>
            </a:r>
            <a:r>
              <a:rPr lang="en-US" dirty="0">
                <a:latin typeface="Times New Roman" panose="02020603050405020304" pitchFamily="18" charset="0"/>
              </a:rPr>
              <a:t>, rasa, </a:t>
            </a:r>
            <a:r>
              <a:rPr lang="en-US" dirty="0" err="1">
                <a:latin typeface="Times New Roman" panose="02020603050405020304" pitchFamily="18" charset="0"/>
              </a:rPr>
              <a:t>bumbu</a:t>
            </a:r>
            <a:r>
              <a:rPr lang="en-US" dirty="0">
                <a:latin typeface="Times New Roman" panose="02020603050405020304" pitchFamily="18" charset="0"/>
              </a:rPr>
              <a:t>). </a:t>
            </a:r>
            <a:r>
              <a:rPr lang="en-US" dirty="0" err="1">
                <a:latin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mengetahui</a:t>
            </a:r>
            <a:r>
              <a:rPr lang="en-US" dirty="0">
                <a:latin typeface="Times New Roman" panose="02020603050405020304" pitchFamily="18" charset="0"/>
              </a:rPr>
              <a:t> menu </a:t>
            </a:r>
            <a:r>
              <a:rPr lang="en-US" dirty="0" err="1">
                <a:latin typeface="Times New Roman" panose="02020603050405020304" pitchFamily="18" charset="0"/>
              </a:rPr>
              <a:t>apa</a:t>
            </a:r>
            <a:r>
              <a:rPr lang="en-US" dirty="0">
                <a:latin typeface="Times New Roman" panose="02020603050405020304" pitchFamily="18" charset="0"/>
              </a:rPr>
              <a:t> yang paling </a:t>
            </a:r>
            <a:r>
              <a:rPr lang="en-US" dirty="0" err="1">
                <a:latin typeface="Times New Roman" panose="02020603050405020304" pitchFamily="18" charset="0"/>
              </a:rPr>
              <a:t>laris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kurang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laku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dia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bisa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memperkirakan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9" y="1363488"/>
            <a:ext cx="406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PROJECT CHARTER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5782E95-6009-4594-BD31-1E707EFCAE25}"/>
              </a:ext>
            </a:extLst>
          </p:cNvPr>
          <p:cNvSpPr txBox="1"/>
          <p:nvPr/>
        </p:nvSpPr>
        <p:spPr>
          <a:xfrm>
            <a:off x="1235669" y="5651634"/>
            <a:ext cx="135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420130" y="2459524"/>
            <a:ext cx="4860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Tanggal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royek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8983" y="3619292"/>
            <a:ext cx="298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9222" y="2461319"/>
            <a:ext cx="3056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</a:rPr>
              <a:t>Tanggal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Selesai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Proyek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60617" y="3619292"/>
            <a:ext cx="2825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3707027" y="3138616"/>
            <a:ext cx="1276865" cy="4806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그룹 3">
            <a:extLst>
              <a:ext uri="{FF2B5EF4-FFF2-40B4-BE49-F238E27FC236}">
                <a16:creationId xmlns="" xmlns:a16="http://schemas.microsoft.com/office/drawing/2014/main" id="{2858FC07-8466-4707-B896-C00560A608EB}"/>
              </a:ext>
            </a:extLst>
          </p:cNvPr>
          <p:cNvGrpSpPr/>
          <p:nvPr/>
        </p:nvGrpSpPr>
        <p:grpSpPr>
          <a:xfrm>
            <a:off x="7977110" y="2014604"/>
            <a:ext cx="3852299" cy="3268838"/>
            <a:chOff x="4708647" y="2271244"/>
            <a:chExt cx="3462733" cy="2938275"/>
          </a:xfrm>
        </p:grpSpPr>
        <p:sp>
          <p:nvSpPr>
            <p:cNvPr id="24" name="자유형: 도형 112">
              <a:extLst>
                <a:ext uri="{FF2B5EF4-FFF2-40B4-BE49-F238E27FC236}">
                  <a16:creationId xmlns="" xmlns:a16="http://schemas.microsoft.com/office/drawing/2014/main" id="{93B26960-29AD-4C45-B10F-1279D687F11E}"/>
                </a:ext>
              </a:extLst>
            </p:cNvPr>
            <p:cNvSpPr/>
            <p:nvPr/>
          </p:nvSpPr>
          <p:spPr>
            <a:xfrm>
              <a:off x="5424880" y="2949383"/>
              <a:ext cx="1627206" cy="1631046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5" name="자유형: 도형 113">
              <a:extLst>
                <a:ext uri="{FF2B5EF4-FFF2-40B4-BE49-F238E27FC236}">
                  <a16:creationId xmlns="" xmlns:a16="http://schemas.microsoft.com/office/drawing/2014/main" id="{1ABC9957-6524-4A49-AB5C-3B56ED52A91F}"/>
                </a:ext>
              </a:extLst>
            </p:cNvPr>
            <p:cNvSpPr/>
            <p:nvPr/>
          </p:nvSpPr>
          <p:spPr>
            <a:xfrm>
              <a:off x="7043973" y="3247219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6" name="자유형: 도형 114">
              <a:extLst>
                <a:ext uri="{FF2B5EF4-FFF2-40B4-BE49-F238E27FC236}">
                  <a16:creationId xmlns="" xmlns:a16="http://schemas.microsoft.com/office/drawing/2014/main" id="{44C7ACB3-F047-4950-AB4F-4002181E254A}"/>
                </a:ext>
              </a:extLst>
            </p:cNvPr>
            <p:cNvSpPr/>
            <p:nvPr/>
          </p:nvSpPr>
          <p:spPr>
            <a:xfrm>
              <a:off x="4755968" y="2271244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7" name="자유형: 도형 116">
              <a:extLst>
                <a:ext uri="{FF2B5EF4-FFF2-40B4-BE49-F238E27FC236}">
                  <a16:creationId xmlns="" xmlns:a16="http://schemas.microsoft.com/office/drawing/2014/main" id="{8CD8ED92-DD88-4B6D-8977-21BC11AF7608}"/>
                </a:ext>
              </a:extLst>
            </p:cNvPr>
            <p:cNvSpPr/>
            <p:nvPr/>
          </p:nvSpPr>
          <p:spPr>
            <a:xfrm>
              <a:off x="4708647" y="4079451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8" name="Rounded Rectangle 25">
            <a:extLst>
              <a:ext uri="{FF2B5EF4-FFF2-40B4-BE49-F238E27FC236}">
                <a16:creationId xmlns="" xmlns:a16="http://schemas.microsoft.com/office/drawing/2014/main" id="{E34D3E27-0998-4764-98BE-D7873E83658C}"/>
              </a:ext>
            </a:extLst>
          </p:cNvPr>
          <p:cNvSpPr/>
          <p:nvPr/>
        </p:nvSpPr>
        <p:spPr>
          <a:xfrm>
            <a:off x="8438990" y="2499903"/>
            <a:ext cx="435772" cy="31935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Freeform 55">
            <a:extLst>
              <a:ext uri="{FF2B5EF4-FFF2-40B4-BE49-F238E27FC236}">
                <a16:creationId xmlns="" xmlns:a16="http://schemas.microsoft.com/office/drawing/2014/main" id="{60CCAEAB-13DD-4320-87B2-C136EFC0EB95}"/>
              </a:ext>
            </a:extLst>
          </p:cNvPr>
          <p:cNvSpPr/>
          <p:nvPr/>
        </p:nvSpPr>
        <p:spPr>
          <a:xfrm rot="2700000">
            <a:off x="9525971" y="3305795"/>
            <a:ext cx="306172" cy="75022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Freeform 53">
            <a:extLst>
              <a:ext uri="{FF2B5EF4-FFF2-40B4-BE49-F238E27FC236}">
                <a16:creationId xmlns="" xmlns:a16="http://schemas.microsoft.com/office/drawing/2014/main" id="{F415846F-341B-4280-9CDC-E0B7D1957E78}"/>
              </a:ext>
            </a:extLst>
          </p:cNvPr>
          <p:cNvSpPr/>
          <p:nvPr/>
        </p:nvSpPr>
        <p:spPr>
          <a:xfrm>
            <a:off x="8439773" y="4474514"/>
            <a:ext cx="370902" cy="380272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Trapezoid 22">
            <a:extLst>
              <a:ext uri="{FF2B5EF4-FFF2-40B4-BE49-F238E27FC236}">
                <a16:creationId xmlns="" xmlns:a16="http://schemas.microsoft.com/office/drawing/2014/main" id="{BAFBCD13-900C-49DD-B507-A3693BD8D30D}"/>
              </a:ext>
            </a:extLst>
          </p:cNvPr>
          <p:cNvSpPr>
            <a:spLocks noChangeAspect="1"/>
          </p:cNvSpPr>
          <p:nvPr/>
        </p:nvSpPr>
        <p:spPr>
          <a:xfrm>
            <a:off x="10971362" y="3563431"/>
            <a:ext cx="461850" cy="2349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STAKEHOLDER PROYEK</a:t>
            </a:r>
            <a:endParaRPr lang="en-US" sz="4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32">
            <a:extLst>
              <a:ext uri="{FF2B5EF4-FFF2-40B4-BE49-F238E27FC236}">
                <a16:creationId xmlns="" xmlns:a16="http://schemas.microsoft.com/office/drawing/2014/main" id="{7B9F7DAC-7F33-44FE-BDB6-3C334F5F192F}"/>
              </a:ext>
            </a:extLst>
          </p:cNvPr>
          <p:cNvSpPr txBox="1">
            <a:spLocks/>
          </p:cNvSpPr>
          <p:nvPr/>
        </p:nvSpPr>
        <p:spPr>
          <a:xfrm>
            <a:off x="426059" y="3874065"/>
            <a:ext cx="2363959" cy="289299"/>
          </a:xfrm>
          <a:prstGeom prst="rect">
            <a:avLst/>
          </a:prstGeom>
          <a:solidFill>
            <a:schemeClr val="accent2">
              <a:alpha val="70000"/>
            </a:schemeClr>
          </a:solidFill>
          <a:ln w="19050">
            <a:solidFill>
              <a:schemeClr val="accent1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Designer</a:t>
            </a:r>
            <a:endParaRPr lang="en-US" altLang="ko-K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자유형 115">
            <a:extLst>
              <a:ext uri="{FF2B5EF4-FFF2-40B4-BE49-F238E27FC236}">
                <a16:creationId xmlns="" xmlns:a16="http://schemas.microsoft.com/office/drawing/2014/main" id="{015D77CE-77D1-4092-BE1D-D97203F5D02B}"/>
              </a:ext>
            </a:extLst>
          </p:cNvPr>
          <p:cNvSpPr/>
          <p:nvPr/>
        </p:nvSpPr>
        <p:spPr>
          <a:xfrm>
            <a:off x="1608038" y="3562405"/>
            <a:ext cx="8759130" cy="160488"/>
          </a:xfrm>
          <a:custGeom>
            <a:avLst/>
            <a:gdLst>
              <a:gd name="connsiteX0" fmla="*/ 0 w 6433457"/>
              <a:gd name="connsiteY0" fmla="*/ 152400 h 174172"/>
              <a:gd name="connsiteX1" fmla="*/ 0 w 6433457"/>
              <a:gd name="connsiteY1" fmla="*/ 0 h 174172"/>
              <a:gd name="connsiteX2" fmla="*/ 6433457 w 6433457"/>
              <a:gd name="connsiteY2" fmla="*/ 0 h 174172"/>
              <a:gd name="connsiteX3" fmla="*/ 6433457 w 6433457"/>
              <a:gd name="connsiteY3" fmla="*/ 174172 h 17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3457" h="174172">
                <a:moveTo>
                  <a:pt x="0" y="152400"/>
                </a:moveTo>
                <a:lnTo>
                  <a:pt x="0" y="0"/>
                </a:lnTo>
                <a:lnTo>
                  <a:pt x="6433457" y="0"/>
                </a:lnTo>
                <a:lnTo>
                  <a:pt x="6433457" y="174172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자유형 116">
            <a:extLst>
              <a:ext uri="{FF2B5EF4-FFF2-40B4-BE49-F238E27FC236}">
                <a16:creationId xmlns="" xmlns:a16="http://schemas.microsoft.com/office/drawing/2014/main" id="{D11B1EB5-96A8-4046-B900-BB98BAB70861}"/>
              </a:ext>
            </a:extLst>
          </p:cNvPr>
          <p:cNvSpPr/>
          <p:nvPr/>
        </p:nvSpPr>
        <p:spPr>
          <a:xfrm>
            <a:off x="6107778" y="2895901"/>
            <a:ext cx="61124" cy="621273"/>
          </a:xfrm>
          <a:custGeom>
            <a:avLst/>
            <a:gdLst>
              <a:gd name="connsiteX0" fmla="*/ 0 w 0"/>
              <a:gd name="connsiteY0" fmla="*/ 0 h 293914"/>
              <a:gd name="connsiteX1" fmla="*/ 0 w 0"/>
              <a:gd name="connsiteY1" fmla="*/ 293914 h 29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93914">
                <a:moveTo>
                  <a:pt x="0" y="0"/>
                </a:moveTo>
                <a:lnTo>
                  <a:pt x="0" y="293914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7" name="자유형 117">
            <a:extLst>
              <a:ext uri="{FF2B5EF4-FFF2-40B4-BE49-F238E27FC236}">
                <a16:creationId xmlns="" xmlns:a16="http://schemas.microsoft.com/office/drawing/2014/main" id="{AA373878-C603-4630-94E1-30271BCB977B}"/>
              </a:ext>
            </a:extLst>
          </p:cNvPr>
          <p:cNvSpPr/>
          <p:nvPr/>
        </p:nvSpPr>
        <p:spPr>
          <a:xfrm>
            <a:off x="4569397" y="3609712"/>
            <a:ext cx="137868" cy="141852"/>
          </a:xfrm>
          <a:custGeom>
            <a:avLst/>
            <a:gdLst>
              <a:gd name="connsiteX0" fmla="*/ 0 w 0"/>
              <a:gd name="connsiteY0" fmla="*/ 0 h 163286"/>
              <a:gd name="connsiteX1" fmla="*/ 0 w 0"/>
              <a:gd name="connsiteY1" fmla="*/ 163286 h 1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3286">
                <a:moveTo>
                  <a:pt x="0" y="0"/>
                </a:moveTo>
                <a:lnTo>
                  <a:pt x="0" y="163286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8" name="자유형 118">
            <a:extLst>
              <a:ext uri="{FF2B5EF4-FFF2-40B4-BE49-F238E27FC236}">
                <a16:creationId xmlns="" xmlns:a16="http://schemas.microsoft.com/office/drawing/2014/main" id="{566C3093-0300-4839-98FB-411AE29103D2}"/>
              </a:ext>
            </a:extLst>
          </p:cNvPr>
          <p:cNvSpPr/>
          <p:nvPr/>
        </p:nvSpPr>
        <p:spPr>
          <a:xfrm flipV="1">
            <a:off x="7430530" y="3571723"/>
            <a:ext cx="79775" cy="160489"/>
          </a:xfrm>
          <a:custGeom>
            <a:avLst/>
            <a:gdLst>
              <a:gd name="connsiteX0" fmla="*/ 0 w 0"/>
              <a:gd name="connsiteY0" fmla="*/ 0 h 163286"/>
              <a:gd name="connsiteX1" fmla="*/ 0 w 0"/>
              <a:gd name="connsiteY1" fmla="*/ 163286 h 1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3286">
                <a:moveTo>
                  <a:pt x="0" y="0"/>
                </a:moveTo>
                <a:lnTo>
                  <a:pt x="0" y="163286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19" name="Text Placeholder 32">
            <a:extLst>
              <a:ext uri="{FF2B5EF4-FFF2-40B4-BE49-F238E27FC236}">
                <a16:creationId xmlns="" xmlns:a16="http://schemas.microsoft.com/office/drawing/2014/main" id="{0B32E799-BBDB-4C8E-A152-4D32F7AE9E06}"/>
              </a:ext>
            </a:extLst>
          </p:cNvPr>
          <p:cNvSpPr txBox="1">
            <a:spLocks/>
          </p:cNvSpPr>
          <p:nvPr/>
        </p:nvSpPr>
        <p:spPr>
          <a:xfrm>
            <a:off x="426059" y="4168672"/>
            <a:ext cx="2363959" cy="289299"/>
          </a:xfrm>
          <a:prstGeom prst="rect">
            <a:avLst/>
          </a:prstGeom>
          <a:ln w="19050">
            <a:solidFill>
              <a:schemeClr val="accent1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Moch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Dandy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YudhaPerwira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Placeholder 32">
            <a:extLst>
              <a:ext uri="{FF2B5EF4-FFF2-40B4-BE49-F238E27FC236}">
                <a16:creationId xmlns="" xmlns:a16="http://schemas.microsoft.com/office/drawing/2014/main" id="{940A6039-C4DE-4D73-AAC2-479847894149}"/>
              </a:ext>
            </a:extLst>
          </p:cNvPr>
          <p:cNvSpPr txBox="1">
            <a:spLocks/>
          </p:cNvSpPr>
          <p:nvPr/>
        </p:nvSpPr>
        <p:spPr>
          <a:xfrm>
            <a:off x="3375506" y="3874064"/>
            <a:ext cx="2395878" cy="289299"/>
          </a:xfrm>
          <a:prstGeom prst="rect">
            <a:avLst/>
          </a:prstGeom>
          <a:solidFill>
            <a:schemeClr val="accent2">
              <a:alpha val="70000"/>
            </a:schemeClr>
          </a:solidFill>
          <a:ln w="19050">
            <a:solidFill>
              <a:schemeClr val="accent2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lang="en-US" altLang="ko-K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Placeholder 32">
            <a:extLst>
              <a:ext uri="{FF2B5EF4-FFF2-40B4-BE49-F238E27FC236}">
                <a16:creationId xmlns="" xmlns:a16="http://schemas.microsoft.com/office/drawing/2014/main" id="{BA676176-F1F7-45BF-B5B8-714246E1DA59}"/>
              </a:ext>
            </a:extLst>
          </p:cNvPr>
          <p:cNvSpPr txBox="1">
            <a:spLocks/>
          </p:cNvSpPr>
          <p:nvPr/>
        </p:nvSpPr>
        <p:spPr>
          <a:xfrm>
            <a:off x="3375506" y="4168672"/>
            <a:ext cx="2395878" cy="289299"/>
          </a:xfrm>
          <a:prstGeom prst="rect">
            <a:avLst/>
          </a:prstGeom>
          <a:ln w="19050">
            <a:solidFill>
              <a:schemeClr val="accent2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Walis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Atta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Fadhlurrahman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Text Placeholder 32">
            <a:extLst>
              <a:ext uri="{FF2B5EF4-FFF2-40B4-BE49-F238E27FC236}">
                <a16:creationId xmlns="" xmlns:a16="http://schemas.microsoft.com/office/drawing/2014/main" id="{5F27FB31-7891-4328-9015-80F5E0FC86E8}"/>
              </a:ext>
            </a:extLst>
          </p:cNvPr>
          <p:cNvSpPr txBox="1">
            <a:spLocks/>
          </p:cNvSpPr>
          <p:nvPr/>
        </p:nvSpPr>
        <p:spPr>
          <a:xfrm>
            <a:off x="6238933" y="3874063"/>
            <a:ext cx="2329374" cy="289299"/>
          </a:xfrm>
          <a:prstGeom prst="rect">
            <a:avLst/>
          </a:prstGeom>
          <a:solidFill>
            <a:schemeClr val="accent2">
              <a:alpha val="70000"/>
            </a:schemeClr>
          </a:solidFill>
          <a:ln w="19050">
            <a:solidFill>
              <a:schemeClr val="accent3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lang="en-US" altLang="ko-K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Placeholder 32">
            <a:extLst>
              <a:ext uri="{FF2B5EF4-FFF2-40B4-BE49-F238E27FC236}">
                <a16:creationId xmlns="" xmlns:a16="http://schemas.microsoft.com/office/drawing/2014/main" id="{40241BC6-9A26-4BFE-BA06-654CB7D755D8}"/>
              </a:ext>
            </a:extLst>
          </p:cNvPr>
          <p:cNvSpPr txBox="1">
            <a:spLocks/>
          </p:cNvSpPr>
          <p:nvPr/>
        </p:nvSpPr>
        <p:spPr>
          <a:xfrm>
            <a:off x="6238933" y="4163363"/>
            <a:ext cx="2329374" cy="289299"/>
          </a:xfrm>
          <a:prstGeom prst="rect">
            <a:avLst/>
          </a:prstGeom>
          <a:ln w="19050">
            <a:solidFill>
              <a:schemeClr val="accent3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Vega Christian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Placeholder 32">
            <a:extLst>
              <a:ext uri="{FF2B5EF4-FFF2-40B4-BE49-F238E27FC236}">
                <a16:creationId xmlns="" xmlns:a16="http://schemas.microsoft.com/office/drawing/2014/main" id="{107EB082-4665-489C-B453-7DB801CB40AD}"/>
              </a:ext>
            </a:extLst>
          </p:cNvPr>
          <p:cNvSpPr txBox="1">
            <a:spLocks/>
          </p:cNvSpPr>
          <p:nvPr/>
        </p:nvSpPr>
        <p:spPr>
          <a:xfrm>
            <a:off x="9153795" y="3874062"/>
            <a:ext cx="2337989" cy="289299"/>
          </a:xfrm>
          <a:prstGeom prst="rect">
            <a:avLst/>
          </a:prstGeom>
          <a:solidFill>
            <a:schemeClr val="accent2">
              <a:alpha val="70000"/>
            </a:schemeClr>
          </a:solidFill>
          <a:ln w="19050">
            <a:solidFill>
              <a:schemeClr val="accent4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  <a:endParaRPr lang="en-US" altLang="ko-K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Placeholder 32">
            <a:extLst>
              <a:ext uri="{FF2B5EF4-FFF2-40B4-BE49-F238E27FC236}">
                <a16:creationId xmlns="" xmlns:a16="http://schemas.microsoft.com/office/drawing/2014/main" id="{FA858AD7-7B47-4579-8CE5-61A864AF4566}"/>
              </a:ext>
            </a:extLst>
          </p:cNvPr>
          <p:cNvSpPr txBox="1">
            <a:spLocks/>
          </p:cNvSpPr>
          <p:nvPr/>
        </p:nvSpPr>
        <p:spPr>
          <a:xfrm>
            <a:off x="9153795" y="4163363"/>
            <a:ext cx="2337988" cy="289299"/>
          </a:xfrm>
          <a:prstGeom prst="rect">
            <a:avLst/>
          </a:prstGeom>
          <a:ln w="19050">
            <a:solidFill>
              <a:schemeClr val="accent4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Akhmad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Alva Majid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Placeholder 32">
            <a:extLst>
              <a:ext uri="{FF2B5EF4-FFF2-40B4-BE49-F238E27FC236}">
                <a16:creationId xmlns="" xmlns:a16="http://schemas.microsoft.com/office/drawing/2014/main" id="{B718936D-5D6C-4E98-AC96-41D32CC25FF4}"/>
              </a:ext>
            </a:extLst>
          </p:cNvPr>
          <p:cNvSpPr txBox="1">
            <a:spLocks/>
          </p:cNvSpPr>
          <p:nvPr/>
        </p:nvSpPr>
        <p:spPr>
          <a:xfrm>
            <a:off x="4819848" y="2238065"/>
            <a:ext cx="2433181" cy="289299"/>
          </a:xfrm>
          <a:prstGeom prst="rect">
            <a:avLst/>
          </a:prstGeom>
          <a:solidFill>
            <a:schemeClr val="accent3">
              <a:alpha val="70000"/>
            </a:schemeClr>
          </a:solidFill>
          <a:ln w="19050">
            <a:solidFill>
              <a:schemeClr val="accent5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Project Leader</a:t>
            </a:r>
            <a:endParaRPr lang="en-US" altLang="ko-KR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Text Placeholder 32">
            <a:extLst>
              <a:ext uri="{FF2B5EF4-FFF2-40B4-BE49-F238E27FC236}">
                <a16:creationId xmlns="" xmlns:a16="http://schemas.microsoft.com/office/drawing/2014/main" id="{9F2D5CED-D68C-4488-B281-0AF7A1537440}"/>
              </a:ext>
            </a:extLst>
          </p:cNvPr>
          <p:cNvSpPr txBox="1">
            <a:spLocks/>
          </p:cNvSpPr>
          <p:nvPr/>
        </p:nvSpPr>
        <p:spPr>
          <a:xfrm>
            <a:off x="4819849" y="2545352"/>
            <a:ext cx="2433181" cy="289299"/>
          </a:xfrm>
          <a:prstGeom prst="rect">
            <a:avLst/>
          </a:prstGeom>
          <a:ln w="19050">
            <a:solidFill>
              <a:schemeClr val="accent5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Ridho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Mei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Pratama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3772" y="3888259"/>
            <a:ext cx="699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60000" dist="29997" dir="5400000" sy="-100000" algn="bl" rotWithShape="0"/>
                </a:effectLst>
                <a:latin typeface="Times New Roman" panose="02020603050405020304" pitchFamily="18" charset="0"/>
              </a:rPr>
              <a:t>PROJECT SCOPE STATEMENT</a:t>
            </a:r>
            <a:endParaRPr 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  <a:reflection blurRad="6350" stA="60000" endA="900" endPos="60000" dist="29997" dir="5400000" sy="-100000" algn="bl" rotWithShape="0"/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85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388" y="275247"/>
            <a:ext cx="11573197" cy="724247"/>
          </a:xfrm>
        </p:spPr>
        <p:txBody>
          <a:bodyPr/>
          <a:lstStyle/>
          <a:p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PROJECT SCOPE STATEMENT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5428" y="2441720"/>
            <a:ext cx="750241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</a:rPr>
              <a:t>Cuy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aplikasi</a:t>
            </a:r>
            <a:r>
              <a:rPr lang="en-US" dirty="0">
                <a:latin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konsep</a:t>
            </a:r>
            <a:r>
              <a:rPr lang="en-US" dirty="0">
                <a:latin typeface="Times New Roman" panose="02020603050405020304" pitchFamily="18" charset="0"/>
              </a:rPr>
              <a:t> crud. </a:t>
            </a:r>
            <a:r>
              <a:rPr lang="en-US" dirty="0" err="1">
                <a:latin typeface="Times New Roman" panose="02020603050405020304" pitchFamily="18" charset="0"/>
              </a:rPr>
              <a:t>Cuy</a:t>
            </a:r>
            <a:r>
              <a:rPr lang="en-US" dirty="0">
                <a:latin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diciptakan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</a:rPr>
              <a:t> para </a:t>
            </a:r>
            <a:r>
              <a:rPr lang="en-US" dirty="0" err="1">
                <a:latin typeface="Times New Roman" panose="02020603050405020304" pitchFamily="18" charset="0"/>
              </a:rPr>
              <a:t>pelanggan</a:t>
            </a:r>
            <a:r>
              <a:rPr lang="en-US" dirty="0">
                <a:latin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</a:rPr>
              <a:t>membeli</a:t>
            </a:r>
            <a:r>
              <a:rPr lang="en-US" dirty="0">
                <a:latin typeface="Times New Roman" panose="02020603050405020304" pitchFamily="18" charset="0"/>
              </a:rPr>
              <a:t> menu </a:t>
            </a:r>
            <a:r>
              <a:rPr lang="en-US" dirty="0" err="1">
                <a:latin typeface="Times New Roman" panose="02020603050405020304" pitchFamily="18" charset="0"/>
              </a:rPr>
              <a:t>makanan</a:t>
            </a:r>
            <a:r>
              <a:rPr lang="en-US" dirty="0">
                <a:latin typeface="Times New Roman" panose="02020603050405020304" pitchFamily="18" charset="0"/>
              </a:rPr>
              <a:t>/ </a:t>
            </a:r>
            <a:r>
              <a:rPr lang="en-US" dirty="0" err="1">
                <a:latin typeface="Times New Roman" panose="02020603050405020304" pitchFamily="18" charset="0"/>
              </a:rPr>
              <a:t>minuman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mengetahui</a:t>
            </a:r>
            <a:r>
              <a:rPr lang="en-US" dirty="0">
                <a:latin typeface="Times New Roman" panose="02020603050405020304" pitchFamily="18" charset="0"/>
              </a:rPr>
              <a:t> menu Yang </a:t>
            </a:r>
            <a:r>
              <a:rPr lang="en-US" dirty="0" smtClean="0">
                <a:latin typeface="Times New Roman" panose="02020603050405020304" pitchFamily="18" charset="0"/>
              </a:rPr>
              <a:t>paling </a:t>
            </a:r>
            <a:r>
              <a:rPr lang="en-US" dirty="0" err="1">
                <a:latin typeface="Times New Roman" panose="02020603050405020304" pitchFamily="18" charset="0"/>
              </a:rPr>
              <a:t>laris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suai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kategori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bulan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tertentu,minggu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tertentu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hari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tertentu</a:t>
            </a:r>
            <a:r>
              <a:rPr lang="en-US" dirty="0">
                <a:latin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</a:rPr>
              <a:t>Kemudian</a:t>
            </a:r>
            <a:r>
              <a:rPr lang="en-US" dirty="0">
                <a:latin typeface="Times New Roman" panose="02020603050405020304" pitchFamily="18" charset="0"/>
              </a:rPr>
              <a:t> Developer </a:t>
            </a:r>
            <a:r>
              <a:rPr lang="en-US" dirty="0" err="1">
                <a:latin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mendapatkan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laporan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pelanggan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bentuk</a:t>
            </a:r>
            <a:r>
              <a:rPr lang="en-US" dirty="0">
                <a:latin typeface="Times New Roman" panose="02020603050405020304" pitchFamily="18" charset="0"/>
              </a:rPr>
              <a:t> Csv. </a:t>
            </a:r>
            <a:r>
              <a:rPr lang="en-US" dirty="0" err="1">
                <a:latin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begitu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ia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dpat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mengetahui</a:t>
            </a:r>
            <a:r>
              <a:rPr lang="en-US" dirty="0">
                <a:latin typeface="Times New Roman" panose="02020603050405020304" pitchFamily="18" charset="0"/>
              </a:rPr>
              <a:t> menu </a:t>
            </a:r>
            <a:r>
              <a:rPr lang="en-US" dirty="0" err="1">
                <a:latin typeface="Times New Roman" panose="02020603050405020304" pitchFamily="18" charset="0"/>
              </a:rPr>
              <a:t>apa</a:t>
            </a:r>
            <a:r>
              <a:rPr lang="en-US" dirty="0">
                <a:latin typeface="Times New Roman" panose="02020603050405020304" pitchFamily="18" charset="0"/>
              </a:rPr>
              <a:t> yang paling </a:t>
            </a:r>
            <a:r>
              <a:rPr lang="en-US" dirty="0" err="1">
                <a:latin typeface="Times New Roman" panose="02020603050405020304" pitchFamily="18" charset="0"/>
              </a:rPr>
              <a:t>laris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kurang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laku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dia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bisa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memperkirakan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0005" y="1556528"/>
            <a:ext cx="406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DD1FD940-CE48-4F2A-AF6C-2C1C29E2DFFA}"/>
              </a:ext>
            </a:extLst>
          </p:cNvPr>
          <p:cNvGrpSpPr/>
          <p:nvPr/>
        </p:nvGrpSpPr>
        <p:grpSpPr>
          <a:xfrm>
            <a:off x="8087845" y="2064177"/>
            <a:ext cx="3842248" cy="3246475"/>
            <a:chOff x="529632" y="1735015"/>
            <a:chExt cx="5452397" cy="4606957"/>
          </a:xfrm>
        </p:grpSpPr>
        <p:sp>
          <p:nvSpPr>
            <p:cNvPr id="11" name="Freeform: Shape 101">
              <a:extLst>
                <a:ext uri="{FF2B5EF4-FFF2-40B4-BE49-F238E27FC236}">
                  <a16:creationId xmlns="" xmlns:a16="http://schemas.microsoft.com/office/drawing/2014/main" id="{823C7B3C-B10C-4CEF-9189-82F3447F0BAB}"/>
                </a:ext>
              </a:extLst>
            </p:cNvPr>
            <p:cNvSpPr/>
            <p:nvPr/>
          </p:nvSpPr>
          <p:spPr>
            <a:xfrm>
              <a:off x="529632" y="1738934"/>
              <a:ext cx="5452397" cy="4430933"/>
            </a:xfrm>
            <a:custGeom>
              <a:avLst/>
              <a:gdLst>
                <a:gd name="connsiteX0" fmla="*/ 5387950 w 5452397"/>
                <a:gd name="connsiteY0" fmla="*/ 2870554 h 4430933"/>
                <a:gd name="connsiteX1" fmla="*/ 1180097 w 5452397"/>
                <a:gd name="connsiteY1" fmla="*/ 14370 h 4430933"/>
                <a:gd name="connsiteX2" fmla="*/ 1035960 w 5452397"/>
                <a:gd name="connsiteY2" fmla="*/ 0 h 4430933"/>
                <a:gd name="connsiteX3" fmla="*/ 552164 w 5452397"/>
                <a:gd name="connsiteY3" fmla="*/ 514714 h 4430933"/>
                <a:gd name="connsiteX4" fmla="*/ 553035 w 5452397"/>
                <a:gd name="connsiteY4" fmla="*/ 538664 h 4430933"/>
                <a:gd name="connsiteX5" fmla="*/ 590049 w 5452397"/>
                <a:gd name="connsiteY5" fmla="*/ 581339 h 4430933"/>
                <a:gd name="connsiteX6" fmla="*/ 570453 w 5452397"/>
                <a:gd name="connsiteY6" fmla="*/ 647094 h 4430933"/>
                <a:gd name="connsiteX7" fmla="*/ 486409 w 5452397"/>
                <a:gd name="connsiteY7" fmla="*/ 644046 h 4430933"/>
                <a:gd name="connsiteX8" fmla="*/ 438944 w 5452397"/>
                <a:gd name="connsiteY8" fmla="*/ 654497 h 4430933"/>
                <a:gd name="connsiteX9" fmla="*/ 43111 w 5452397"/>
                <a:gd name="connsiteY9" fmla="*/ 1076022 h 4430933"/>
                <a:gd name="connsiteX10" fmla="*/ 0 w 5452397"/>
                <a:gd name="connsiteY10" fmla="*/ 1509305 h 4430933"/>
                <a:gd name="connsiteX11" fmla="*/ 32660 w 5452397"/>
                <a:gd name="connsiteY11" fmla="*/ 1555899 h 4430933"/>
                <a:gd name="connsiteX12" fmla="*/ 4228319 w 5452397"/>
                <a:gd name="connsiteY12" fmla="*/ 4405551 h 4430933"/>
                <a:gd name="connsiteX13" fmla="*/ 4395536 w 5452397"/>
                <a:gd name="connsiteY13" fmla="*/ 4430808 h 4430933"/>
                <a:gd name="connsiteX14" fmla="*/ 4456065 w 5452397"/>
                <a:gd name="connsiteY14" fmla="*/ 4411212 h 4430933"/>
                <a:gd name="connsiteX15" fmla="*/ 5368789 w 5452397"/>
                <a:gd name="connsiteY15" fmla="*/ 3381784 h 4430933"/>
                <a:gd name="connsiteX16" fmla="*/ 5417561 w 5452397"/>
                <a:gd name="connsiteY16" fmla="*/ 3293821 h 4430933"/>
                <a:gd name="connsiteX17" fmla="*/ 5452398 w 5452397"/>
                <a:gd name="connsiteY17" fmla="*/ 2940663 h 4430933"/>
                <a:gd name="connsiteX18" fmla="*/ 5387950 w 5452397"/>
                <a:gd name="connsiteY18" fmla="*/ 2870554 h 443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52397" h="4430933">
                  <a:moveTo>
                    <a:pt x="5387950" y="2870554"/>
                  </a:moveTo>
                  <a:cubicBezTo>
                    <a:pt x="5382724" y="2860974"/>
                    <a:pt x="1219289" y="40498"/>
                    <a:pt x="1180097" y="14370"/>
                  </a:cubicBezTo>
                  <a:cubicBezTo>
                    <a:pt x="1132197" y="9580"/>
                    <a:pt x="1084296" y="4790"/>
                    <a:pt x="1035960" y="0"/>
                  </a:cubicBezTo>
                  <a:cubicBezTo>
                    <a:pt x="1029428" y="6532"/>
                    <a:pt x="707187" y="350110"/>
                    <a:pt x="552164" y="514714"/>
                  </a:cubicBezTo>
                  <a:cubicBezTo>
                    <a:pt x="542148" y="525165"/>
                    <a:pt x="543890" y="530391"/>
                    <a:pt x="553035" y="538664"/>
                  </a:cubicBezTo>
                  <a:cubicBezTo>
                    <a:pt x="566534" y="551728"/>
                    <a:pt x="579162" y="565663"/>
                    <a:pt x="590049" y="581339"/>
                  </a:cubicBezTo>
                  <a:cubicBezTo>
                    <a:pt x="608338" y="607467"/>
                    <a:pt x="600500" y="638385"/>
                    <a:pt x="570453" y="647094"/>
                  </a:cubicBezTo>
                  <a:cubicBezTo>
                    <a:pt x="542583" y="655368"/>
                    <a:pt x="512972" y="660158"/>
                    <a:pt x="486409" y="644046"/>
                  </a:cubicBezTo>
                  <a:cubicBezTo>
                    <a:pt x="465942" y="631417"/>
                    <a:pt x="453750" y="638820"/>
                    <a:pt x="438944" y="654497"/>
                  </a:cubicBezTo>
                  <a:cubicBezTo>
                    <a:pt x="307435" y="795586"/>
                    <a:pt x="175055" y="935804"/>
                    <a:pt x="43111" y="1076022"/>
                  </a:cubicBezTo>
                  <a:cubicBezTo>
                    <a:pt x="28740" y="1220595"/>
                    <a:pt x="14370" y="1364732"/>
                    <a:pt x="0" y="1509305"/>
                  </a:cubicBezTo>
                  <a:cubicBezTo>
                    <a:pt x="2177" y="1531078"/>
                    <a:pt x="13064" y="1545884"/>
                    <a:pt x="32660" y="1555899"/>
                  </a:cubicBezTo>
                  <a:cubicBezTo>
                    <a:pt x="32660" y="1555899"/>
                    <a:pt x="4222658" y="4404245"/>
                    <a:pt x="4228319" y="4405551"/>
                  </a:cubicBezTo>
                  <a:cubicBezTo>
                    <a:pt x="4283187" y="4418615"/>
                    <a:pt x="4338926" y="4430372"/>
                    <a:pt x="4395536" y="4430808"/>
                  </a:cubicBezTo>
                  <a:cubicBezTo>
                    <a:pt x="4416873" y="4431243"/>
                    <a:pt x="4438211" y="4431679"/>
                    <a:pt x="4456065" y="4411212"/>
                  </a:cubicBezTo>
                  <a:cubicBezTo>
                    <a:pt x="4759580" y="4067634"/>
                    <a:pt x="5063967" y="3724491"/>
                    <a:pt x="5368789" y="3381784"/>
                  </a:cubicBezTo>
                  <a:cubicBezTo>
                    <a:pt x="5391869" y="3355656"/>
                    <a:pt x="5407981" y="3326916"/>
                    <a:pt x="5417561" y="3293821"/>
                  </a:cubicBezTo>
                  <a:cubicBezTo>
                    <a:pt x="5429319" y="3176247"/>
                    <a:pt x="5440640" y="3058673"/>
                    <a:pt x="5452398" y="2940663"/>
                  </a:cubicBezTo>
                  <a:cubicBezTo>
                    <a:pt x="5437592" y="2911052"/>
                    <a:pt x="5416690" y="2887537"/>
                    <a:pt x="5387950" y="287055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79000">
                  <a:schemeClr val="accent4">
                    <a:lumMod val="5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7200000" scaled="0"/>
            </a:gra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02">
              <a:extLst>
                <a:ext uri="{FF2B5EF4-FFF2-40B4-BE49-F238E27FC236}">
                  <a16:creationId xmlns="" xmlns:a16="http://schemas.microsoft.com/office/drawing/2014/main" id="{64A6FDFE-01F5-4AE6-A829-693DD364D714}"/>
                </a:ext>
              </a:extLst>
            </p:cNvPr>
            <p:cNvSpPr/>
            <p:nvPr/>
          </p:nvSpPr>
          <p:spPr>
            <a:xfrm>
              <a:off x="1565592" y="1735015"/>
              <a:ext cx="144137" cy="26495"/>
            </a:xfrm>
            <a:custGeom>
              <a:avLst/>
              <a:gdLst>
                <a:gd name="connsiteX0" fmla="*/ 0 w 144137"/>
                <a:gd name="connsiteY0" fmla="*/ 3919 h 26495"/>
                <a:gd name="connsiteX1" fmla="*/ 1306 w 144137"/>
                <a:gd name="connsiteY1" fmla="*/ 0 h 26495"/>
                <a:gd name="connsiteX2" fmla="*/ 144137 w 144137"/>
                <a:gd name="connsiteY2" fmla="*/ 13935 h 26495"/>
                <a:gd name="connsiteX3" fmla="*/ 144137 w 144137"/>
                <a:gd name="connsiteY3" fmla="*/ 18289 h 26495"/>
                <a:gd name="connsiteX4" fmla="*/ 121058 w 144137"/>
                <a:gd name="connsiteY4" fmla="*/ 26128 h 26495"/>
                <a:gd name="connsiteX5" fmla="*/ 20467 w 144137"/>
                <a:gd name="connsiteY5" fmla="*/ 16112 h 26495"/>
                <a:gd name="connsiteX6" fmla="*/ 0 w 144137"/>
                <a:gd name="connsiteY6" fmla="*/ 3919 h 2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37" h="26495">
                  <a:moveTo>
                    <a:pt x="0" y="3919"/>
                  </a:moveTo>
                  <a:cubicBezTo>
                    <a:pt x="0" y="2613"/>
                    <a:pt x="435" y="1306"/>
                    <a:pt x="1306" y="0"/>
                  </a:cubicBezTo>
                  <a:cubicBezTo>
                    <a:pt x="48772" y="4790"/>
                    <a:pt x="96672" y="9580"/>
                    <a:pt x="144137" y="13935"/>
                  </a:cubicBezTo>
                  <a:cubicBezTo>
                    <a:pt x="143702" y="15241"/>
                    <a:pt x="143266" y="16547"/>
                    <a:pt x="144137" y="18289"/>
                  </a:cubicBezTo>
                  <a:cubicBezTo>
                    <a:pt x="138476" y="26999"/>
                    <a:pt x="129767" y="26999"/>
                    <a:pt x="121058" y="26128"/>
                  </a:cubicBezTo>
                  <a:cubicBezTo>
                    <a:pt x="87528" y="23950"/>
                    <a:pt x="53997" y="20902"/>
                    <a:pt x="20467" y="16112"/>
                  </a:cubicBezTo>
                  <a:cubicBezTo>
                    <a:pt x="12193" y="15241"/>
                    <a:pt x="3484" y="13935"/>
                    <a:pt x="0" y="3919"/>
                  </a:cubicBezTo>
                  <a:close/>
                </a:path>
              </a:pathLst>
            </a:custGeom>
            <a:solidFill>
              <a:srgbClr val="373737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03">
              <a:extLst>
                <a:ext uri="{FF2B5EF4-FFF2-40B4-BE49-F238E27FC236}">
                  <a16:creationId xmlns="" xmlns:a16="http://schemas.microsoft.com/office/drawing/2014/main" id="{B7DA4F9F-1D16-4898-B55A-282B353E2008}"/>
                </a:ext>
              </a:extLst>
            </p:cNvPr>
            <p:cNvSpPr/>
            <p:nvPr/>
          </p:nvSpPr>
          <p:spPr>
            <a:xfrm>
              <a:off x="2904146" y="3354576"/>
              <a:ext cx="1120157" cy="978237"/>
            </a:xfrm>
            <a:custGeom>
              <a:avLst/>
              <a:gdLst>
                <a:gd name="connsiteX0" fmla="*/ 522168 w 1120157"/>
                <a:gd name="connsiteY0" fmla="*/ 975781 h 978237"/>
                <a:gd name="connsiteX1" fmla="*/ 125464 w 1120157"/>
                <a:gd name="connsiteY1" fmla="*/ 786791 h 978237"/>
                <a:gd name="connsiteX2" fmla="*/ 200799 w 1120157"/>
                <a:gd name="connsiteY2" fmla="*/ 106603 h 978237"/>
                <a:gd name="connsiteX3" fmla="*/ 694610 w 1120157"/>
                <a:gd name="connsiteY3" fmla="*/ 18640 h 978237"/>
                <a:gd name="connsiteX4" fmla="*/ 995078 w 1120157"/>
                <a:gd name="connsiteY4" fmla="*/ 191517 h 978237"/>
                <a:gd name="connsiteX5" fmla="*/ 928452 w 1120157"/>
                <a:gd name="connsiteY5" fmla="*/ 865610 h 978237"/>
                <a:gd name="connsiteX6" fmla="*/ 522168 w 1120157"/>
                <a:gd name="connsiteY6" fmla="*/ 975781 h 9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0157" h="978237">
                  <a:moveTo>
                    <a:pt x="522168" y="975781"/>
                  </a:moveTo>
                  <a:cubicBezTo>
                    <a:pt x="361483" y="958798"/>
                    <a:pt x="229974" y="900011"/>
                    <a:pt x="125464" y="786791"/>
                  </a:cubicBezTo>
                  <a:cubicBezTo>
                    <a:pt x="-67880" y="577335"/>
                    <a:pt x="-33915" y="268158"/>
                    <a:pt x="200799" y="106603"/>
                  </a:cubicBezTo>
                  <a:cubicBezTo>
                    <a:pt x="351468" y="2963"/>
                    <a:pt x="517378" y="-22294"/>
                    <a:pt x="694610" y="18640"/>
                  </a:cubicBezTo>
                  <a:cubicBezTo>
                    <a:pt x="812185" y="46074"/>
                    <a:pt x="912776" y="103119"/>
                    <a:pt x="995078" y="191517"/>
                  </a:cubicBezTo>
                  <a:cubicBezTo>
                    <a:pt x="1185374" y="395313"/>
                    <a:pt x="1154892" y="702312"/>
                    <a:pt x="928452" y="865610"/>
                  </a:cubicBezTo>
                  <a:cubicBezTo>
                    <a:pt x="804346" y="955314"/>
                    <a:pt x="664999" y="987974"/>
                    <a:pt x="522168" y="975781"/>
                  </a:cubicBezTo>
                  <a:close/>
                </a:path>
              </a:pathLst>
            </a:custGeom>
            <a:solidFill>
              <a:srgbClr val="FEFEFE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04">
              <a:extLst>
                <a:ext uri="{FF2B5EF4-FFF2-40B4-BE49-F238E27FC236}">
                  <a16:creationId xmlns="" xmlns:a16="http://schemas.microsoft.com/office/drawing/2014/main" id="{2E8807C4-328E-4445-9CAA-2E75E21BFEEB}"/>
                </a:ext>
              </a:extLst>
            </p:cNvPr>
            <p:cNvSpPr/>
            <p:nvPr/>
          </p:nvSpPr>
          <p:spPr>
            <a:xfrm>
              <a:off x="3100712" y="3535279"/>
              <a:ext cx="727024" cy="662838"/>
            </a:xfrm>
            <a:custGeom>
              <a:avLst/>
              <a:gdLst>
                <a:gd name="connsiteX0" fmla="*/ 701073 w 727024"/>
                <a:gd name="connsiteY0" fmla="*/ 228841 h 662838"/>
                <a:gd name="connsiteX1" fmla="*/ 369688 w 727024"/>
                <a:gd name="connsiteY1" fmla="*/ 12417 h 662838"/>
                <a:gd name="connsiteX2" fmla="*/ 292611 w 727024"/>
                <a:gd name="connsiteY2" fmla="*/ 14159 h 662838"/>
                <a:gd name="connsiteX3" fmla="*/ 9562 w 727024"/>
                <a:gd name="connsiteY3" fmla="*/ 300256 h 662838"/>
                <a:gd name="connsiteX4" fmla="*/ 20013 w 727024"/>
                <a:gd name="connsiteY4" fmla="*/ 386477 h 662838"/>
                <a:gd name="connsiteX5" fmla="*/ 341383 w 727024"/>
                <a:gd name="connsiteY5" fmla="*/ 632512 h 662838"/>
                <a:gd name="connsiteX6" fmla="*/ 442845 w 727024"/>
                <a:gd name="connsiteY6" fmla="*/ 647753 h 662838"/>
                <a:gd name="connsiteX7" fmla="*/ 707169 w 727024"/>
                <a:gd name="connsiteY7" fmla="*/ 338577 h 662838"/>
                <a:gd name="connsiteX8" fmla="*/ 701073 w 727024"/>
                <a:gd name="connsiteY8" fmla="*/ 228841 h 662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7024" h="662838">
                  <a:moveTo>
                    <a:pt x="701073" y="228841"/>
                  </a:moveTo>
                  <a:cubicBezTo>
                    <a:pt x="661881" y="195746"/>
                    <a:pt x="391896" y="26787"/>
                    <a:pt x="369688" y="12417"/>
                  </a:cubicBezTo>
                  <a:cubicBezTo>
                    <a:pt x="338770" y="-5872"/>
                    <a:pt x="317868" y="-2824"/>
                    <a:pt x="292611" y="14159"/>
                  </a:cubicBezTo>
                  <a:cubicBezTo>
                    <a:pt x="198116" y="109524"/>
                    <a:pt x="103621" y="204890"/>
                    <a:pt x="9562" y="300256"/>
                  </a:cubicBezTo>
                  <a:cubicBezTo>
                    <a:pt x="-7421" y="317675"/>
                    <a:pt x="-454" y="370801"/>
                    <a:pt x="20013" y="386477"/>
                  </a:cubicBezTo>
                  <a:cubicBezTo>
                    <a:pt x="127136" y="468344"/>
                    <a:pt x="233824" y="550646"/>
                    <a:pt x="341383" y="632512"/>
                  </a:cubicBezTo>
                  <a:cubicBezTo>
                    <a:pt x="402347" y="679107"/>
                    <a:pt x="430652" y="661688"/>
                    <a:pt x="442845" y="647753"/>
                  </a:cubicBezTo>
                  <a:cubicBezTo>
                    <a:pt x="531243" y="544985"/>
                    <a:pt x="617464" y="440039"/>
                    <a:pt x="707169" y="338577"/>
                  </a:cubicBezTo>
                  <a:cubicBezTo>
                    <a:pt x="728942" y="314191"/>
                    <a:pt x="740264" y="261936"/>
                    <a:pt x="701073" y="228841"/>
                  </a:cubicBezTo>
                  <a:close/>
                </a:path>
              </a:pathLst>
            </a:custGeom>
            <a:solidFill>
              <a:schemeClr val="accent2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79BE5C80-67CC-4005-A4CB-C80D36D86AE2}"/>
                </a:ext>
              </a:extLst>
            </p:cNvPr>
            <p:cNvGrpSpPr/>
            <p:nvPr/>
          </p:nvGrpSpPr>
          <p:grpSpPr>
            <a:xfrm>
              <a:off x="575753" y="1783904"/>
              <a:ext cx="5287780" cy="4558068"/>
              <a:chOff x="575753" y="1783904"/>
              <a:chExt cx="5287780" cy="4558068"/>
            </a:xfrm>
            <a:solidFill>
              <a:schemeClr val="accent3"/>
            </a:solidFill>
          </p:grpSpPr>
          <p:sp>
            <p:nvSpPr>
              <p:cNvPr id="18" name="Freeform: Shape 106">
                <a:extLst>
                  <a:ext uri="{FF2B5EF4-FFF2-40B4-BE49-F238E27FC236}">
                    <a16:creationId xmlns="" xmlns:a16="http://schemas.microsoft.com/office/drawing/2014/main" id="{324A1E08-16F2-49FF-85EB-CD183E79F571}"/>
                  </a:ext>
                </a:extLst>
              </p:cNvPr>
              <p:cNvSpPr/>
              <p:nvPr/>
            </p:nvSpPr>
            <p:spPr>
              <a:xfrm>
                <a:off x="575753" y="3125469"/>
                <a:ext cx="252937" cy="600259"/>
              </a:xfrm>
              <a:custGeom>
                <a:avLst/>
                <a:gdLst>
                  <a:gd name="connsiteX0" fmla="*/ 232574 w 252937"/>
                  <a:gd name="connsiteY0" fmla="*/ 70515 h 600259"/>
                  <a:gd name="connsiteX1" fmla="*/ 134160 w 252937"/>
                  <a:gd name="connsiteY1" fmla="*/ 7373 h 600259"/>
                  <a:gd name="connsiteX2" fmla="*/ 91049 w 252937"/>
                  <a:gd name="connsiteY2" fmla="*/ 6067 h 600259"/>
                  <a:gd name="connsiteX3" fmla="*/ 23553 w 252937"/>
                  <a:gd name="connsiteY3" fmla="*/ 110577 h 600259"/>
                  <a:gd name="connsiteX4" fmla="*/ 8312 w 252937"/>
                  <a:gd name="connsiteY4" fmla="*/ 312195 h 600259"/>
                  <a:gd name="connsiteX5" fmla="*/ 18328 w 252937"/>
                  <a:gd name="connsiteY5" fmla="*/ 341807 h 600259"/>
                  <a:gd name="connsiteX6" fmla="*/ 1780 w 252937"/>
                  <a:gd name="connsiteY6" fmla="*/ 517297 h 600259"/>
                  <a:gd name="connsiteX7" fmla="*/ 3522 w 252937"/>
                  <a:gd name="connsiteY7" fmla="*/ 542554 h 600259"/>
                  <a:gd name="connsiteX8" fmla="*/ 3522 w 252937"/>
                  <a:gd name="connsiteY8" fmla="*/ 542554 h 600259"/>
                  <a:gd name="connsiteX9" fmla="*/ 49681 w 252937"/>
                  <a:gd name="connsiteY9" fmla="*/ 584794 h 600259"/>
                  <a:gd name="connsiteX10" fmla="*/ 108468 w 252937"/>
                  <a:gd name="connsiteY10" fmla="*/ 584358 h 600259"/>
                  <a:gd name="connsiteX11" fmla="*/ 128934 w 252937"/>
                  <a:gd name="connsiteY11" fmla="*/ 401029 h 600259"/>
                  <a:gd name="connsiteX12" fmla="*/ 180754 w 252937"/>
                  <a:gd name="connsiteY12" fmla="*/ 298696 h 600259"/>
                  <a:gd name="connsiteX13" fmla="*/ 222994 w 252937"/>
                  <a:gd name="connsiteY13" fmla="*/ 171977 h 600259"/>
                  <a:gd name="connsiteX14" fmla="*/ 241719 w 252937"/>
                  <a:gd name="connsiteY14" fmla="*/ 154123 h 600259"/>
                  <a:gd name="connsiteX15" fmla="*/ 232574 w 25293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37" h="600259">
                    <a:moveTo>
                      <a:pt x="232574" y="70515"/>
                    </a:moveTo>
                    <a:cubicBezTo>
                      <a:pt x="199915" y="49177"/>
                      <a:pt x="166820" y="28275"/>
                      <a:pt x="134160" y="7373"/>
                    </a:cubicBezTo>
                    <a:cubicBezTo>
                      <a:pt x="120225" y="-1771"/>
                      <a:pt x="103678" y="-2642"/>
                      <a:pt x="91049" y="6067"/>
                    </a:cubicBezTo>
                    <a:cubicBezTo>
                      <a:pt x="54471" y="31324"/>
                      <a:pt x="25295" y="62241"/>
                      <a:pt x="23553" y="110577"/>
                    </a:cubicBezTo>
                    <a:cubicBezTo>
                      <a:pt x="23118" y="127996"/>
                      <a:pt x="7441" y="275617"/>
                      <a:pt x="8312" y="312195"/>
                    </a:cubicBezTo>
                    <a:cubicBezTo>
                      <a:pt x="8312" y="323082"/>
                      <a:pt x="12231" y="332662"/>
                      <a:pt x="18328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321"/>
                      <a:pt x="232574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07">
                <a:extLst>
                  <a:ext uri="{FF2B5EF4-FFF2-40B4-BE49-F238E27FC236}">
                    <a16:creationId xmlns="" xmlns:a16="http://schemas.microsoft.com/office/drawing/2014/main" id="{C5BF35E7-E748-48FA-8799-05D8F723B512}"/>
                  </a:ext>
                </a:extLst>
              </p:cNvPr>
              <p:cNvSpPr/>
              <p:nvPr/>
            </p:nvSpPr>
            <p:spPr>
              <a:xfrm>
                <a:off x="678995" y="3526062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08">
                <a:extLst>
                  <a:ext uri="{FF2B5EF4-FFF2-40B4-BE49-F238E27FC236}">
                    <a16:creationId xmlns="" xmlns:a16="http://schemas.microsoft.com/office/drawing/2014/main" id="{2D5FF51E-86EF-46DD-99BE-7E62F642E7CA}"/>
                  </a:ext>
                </a:extLst>
              </p:cNvPr>
              <p:cNvSpPr/>
              <p:nvPr/>
            </p:nvSpPr>
            <p:spPr>
              <a:xfrm>
                <a:off x="833110" y="3300088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109">
                <a:extLst>
                  <a:ext uri="{FF2B5EF4-FFF2-40B4-BE49-F238E27FC236}">
                    <a16:creationId xmlns="" xmlns:a16="http://schemas.microsoft.com/office/drawing/2014/main" id="{8EEBB9B5-2D11-4D2B-A8D3-662FADA19EB8}"/>
                  </a:ext>
                </a:extLst>
              </p:cNvPr>
              <p:cNvSpPr/>
              <p:nvPr/>
            </p:nvSpPr>
            <p:spPr>
              <a:xfrm>
                <a:off x="936352" y="3700682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39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39"/>
                    </a:cubicBezTo>
                    <a:cubicBezTo>
                      <a:pt x="5661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110">
                <a:extLst>
                  <a:ext uri="{FF2B5EF4-FFF2-40B4-BE49-F238E27FC236}">
                    <a16:creationId xmlns="" xmlns:a16="http://schemas.microsoft.com/office/drawing/2014/main" id="{BEEA5CA4-D813-4271-9F19-5D9FA646DB05}"/>
                  </a:ext>
                </a:extLst>
              </p:cNvPr>
              <p:cNvSpPr/>
              <p:nvPr/>
            </p:nvSpPr>
            <p:spPr>
              <a:xfrm>
                <a:off x="1090467" y="3474272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111">
                <a:extLst>
                  <a:ext uri="{FF2B5EF4-FFF2-40B4-BE49-F238E27FC236}">
                    <a16:creationId xmlns="" xmlns:a16="http://schemas.microsoft.com/office/drawing/2014/main" id="{1E677919-C0B1-4AEC-BB03-D2251ECAA09C}"/>
                  </a:ext>
                </a:extLst>
              </p:cNvPr>
              <p:cNvSpPr/>
              <p:nvPr/>
            </p:nvSpPr>
            <p:spPr>
              <a:xfrm>
                <a:off x="1193709" y="387486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39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39"/>
                    </a:cubicBezTo>
                    <a:cubicBezTo>
                      <a:pt x="6096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112">
                <a:extLst>
                  <a:ext uri="{FF2B5EF4-FFF2-40B4-BE49-F238E27FC236}">
                    <a16:creationId xmlns="" xmlns:a16="http://schemas.microsoft.com/office/drawing/2014/main" id="{1ACB17A0-CFFE-4FEB-B43B-2D9DD17A79DE}"/>
                  </a:ext>
                </a:extLst>
              </p:cNvPr>
              <p:cNvSpPr/>
              <p:nvPr/>
            </p:nvSpPr>
            <p:spPr>
              <a:xfrm>
                <a:off x="1347824" y="3648892"/>
                <a:ext cx="253102" cy="600259"/>
              </a:xfrm>
              <a:custGeom>
                <a:avLst/>
                <a:gdLst>
                  <a:gd name="connsiteX0" fmla="*/ 233009 w 253102"/>
                  <a:gd name="connsiteY0" fmla="*/ 70515 h 600259"/>
                  <a:gd name="connsiteX1" fmla="*/ 134595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7 w 253102"/>
                  <a:gd name="connsiteY4" fmla="*/ 312195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3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09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113">
                <a:extLst>
                  <a:ext uri="{FF2B5EF4-FFF2-40B4-BE49-F238E27FC236}">
                    <a16:creationId xmlns="" xmlns:a16="http://schemas.microsoft.com/office/drawing/2014/main" id="{AD52985A-647C-4307-9C00-6AA8BEEFA764}"/>
                  </a:ext>
                </a:extLst>
              </p:cNvPr>
              <p:cNvSpPr/>
              <p:nvPr/>
            </p:nvSpPr>
            <p:spPr>
              <a:xfrm>
                <a:off x="1451502" y="404948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7838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114">
                <a:extLst>
                  <a:ext uri="{FF2B5EF4-FFF2-40B4-BE49-F238E27FC236}">
                    <a16:creationId xmlns="" xmlns:a16="http://schemas.microsoft.com/office/drawing/2014/main" id="{0518DB0B-4EF3-4765-A652-26065419CD76}"/>
                  </a:ext>
                </a:extLst>
              </p:cNvPr>
              <p:cNvSpPr/>
              <p:nvPr/>
            </p:nvSpPr>
            <p:spPr>
              <a:xfrm>
                <a:off x="1605181" y="3823076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3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115">
                <a:extLst>
                  <a:ext uri="{FF2B5EF4-FFF2-40B4-BE49-F238E27FC236}">
                    <a16:creationId xmlns="" xmlns:a16="http://schemas.microsoft.com/office/drawing/2014/main" id="{C312BB07-E15F-4CE8-B865-9B11F1395344}"/>
                  </a:ext>
                </a:extLst>
              </p:cNvPr>
              <p:cNvSpPr/>
              <p:nvPr/>
            </p:nvSpPr>
            <p:spPr>
              <a:xfrm>
                <a:off x="1708859" y="4223670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116">
                <a:extLst>
                  <a:ext uri="{FF2B5EF4-FFF2-40B4-BE49-F238E27FC236}">
                    <a16:creationId xmlns="" xmlns:a16="http://schemas.microsoft.com/office/drawing/2014/main" id="{AA978A5A-E77D-42DE-B129-A61896C9C5F4}"/>
                  </a:ext>
                </a:extLst>
              </p:cNvPr>
              <p:cNvSpPr/>
              <p:nvPr/>
            </p:nvSpPr>
            <p:spPr>
              <a:xfrm>
                <a:off x="1862538" y="3997695"/>
                <a:ext cx="253287" cy="600259"/>
              </a:xfrm>
              <a:custGeom>
                <a:avLst/>
                <a:gdLst>
                  <a:gd name="connsiteX0" fmla="*/ 233010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8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10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10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117">
                <a:extLst>
                  <a:ext uri="{FF2B5EF4-FFF2-40B4-BE49-F238E27FC236}">
                    <a16:creationId xmlns="" xmlns:a16="http://schemas.microsoft.com/office/drawing/2014/main" id="{14191A43-2C44-46F0-80E7-29FA185BC106}"/>
                  </a:ext>
                </a:extLst>
              </p:cNvPr>
              <p:cNvSpPr/>
              <p:nvPr/>
            </p:nvSpPr>
            <p:spPr>
              <a:xfrm>
                <a:off x="1966216" y="4398289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118">
                <a:extLst>
                  <a:ext uri="{FF2B5EF4-FFF2-40B4-BE49-F238E27FC236}">
                    <a16:creationId xmlns="" xmlns:a16="http://schemas.microsoft.com/office/drawing/2014/main" id="{9B18EFC1-B054-430B-BF55-2CA80A7D18CA}"/>
                  </a:ext>
                </a:extLst>
              </p:cNvPr>
              <p:cNvSpPr/>
              <p:nvPr/>
            </p:nvSpPr>
            <p:spPr>
              <a:xfrm>
                <a:off x="2119895" y="4171879"/>
                <a:ext cx="253287" cy="600259"/>
              </a:xfrm>
              <a:custGeom>
                <a:avLst/>
                <a:gdLst>
                  <a:gd name="connsiteX0" fmla="*/ 233010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8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4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10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10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3" y="85321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119">
                <a:extLst>
                  <a:ext uri="{FF2B5EF4-FFF2-40B4-BE49-F238E27FC236}">
                    <a16:creationId xmlns="" xmlns:a16="http://schemas.microsoft.com/office/drawing/2014/main" id="{73281E34-5E38-4C96-B332-1DACA7A7B4B8}"/>
                  </a:ext>
                </a:extLst>
              </p:cNvPr>
              <p:cNvSpPr/>
              <p:nvPr/>
            </p:nvSpPr>
            <p:spPr>
              <a:xfrm>
                <a:off x="2223573" y="4572473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120">
                <a:extLst>
                  <a:ext uri="{FF2B5EF4-FFF2-40B4-BE49-F238E27FC236}">
                    <a16:creationId xmlns="" xmlns:a16="http://schemas.microsoft.com/office/drawing/2014/main" id="{23326A06-CA88-4C76-B52D-08032DDFECC6}"/>
                  </a:ext>
                </a:extLst>
              </p:cNvPr>
              <p:cNvSpPr/>
              <p:nvPr/>
            </p:nvSpPr>
            <p:spPr>
              <a:xfrm>
                <a:off x="2377687" y="4346499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6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6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121">
                <a:extLst>
                  <a:ext uri="{FF2B5EF4-FFF2-40B4-BE49-F238E27FC236}">
                    <a16:creationId xmlns="" xmlns:a16="http://schemas.microsoft.com/office/drawing/2014/main" id="{FA818030-6D12-4724-ADB5-F255F6D95083}"/>
                  </a:ext>
                </a:extLst>
              </p:cNvPr>
              <p:cNvSpPr/>
              <p:nvPr/>
            </p:nvSpPr>
            <p:spPr>
              <a:xfrm>
                <a:off x="2480930" y="4747093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6096" y="173748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122">
                <a:extLst>
                  <a:ext uri="{FF2B5EF4-FFF2-40B4-BE49-F238E27FC236}">
                    <a16:creationId xmlns="" xmlns:a16="http://schemas.microsoft.com/office/drawing/2014/main" id="{264D4EF0-966E-4E55-9E3E-91732E270528}"/>
                  </a:ext>
                </a:extLst>
              </p:cNvPr>
              <p:cNvSpPr/>
              <p:nvPr/>
            </p:nvSpPr>
            <p:spPr>
              <a:xfrm>
                <a:off x="2635044" y="4520683"/>
                <a:ext cx="253102" cy="600259"/>
              </a:xfrm>
              <a:custGeom>
                <a:avLst/>
                <a:gdLst>
                  <a:gd name="connsiteX0" fmla="*/ 233009 w 253102"/>
                  <a:gd name="connsiteY0" fmla="*/ 70515 h 600259"/>
                  <a:gd name="connsiteX1" fmla="*/ 134596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7 w 253102"/>
                  <a:gd name="connsiteY4" fmla="*/ 312196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4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09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6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653" y="85756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123">
                <a:extLst>
                  <a:ext uri="{FF2B5EF4-FFF2-40B4-BE49-F238E27FC236}">
                    <a16:creationId xmlns="" xmlns:a16="http://schemas.microsoft.com/office/drawing/2014/main" id="{6897BDFF-6865-4614-8CA0-9C576496A973}"/>
                  </a:ext>
                </a:extLst>
              </p:cNvPr>
              <p:cNvSpPr/>
              <p:nvPr/>
            </p:nvSpPr>
            <p:spPr>
              <a:xfrm>
                <a:off x="2738287" y="4921277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6096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124">
                <a:extLst>
                  <a:ext uri="{FF2B5EF4-FFF2-40B4-BE49-F238E27FC236}">
                    <a16:creationId xmlns="" xmlns:a16="http://schemas.microsoft.com/office/drawing/2014/main" id="{E1A518B2-5FFA-44D3-B6DA-B9DCD435B137}"/>
                  </a:ext>
                </a:extLst>
              </p:cNvPr>
              <p:cNvSpPr/>
              <p:nvPr/>
            </p:nvSpPr>
            <p:spPr>
              <a:xfrm>
                <a:off x="2892401" y="4695303"/>
                <a:ext cx="253287" cy="600258"/>
              </a:xfrm>
              <a:custGeom>
                <a:avLst/>
                <a:gdLst>
                  <a:gd name="connsiteX0" fmla="*/ 233009 w 253287"/>
                  <a:gd name="connsiteY0" fmla="*/ 70515 h 600258"/>
                  <a:gd name="connsiteX1" fmla="*/ 134595 w 253287"/>
                  <a:gd name="connsiteY1" fmla="*/ 7373 h 600258"/>
                  <a:gd name="connsiteX2" fmla="*/ 91485 w 253287"/>
                  <a:gd name="connsiteY2" fmla="*/ 6067 h 600258"/>
                  <a:gd name="connsiteX3" fmla="*/ 23988 w 253287"/>
                  <a:gd name="connsiteY3" fmla="*/ 110577 h 600258"/>
                  <a:gd name="connsiteX4" fmla="*/ 8747 w 253287"/>
                  <a:gd name="connsiteY4" fmla="*/ 312195 h 600258"/>
                  <a:gd name="connsiteX5" fmla="*/ 18763 w 253287"/>
                  <a:gd name="connsiteY5" fmla="*/ 341807 h 600258"/>
                  <a:gd name="connsiteX6" fmla="*/ 1780 w 253287"/>
                  <a:gd name="connsiteY6" fmla="*/ 517297 h 600258"/>
                  <a:gd name="connsiteX7" fmla="*/ 3522 w 253287"/>
                  <a:gd name="connsiteY7" fmla="*/ 542554 h 600258"/>
                  <a:gd name="connsiteX8" fmla="*/ 3522 w 253287"/>
                  <a:gd name="connsiteY8" fmla="*/ 542554 h 600258"/>
                  <a:gd name="connsiteX9" fmla="*/ 49681 w 253287"/>
                  <a:gd name="connsiteY9" fmla="*/ 584793 h 600258"/>
                  <a:gd name="connsiteX10" fmla="*/ 108468 w 253287"/>
                  <a:gd name="connsiteY10" fmla="*/ 584358 h 600258"/>
                  <a:gd name="connsiteX11" fmla="*/ 128935 w 253287"/>
                  <a:gd name="connsiteY11" fmla="*/ 401029 h 600258"/>
                  <a:gd name="connsiteX12" fmla="*/ 180754 w 253287"/>
                  <a:gd name="connsiteY12" fmla="*/ 298696 h 600258"/>
                  <a:gd name="connsiteX13" fmla="*/ 222994 w 253287"/>
                  <a:gd name="connsiteY13" fmla="*/ 171977 h 600258"/>
                  <a:gd name="connsiteX14" fmla="*/ 241719 w 253287"/>
                  <a:gd name="connsiteY14" fmla="*/ 154123 h 600258"/>
                  <a:gd name="connsiteX15" fmla="*/ 233009 w 253287"/>
                  <a:gd name="connsiteY15" fmla="*/ 70515 h 60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8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8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8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2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4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125">
                <a:extLst>
                  <a:ext uri="{FF2B5EF4-FFF2-40B4-BE49-F238E27FC236}">
                    <a16:creationId xmlns="" xmlns:a16="http://schemas.microsoft.com/office/drawing/2014/main" id="{3BA44E90-2B58-4AD0-9DD7-680470D3DA85}"/>
                  </a:ext>
                </a:extLst>
              </p:cNvPr>
              <p:cNvSpPr/>
              <p:nvPr/>
            </p:nvSpPr>
            <p:spPr>
              <a:xfrm>
                <a:off x="2996079" y="509589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7838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126">
                <a:extLst>
                  <a:ext uri="{FF2B5EF4-FFF2-40B4-BE49-F238E27FC236}">
                    <a16:creationId xmlns="" xmlns:a16="http://schemas.microsoft.com/office/drawing/2014/main" id="{9D9E0259-E95E-4431-8AAB-C03549A10E4E}"/>
                  </a:ext>
                </a:extLst>
              </p:cNvPr>
              <p:cNvSpPr/>
              <p:nvPr/>
            </p:nvSpPr>
            <p:spPr>
              <a:xfrm>
                <a:off x="3149758" y="4869487"/>
                <a:ext cx="253287" cy="600258"/>
              </a:xfrm>
              <a:custGeom>
                <a:avLst/>
                <a:gdLst>
                  <a:gd name="connsiteX0" fmla="*/ 233010 w 253287"/>
                  <a:gd name="connsiteY0" fmla="*/ 70515 h 600258"/>
                  <a:gd name="connsiteX1" fmla="*/ 134595 w 253287"/>
                  <a:gd name="connsiteY1" fmla="*/ 7373 h 600258"/>
                  <a:gd name="connsiteX2" fmla="*/ 91485 w 253287"/>
                  <a:gd name="connsiteY2" fmla="*/ 6067 h 600258"/>
                  <a:gd name="connsiteX3" fmla="*/ 23989 w 253287"/>
                  <a:gd name="connsiteY3" fmla="*/ 110577 h 600258"/>
                  <a:gd name="connsiteX4" fmla="*/ 8748 w 253287"/>
                  <a:gd name="connsiteY4" fmla="*/ 312195 h 600258"/>
                  <a:gd name="connsiteX5" fmla="*/ 18763 w 253287"/>
                  <a:gd name="connsiteY5" fmla="*/ 341807 h 600258"/>
                  <a:gd name="connsiteX6" fmla="*/ 1780 w 253287"/>
                  <a:gd name="connsiteY6" fmla="*/ 517297 h 600258"/>
                  <a:gd name="connsiteX7" fmla="*/ 3522 w 253287"/>
                  <a:gd name="connsiteY7" fmla="*/ 542554 h 600258"/>
                  <a:gd name="connsiteX8" fmla="*/ 3522 w 253287"/>
                  <a:gd name="connsiteY8" fmla="*/ 542554 h 600258"/>
                  <a:gd name="connsiteX9" fmla="*/ 49681 w 253287"/>
                  <a:gd name="connsiteY9" fmla="*/ 584793 h 600258"/>
                  <a:gd name="connsiteX10" fmla="*/ 108468 w 253287"/>
                  <a:gd name="connsiteY10" fmla="*/ 584358 h 600258"/>
                  <a:gd name="connsiteX11" fmla="*/ 128934 w 253287"/>
                  <a:gd name="connsiteY11" fmla="*/ 401029 h 600258"/>
                  <a:gd name="connsiteX12" fmla="*/ 180754 w 253287"/>
                  <a:gd name="connsiteY12" fmla="*/ 298696 h 600258"/>
                  <a:gd name="connsiteX13" fmla="*/ 222994 w 253287"/>
                  <a:gd name="connsiteY13" fmla="*/ 171977 h 600258"/>
                  <a:gd name="connsiteX14" fmla="*/ 241719 w 253287"/>
                  <a:gd name="connsiteY14" fmla="*/ 154123 h 600258"/>
                  <a:gd name="connsiteX15" fmla="*/ 233010 w 253287"/>
                  <a:gd name="connsiteY15" fmla="*/ 70515 h 60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8">
                    <a:moveTo>
                      <a:pt x="233010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8"/>
                      <a:pt x="35310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4" y="85756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127">
                <a:extLst>
                  <a:ext uri="{FF2B5EF4-FFF2-40B4-BE49-F238E27FC236}">
                    <a16:creationId xmlns="" xmlns:a16="http://schemas.microsoft.com/office/drawing/2014/main" id="{452EF865-CA22-413C-96AE-22690210567A}"/>
                  </a:ext>
                </a:extLst>
              </p:cNvPr>
              <p:cNvSpPr/>
              <p:nvPr/>
            </p:nvSpPr>
            <p:spPr>
              <a:xfrm>
                <a:off x="3253436" y="5270080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128">
                <a:extLst>
                  <a:ext uri="{FF2B5EF4-FFF2-40B4-BE49-F238E27FC236}">
                    <a16:creationId xmlns="" xmlns:a16="http://schemas.microsoft.com/office/drawing/2014/main" id="{FB60BEF9-37C1-4F61-88E7-4B6131D738D4}"/>
                  </a:ext>
                </a:extLst>
              </p:cNvPr>
              <p:cNvSpPr/>
              <p:nvPr/>
            </p:nvSpPr>
            <p:spPr>
              <a:xfrm>
                <a:off x="3407115" y="5044106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6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129">
                <a:extLst>
                  <a:ext uri="{FF2B5EF4-FFF2-40B4-BE49-F238E27FC236}">
                    <a16:creationId xmlns="" xmlns:a16="http://schemas.microsoft.com/office/drawing/2014/main" id="{C7757B5A-7D73-411C-8DAB-E5DB1FD7373B}"/>
                  </a:ext>
                </a:extLst>
              </p:cNvPr>
              <p:cNvSpPr/>
              <p:nvPr/>
            </p:nvSpPr>
            <p:spPr>
              <a:xfrm>
                <a:off x="3510793" y="5444700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3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5661" y="173748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130">
                <a:extLst>
                  <a:ext uri="{FF2B5EF4-FFF2-40B4-BE49-F238E27FC236}">
                    <a16:creationId xmlns="" xmlns:a16="http://schemas.microsoft.com/office/drawing/2014/main" id="{8D2D87BF-B204-4F52-A712-AD612A20D9C7}"/>
                  </a:ext>
                </a:extLst>
              </p:cNvPr>
              <p:cNvSpPr/>
              <p:nvPr/>
            </p:nvSpPr>
            <p:spPr>
              <a:xfrm>
                <a:off x="3664908" y="5218290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6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1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756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131">
                <a:extLst>
                  <a:ext uri="{FF2B5EF4-FFF2-40B4-BE49-F238E27FC236}">
                    <a16:creationId xmlns="" xmlns:a16="http://schemas.microsoft.com/office/drawing/2014/main" id="{37ED5093-7FE3-47D3-B4DD-9FD5A240B401}"/>
                  </a:ext>
                </a:extLst>
              </p:cNvPr>
              <p:cNvSpPr/>
              <p:nvPr/>
            </p:nvSpPr>
            <p:spPr>
              <a:xfrm>
                <a:off x="3768150" y="5618884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3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132">
                <a:extLst>
                  <a:ext uri="{FF2B5EF4-FFF2-40B4-BE49-F238E27FC236}">
                    <a16:creationId xmlns="" xmlns:a16="http://schemas.microsoft.com/office/drawing/2014/main" id="{C9FEE598-F9E4-437B-981E-F6F9EDD67B7C}"/>
                  </a:ext>
                </a:extLst>
              </p:cNvPr>
              <p:cNvSpPr/>
              <p:nvPr/>
            </p:nvSpPr>
            <p:spPr>
              <a:xfrm>
                <a:off x="3922265" y="5392910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8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3 h 600259"/>
                  <a:gd name="connsiteX10" fmla="*/ 108468 w 252969"/>
                  <a:gd name="connsiteY10" fmla="*/ 584358 h 600259"/>
                  <a:gd name="connsiteX11" fmla="*/ 128935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2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8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2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0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133">
                <a:extLst>
                  <a:ext uri="{FF2B5EF4-FFF2-40B4-BE49-F238E27FC236}">
                    <a16:creationId xmlns="" xmlns:a16="http://schemas.microsoft.com/office/drawing/2014/main" id="{44819CB2-08D9-4EBB-BA4D-4FB2EAA15429}"/>
                  </a:ext>
                </a:extLst>
              </p:cNvPr>
              <p:cNvSpPr/>
              <p:nvPr/>
            </p:nvSpPr>
            <p:spPr>
              <a:xfrm>
                <a:off x="4025507" y="5793504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6097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134">
                <a:extLst>
                  <a:ext uri="{FF2B5EF4-FFF2-40B4-BE49-F238E27FC236}">
                    <a16:creationId xmlns="" xmlns:a16="http://schemas.microsoft.com/office/drawing/2014/main" id="{A92522C2-B913-4F08-95FE-DC8140EC61F2}"/>
                  </a:ext>
                </a:extLst>
              </p:cNvPr>
              <p:cNvSpPr/>
              <p:nvPr/>
            </p:nvSpPr>
            <p:spPr>
              <a:xfrm>
                <a:off x="4179622" y="5567094"/>
                <a:ext cx="253102" cy="600259"/>
              </a:xfrm>
              <a:custGeom>
                <a:avLst/>
                <a:gdLst>
                  <a:gd name="connsiteX0" fmla="*/ 233010 w 253102"/>
                  <a:gd name="connsiteY0" fmla="*/ 70515 h 600259"/>
                  <a:gd name="connsiteX1" fmla="*/ 134595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8 w 253102"/>
                  <a:gd name="connsiteY4" fmla="*/ 312195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3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10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10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2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654" y="85756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135">
                <a:extLst>
                  <a:ext uri="{FF2B5EF4-FFF2-40B4-BE49-F238E27FC236}">
                    <a16:creationId xmlns="" xmlns:a16="http://schemas.microsoft.com/office/drawing/2014/main" id="{553F9FDA-E9CF-4AE6-A491-263373B467B3}"/>
                  </a:ext>
                </a:extLst>
              </p:cNvPr>
              <p:cNvSpPr/>
              <p:nvPr/>
            </p:nvSpPr>
            <p:spPr>
              <a:xfrm>
                <a:off x="4283300" y="5967688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4184"/>
                      <a:pt x="7838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136">
                <a:extLst>
                  <a:ext uri="{FF2B5EF4-FFF2-40B4-BE49-F238E27FC236}">
                    <a16:creationId xmlns="" xmlns:a16="http://schemas.microsoft.com/office/drawing/2014/main" id="{8FB72C45-4444-4D57-A28A-750625309EB9}"/>
                  </a:ext>
                </a:extLst>
              </p:cNvPr>
              <p:cNvSpPr/>
              <p:nvPr/>
            </p:nvSpPr>
            <p:spPr>
              <a:xfrm>
                <a:off x="1798128" y="1783904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431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137">
                <a:extLst>
                  <a:ext uri="{FF2B5EF4-FFF2-40B4-BE49-F238E27FC236}">
                    <a16:creationId xmlns="" xmlns:a16="http://schemas.microsoft.com/office/drawing/2014/main" id="{7A1AF917-63F9-4F5B-8B58-8690849EA238}"/>
                  </a:ext>
                </a:extLst>
              </p:cNvPr>
              <p:cNvSpPr/>
              <p:nvPr/>
            </p:nvSpPr>
            <p:spPr>
              <a:xfrm>
                <a:off x="2058098" y="1959830"/>
                <a:ext cx="168689" cy="131390"/>
              </a:xfrm>
              <a:custGeom>
                <a:avLst/>
                <a:gdLst>
                  <a:gd name="connsiteX0" fmla="*/ 154153 w 168689"/>
                  <a:gd name="connsiteY0" fmla="*/ 131391 h 131390"/>
                  <a:gd name="connsiteX1" fmla="*/ 0 w 168689"/>
                  <a:gd name="connsiteY1" fmla="*/ 29493 h 131390"/>
                  <a:gd name="connsiteX2" fmla="*/ 61400 w 168689"/>
                  <a:gd name="connsiteY2" fmla="*/ 8155 h 131390"/>
                  <a:gd name="connsiteX3" fmla="*/ 146315 w 168689"/>
                  <a:gd name="connsiteY3" fmla="*/ 63894 h 131390"/>
                  <a:gd name="connsiteX4" fmla="*/ 154153 w 168689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689" h="131390">
                    <a:moveTo>
                      <a:pt x="154153" y="131391"/>
                    </a:moveTo>
                    <a:cubicBezTo>
                      <a:pt x="81431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103" y="84361"/>
                      <a:pt x="171571" y="95247"/>
                      <a:pt x="154153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138">
                <a:extLst>
                  <a:ext uri="{FF2B5EF4-FFF2-40B4-BE49-F238E27FC236}">
                    <a16:creationId xmlns="" xmlns:a16="http://schemas.microsoft.com/office/drawing/2014/main" id="{2E1A22A0-F24E-46DD-8BED-FB06018A9CCA}"/>
                  </a:ext>
                </a:extLst>
              </p:cNvPr>
              <p:cNvSpPr/>
              <p:nvPr/>
            </p:nvSpPr>
            <p:spPr>
              <a:xfrm>
                <a:off x="2317632" y="213575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139">
                <a:extLst>
                  <a:ext uri="{FF2B5EF4-FFF2-40B4-BE49-F238E27FC236}">
                    <a16:creationId xmlns="" xmlns:a16="http://schemas.microsoft.com/office/drawing/2014/main" id="{096A6CEA-1484-4D6D-899C-C3A07A4FFD3B}"/>
                  </a:ext>
                </a:extLst>
              </p:cNvPr>
              <p:cNvSpPr/>
              <p:nvPr/>
            </p:nvSpPr>
            <p:spPr>
              <a:xfrm>
                <a:off x="2577167" y="2311682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140">
                <a:extLst>
                  <a:ext uri="{FF2B5EF4-FFF2-40B4-BE49-F238E27FC236}">
                    <a16:creationId xmlns="" xmlns:a16="http://schemas.microsoft.com/office/drawing/2014/main" id="{468D5C1A-1939-45B9-871A-6041EA35A24C}"/>
                  </a:ext>
                </a:extLst>
              </p:cNvPr>
              <p:cNvSpPr/>
              <p:nvPr/>
            </p:nvSpPr>
            <p:spPr>
              <a:xfrm>
                <a:off x="2837136" y="2487608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141">
                <a:extLst>
                  <a:ext uri="{FF2B5EF4-FFF2-40B4-BE49-F238E27FC236}">
                    <a16:creationId xmlns="" xmlns:a16="http://schemas.microsoft.com/office/drawing/2014/main" id="{8AF30C5C-5AB3-4FDB-AD3A-D73E41CD2FC4}"/>
                  </a:ext>
                </a:extLst>
              </p:cNvPr>
              <p:cNvSpPr/>
              <p:nvPr/>
            </p:nvSpPr>
            <p:spPr>
              <a:xfrm>
                <a:off x="3096671" y="2663534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142">
                <a:extLst>
                  <a:ext uri="{FF2B5EF4-FFF2-40B4-BE49-F238E27FC236}">
                    <a16:creationId xmlns="" xmlns:a16="http://schemas.microsoft.com/office/drawing/2014/main" id="{69690F24-E24B-489E-8335-27C2A4175F2A}"/>
                  </a:ext>
                </a:extLst>
              </p:cNvPr>
              <p:cNvSpPr/>
              <p:nvPr/>
            </p:nvSpPr>
            <p:spPr>
              <a:xfrm>
                <a:off x="3616610" y="3015386"/>
                <a:ext cx="168746" cy="131390"/>
              </a:xfrm>
              <a:custGeom>
                <a:avLst/>
                <a:gdLst>
                  <a:gd name="connsiteX0" fmla="*/ 154588 w 168746"/>
                  <a:gd name="connsiteY0" fmla="*/ 131391 h 131390"/>
                  <a:gd name="connsiteX1" fmla="*/ 0 w 168746"/>
                  <a:gd name="connsiteY1" fmla="*/ 29493 h 131390"/>
                  <a:gd name="connsiteX2" fmla="*/ 61400 w 168746"/>
                  <a:gd name="connsiteY2" fmla="*/ 8155 h 131390"/>
                  <a:gd name="connsiteX3" fmla="*/ 146315 w 168746"/>
                  <a:gd name="connsiteY3" fmla="*/ 63894 h 131390"/>
                  <a:gd name="connsiteX4" fmla="*/ 154588 w 168746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746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103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143">
                <a:extLst>
                  <a:ext uri="{FF2B5EF4-FFF2-40B4-BE49-F238E27FC236}">
                    <a16:creationId xmlns="" xmlns:a16="http://schemas.microsoft.com/office/drawing/2014/main" id="{B32F59D5-DA4C-43AF-B8AE-43502EE87EAD}"/>
                  </a:ext>
                </a:extLst>
              </p:cNvPr>
              <p:cNvSpPr/>
              <p:nvPr/>
            </p:nvSpPr>
            <p:spPr>
              <a:xfrm>
                <a:off x="3356640" y="2839460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144">
                <a:extLst>
                  <a:ext uri="{FF2B5EF4-FFF2-40B4-BE49-F238E27FC236}">
                    <a16:creationId xmlns="" xmlns:a16="http://schemas.microsoft.com/office/drawing/2014/main" id="{F04D0C6A-4898-4673-B293-4FCB745A4C59}"/>
                  </a:ext>
                </a:extLst>
              </p:cNvPr>
              <p:cNvSpPr/>
              <p:nvPr/>
            </p:nvSpPr>
            <p:spPr>
              <a:xfrm>
                <a:off x="3876144" y="319087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145">
                <a:extLst>
                  <a:ext uri="{FF2B5EF4-FFF2-40B4-BE49-F238E27FC236}">
                    <a16:creationId xmlns="" xmlns:a16="http://schemas.microsoft.com/office/drawing/2014/main" id="{9631F383-A9CA-40CB-95DE-BF2474E6BC9B}"/>
                  </a:ext>
                </a:extLst>
              </p:cNvPr>
              <p:cNvSpPr/>
              <p:nvPr/>
            </p:nvSpPr>
            <p:spPr>
              <a:xfrm>
                <a:off x="4136114" y="3366802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146">
                <a:extLst>
                  <a:ext uri="{FF2B5EF4-FFF2-40B4-BE49-F238E27FC236}">
                    <a16:creationId xmlns="" xmlns:a16="http://schemas.microsoft.com/office/drawing/2014/main" id="{07AE15D7-0355-4124-92B7-32469C1B0991}"/>
                  </a:ext>
                </a:extLst>
              </p:cNvPr>
              <p:cNvSpPr/>
              <p:nvPr/>
            </p:nvSpPr>
            <p:spPr>
              <a:xfrm>
                <a:off x="4395648" y="3542728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147">
                <a:extLst>
                  <a:ext uri="{FF2B5EF4-FFF2-40B4-BE49-F238E27FC236}">
                    <a16:creationId xmlns="" xmlns:a16="http://schemas.microsoft.com/office/drawing/2014/main" id="{AE3B36DF-AAF0-4D6D-9E93-F357B4328AEC}"/>
                  </a:ext>
                </a:extLst>
              </p:cNvPr>
              <p:cNvSpPr/>
              <p:nvPr/>
            </p:nvSpPr>
            <p:spPr>
              <a:xfrm>
                <a:off x="4655618" y="3718654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148">
                <a:extLst>
                  <a:ext uri="{FF2B5EF4-FFF2-40B4-BE49-F238E27FC236}">
                    <a16:creationId xmlns="" xmlns:a16="http://schemas.microsoft.com/office/drawing/2014/main" id="{C2AB9339-5682-459B-8F8A-80E38A0B16C3}"/>
                  </a:ext>
                </a:extLst>
              </p:cNvPr>
              <p:cNvSpPr/>
              <p:nvPr/>
            </p:nvSpPr>
            <p:spPr>
              <a:xfrm>
                <a:off x="4915152" y="3894580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7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149">
                <a:extLst>
                  <a:ext uri="{FF2B5EF4-FFF2-40B4-BE49-F238E27FC236}">
                    <a16:creationId xmlns="" xmlns:a16="http://schemas.microsoft.com/office/drawing/2014/main" id="{D6FC6866-B155-466E-8BA7-871C435BA01C}"/>
                  </a:ext>
                </a:extLst>
              </p:cNvPr>
              <p:cNvSpPr/>
              <p:nvPr/>
            </p:nvSpPr>
            <p:spPr>
              <a:xfrm>
                <a:off x="5175122" y="407050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0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150">
                <a:extLst>
                  <a:ext uri="{FF2B5EF4-FFF2-40B4-BE49-F238E27FC236}">
                    <a16:creationId xmlns="" xmlns:a16="http://schemas.microsoft.com/office/drawing/2014/main" id="{B67C15A4-154F-409F-9D26-AC3737BFE3E2}"/>
                  </a:ext>
                </a:extLst>
              </p:cNvPr>
              <p:cNvSpPr/>
              <p:nvPr/>
            </p:nvSpPr>
            <p:spPr>
              <a:xfrm>
                <a:off x="5434657" y="4246432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0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151">
                <a:extLst>
                  <a:ext uri="{FF2B5EF4-FFF2-40B4-BE49-F238E27FC236}">
                    <a16:creationId xmlns="" xmlns:a16="http://schemas.microsoft.com/office/drawing/2014/main" id="{E574DE3F-DE99-4012-A6B6-CC903C3002E6}"/>
                  </a:ext>
                </a:extLst>
              </p:cNvPr>
              <p:cNvSpPr/>
              <p:nvPr/>
            </p:nvSpPr>
            <p:spPr>
              <a:xfrm>
                <a:off x="5694626" y="4422358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7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152">
                <a:extLst>
                  <a:ext uri="{FF2B5EF4-FFF2-40B4-BE49-F238E27FC236}">
                    <a16:creationId xmlns="" xmlns:a16="http://schemas.microsoft.com/office/drawing/2014/main" id="{F2B59646-A609-410B-AD90-372C795D036B}"/>
                  </a:ext>
                </a:extLst>
              </p:cNvPr>
              <p:cNvSpPr/>
              <p:nvPr/>
            </p:nvSpPr>
            <p:spPr>
              <a:xfrm>
                <a:off x="4436979" y="5741713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6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153">
                <a:extLst>
                  <a:ext uri="{FF2B5EF4-FFF2-40B4-BE49-F238E27FC236}">
                    <a16:creationId xmlns="" xmlns:a16="http://schemas.microsoft.com/office/drawing/2014/main" id="{17D4C59E-97F9-423A-9230-AF522D5AFA0A}"/>
                  </a:ext>
                </a:extLst>
              </p:cNvPr>
              <p:cNvSpPr/>
              <p:nvPr/>
            </p:nvSpPr>
            <p:spPr>
              <a:xfrm>
                <a:off x="4540657" y="6142307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7838" y="183765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34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388" y="275247"/>
            <a:ext cx="11573197" cy="724247"/>
          </a:xfrm>
        </p:spPr>
        <p:txBody>
          <a:bodyPr/>
          <a:lstStyle/>
          <a:p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PROJECT SCOPE STATEMENT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525" y="2699298"/>
            <a:ext cx="75024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</a:rPr>
              <a:t>Login </a:t>
            </a:r>
            <a:r>
              <a:rPr lang="en-US" dirty="0" err="1">
                <a:latin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Pelanggan</a:t>
            </a:r>
            <a:r>
              <a:rPr lang="en-US" dirty="0">
                <a:latin typeface="Times New Roman" panose="02020603050405020304" pitchFamily="18" charset="0"/>
              </a:rPr>
              <a:t>, CUY Developer (Admin)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</a:rPr>
              <a:t>Mengakses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Halaman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Aplikasi</a:t>
            </a:r>
            <a:endParaRPr lang="en-US" dirty="0">
              <a:latin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</a:rPr>
              <a:t>Memilih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Jenis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Makanan</a:t>
            </a:r>
            <a:r>
              <a:rPr lang="en-US" dirty="0">
                <a:latin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</a:rPr>
              <a:t>minuman</a:t>
            </a:r>
            <a:r>
              <a:rPr lang="en-US" dirty="0">
                <a:latin typeface="Times New Roman" panose="02020603050405020304" pitchFamily="18" charset="0"/>
              </a:rPr>
              <a:t>/menu yang </a:t>
            </a:r>
            <a:r>
              <a:rPr lang="en-US" dirty="0" err="1">
                <a:latin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dipesan</a:t>
            </a:r>
            <a:endParaRPr lang="en-US" dirty="0">
              <a:latin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</a:rPr>
              <a:t>Melihat</a:t>
            </a:r>
            <a:r>
              <a:rPr lang="en-US" dirty="0">
                <a:latin typeface="Times New Roman" panose="02020603050405020304" pitchFamily="18" charset="0"/>
              </a:rPr>
              <a:t> Menu yang Paling </a:t>
            </a:r>
            <a:r>
              <a:rPr lang="en-US" dirty="0" err="1">
                <a:latin typeface="Times New Roman" panose="02020603050405020304" pitchFamily="18" charset="0"/>
              </a:rPr>
              <a:t>laku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tidak</a:t>
            </a:r>
            <a:endParaRPr lang="en-US" dirty="0">
              <a:latin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</a:rPr>
              <a:t>Menampilkan</a:t>
            </a:r>
            <a:r>
              <a:rPr lang="en-US" dirty="0">
                <a:latin typeface="Times New Roman" panose="02020603050405020304" pitchFamily="18" charset="0"/>
              </a:rPr>
              <a:t> data yang </a:t>
            </a:r>
            <a:r>
              <a:rPr lang="en-US" dirty="0" err="1">
                <a:latin typeface="Times New Roman" panose="02020603050405020304" pitchFamily="18" charset="0"/>
              </a:rPr>
              <a:t>sudah</a:t>
            </a:r>
            <a:r>
              <a:rPr lang="en-US" dirty="0">
                <a:latin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</a:rPr>
              <a:t>pilih</a:t>
            </a:r>
            <a:endParaRPr lang="en-US" dirty="0">
              <a:latin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</a:rPr>
              <a:t>menampilkan</a:t>
            </a:r>
            <a:r>
              <a:rPr lang="en-US" dirty="0">
                <a:latin typeface="Times New Roman" panose="02020603050405020304" pitchFamily="18" charset="0"/>
              </a:rPr>
              <a:t> menu </a:t>
            </a:r>
            <a:r>
              <a:rPr lang="en-US" dirty="0" err="1">
                <a:latin typeface="Times New Roman" panose="02020603050405020304" pitchFamily="18" charset="0"/>
              </a:rPr>
              <a:t>apa</a:t>
            </a:r>
            <a:r>
              <a:rPr lang="en-US" dirty="0">
                <a:latin typeface="Times New Roman" panose="02020603050405020304" pitchFamily="18" charset="0"/>
              </a:rPr>
              <a:t> yang paling </a:t>
            </a:r>
            <a:r>
              <a:rPr lang="en-US" dirty="0" err="1">
                <a:latin typeface="Times New Roman" panose="02020603050405020304" pitchFamily="18" charset="0"/>
              </a:rPr>
              <a:t>laris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kurang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laku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9525" y="1861328"/>
            <a:ext cx="4069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</a:rPr>
              <a:t>Deskripsi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Fungsionalitas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0" name="Rounded Rectangle 51">
            <a:extLst>
              <a:ext uri="{FF2B5EF4-FFF2-40B4-BE49-F238E27FC236}">
                <a16:creationId xmlns=""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7565526" y="2228823"/>
            <a:ext cx="3785960" cy="34954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60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388" y="275247"/>
            <a:ext cx="11573197" cy="724247"/>
          </a:xfrm>
        </p:spPr>
        <p:txBody>
          <a:bodyPr/>
          <a:lstStyle/>
          <a:p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PROJECT SCOPE STATEMENT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9525" y="1861328"/>
            <a:ext cx="4069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</a:rPr>
              <a:t>Work Breakdown Structure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0" name="Rounded Rectangle 20">
            <a:extLst>
              <a:ext uri="{FF2B5EF4-FFF2-40B4-BE49-F238E27FC236}">
                <a16:creationId xmlns=""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7675280" y="2030699"/>
            <a:ext cx="3697338" cy="3989373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576287"/>
              </p:ext>
            </p:extLst>
          </p:nvPr>
        </p:nvGraphicFramePr>
        <p:xfrm>
          <a:off x="519525" y="2590042"/>
          <a:ext cx="5730240" cy="2377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5120">
                  <a:extLst>
                    <a:ext uri="{9D8B030D-6E8A-4147-A177-3AD203B41FA5}">
                      <a16:colId xmlns="" xmlns:a16="http://schemas.microsoft.com/office/drawing/2014/main" val="2135747775"/>
                    </a:ext>
                  </a:extLst>
                </a:gridCol>
                <a:gridCol w="2865120">
                  <a:extLst>
                    <a:ext uri="{9D8B030D-6E8A-4147-A177-3AD203B41FA5}">
                      <a16:colId xmlns="" xmlns:a16="http://schemas.microsoft.com/office/drawing/2014/main" val="2432996205"/>
                    </a:ext>
                  </a:extLst>
                </a:gridCol>
              </a:tblGrid>
              <a:tr h="3396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Task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Estimated Duration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85374639"/>
                  </a:ext>
                </a:extLst>
              </a:tr>
              <a:tr h="3396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Pemilihan Topik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 Minggu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4741282"/>
                  </a:ext>
                </a:extLst>
              </a:tr>
              <a:tr h="3396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Pengejaan Design UI/UX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 Minggu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3986823"/>
                  </a:ext>
                </a:extLst>
              </a:tr>
              <a:tr h="3396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Pembuatan Back End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 Minggu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20827774"/>
                  </a:ext>
                </a:extLst>
              </a:tr>
              <a:tr h="3396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Pembuatan Database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 Minggu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07413457"/>
                  </a:ext>
                </a:extLst>
              </a:tr>
              <a:tr h="3396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Revisi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 Minggu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0614781"/>
                  </a:ext>
                </a:extLst>
              </a:tr>
              <a:tr h="3396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Hasil Final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99781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81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4209</TotalTime>
  <Words>332</Words>
  <Application>Microsoft Office PowerPoint</Application>
  <PresentationFormat>Custom</PresentationFormat>
  <Paragraphs>109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XXX</cp:lastModifiedBy>
  <cp:revision>96</cp:revision>
  <dcterms:created xsi:type="dcterms:W3CDTF">2020-01-20T05:08:25Z</dcterms:created>
  <dcterms:modified xsi:type="dcterms:W3CDTF">2021-05-21T11:40:47Z</dcterms:modified>
</cp:coreProperties>
</file>