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256" r:id="rId4"/>
    <p:sldId id="257" r:id="rId5"/>
    <p:sldId id="313" r:id="rId6"/>
    <p:sldId id="316" r:id="rId7"/>
    <p:sldId id="339" r:id="rId8"/>
    <p:sldId id="342" r:id="rId9"/>
    <p:sldId id="343" r:id="rId10"/>
    <p:sldId id="344" r:id="rId11"/>
    <p:sldId id="345" r:id="rId12"/>
    <p:sldId id="346" r:id="rId13"/>
    <p:sldId id="347" r:id="rId14"/>
    <p:sldId id="351" r:id="rId15"/>
    <p:sldId id="348" r:id="rId16"/>
    <p:sldId id="349" r:id="rId17"/>
    <p:sldId id="35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098" y="-384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41F-D982-4AEB-9320-63A9A197A3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9945B-DD3D-42EB-A048-3867F01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=""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=""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=""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=""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=""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=""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=""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=""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=""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=""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=""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=""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205" y="117732"/>
            <a:ext cx="6573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</a:rPr>
              <a:t>TUGAS KELOMPOK </a:t>
            </a:r>
          </a:p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</a:rPr>
              <a:t>PRAKTEK PERANGKAT LUNAK</a:t>
            </a:r>
          </a:p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</a:rPr>
              <a:t>APLIKASI CUY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0984" y="3964900"/>
            <a:ext cx="71010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NAMA KELOMPOK 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Vega Christian	                  (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A11.2017.10142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Akhmad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Alva Majid	       (A11.2017.10145)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Walis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Atta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Fadhlurrahman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 (A11.2018.11383)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Moch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Dandy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YudhaPerwira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(A11.2018.11470)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Ridho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Mei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Pratama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S           (A11.2018.11476)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PROJECT SCOPE STATEMENT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2568" y="1925859"/>
            <a:ext cx="406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</a:rPr>
              <a:t>Gantt Chart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10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38927" y="2740495"/>
            <a:ext cx="8276774" cy="31907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06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Dashboard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445" y="2261438"/>
            <a:ext cx="51464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dashboard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menu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i="1" dirty="0"/>
              <a:t>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 </a:t>
            </a:r>
            <a:r>
              <a:rPr lang="en-US" dirty="0" err="1"/>
              <a:t>pilihan</a:t>
            </a:r>
            <a:r>
              <a:rPr lang="en-US" dirty="0"/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 setting </a:t>
            </a:r>
            <a:r>
              <a:rPr lang="en-US" dirty="0" err="1"/>
              <a:t>dan</a:t>
            </a:r>
            <a:r>
              <a:rPr lang="en-US" dirty="0"/>
              <a:t> profile</a:t>
            </a:r>
          </a:p>
        </p:txBody>
      </p:sp>
      <p:pic>
        <p:nvPicPr>
          <p:cNvPr id="8" name="Content Placeholder 4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5" y="2167731"/>
            <a:ext cx="6108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Menu Login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2053" y="2593947"/>
            <a:ext cx="5146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Login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 </a:t>
            </a:r>
            <a:r>
              <a:rPr lang="en-US" dirty="0" err="1"/>
              <a:t>untuk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Register </a:t>
            </a:r>
            <a:r>
              <a:rPr lang="en-US" dirty="0" err="1"/>
              <a:t>dan</a:t>
            </a:r>
            <a:r>
              <a:rPr lang="en-US" dirty="0"/>
              <a:t> Login</a:t>
            </a:r>
            <a:endParaRPr lang="en-US" i="1" dirty="0"/>
          </a:p>
        </p:txBody>
      </p:sp>
      <p:pic>
        <p:nvPicPr>
          <p:cNvPr id="6" name="Picture 5" descr="https://raw.githubusercontent.com/Ridhomei/Tugas_Kelompok_2_PPL/main/Tugas%20Ke%202/Login%20Diagram.pn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69" y="2005053"/>
            <a:ext cx="4574586" cy="45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345513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</a:rPr>
              <a:t>Daftar</a:t>
            </a:r>
            <a:r>
              <a:rPr lang="en-US" sz="2000" dirty="0" smtClean="0">
                <a:latin typeface="Times New Roman" panose="02020603050405020304" pitchFamily="18" charset="0"/>
              </a:rPr>
              <a:t> Menu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88218" y="2497921"/>
            <a:ext cx="51464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menu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menu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Menu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Edit </a:t>
            </a:r>
            <a:r>
              <a:rPr lang="en-US" dirty="0" err="1"/>
              <a:t>dan</a:t>
            </a:r>
            <a:r>
              <a:rPr lang="en-US" dirty="0"/>
              <a:t> Delete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Pilihan</a:t>
            </a:r>
            <a:r>
              <a:rPr lang="en-US" dirty="0"/>
              <a:t> input </a:t>
            </a:r>
            <a:r>
              <a:rPr lang="en-US" dirty="0" err="1"/>
              <a:t>makanan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/ search</a:t>
            </a:r>
          </a:p>
        </p:txBody>
      </p:sp>
      <p:pic>
        <p:nvPicPr>
          <p:cNvPr id="6" name="Picture 5" descr="https://raw.githubusercontent.com/Ridhomei/Tugas_Kelompok_2_PPL/main/Tugas%20Ke%202/Menu%20Diagram.pn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99" y="1945678"/>
            <a:ext cx="4253078" cy="46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Menu Delete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445" y="2261438"/>
            <a:ext cx="51464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delete menu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pesan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centang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menu</a:t>
            </a:r>
          </a:p>
        </p:txBody>
      </p:sp>
      <p:pic>
        <p:nvPicPr>
          <p:cNvPr id="6" name="Picture 5" descr="https://raw.githubusercontent.com/Ridhomei/Tugas_Kelompok_2_PPL/main/Tugas%20Ke%202/Delete%20Diagram.png"/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r="17255"/>
          <a:stretch/>
        </p:blipFill>
        <p:spPr bwMode="auto">
          <a:xfrm>
            <a:off x="519525" y="1945678"/>
            <a:ext cx="6099097" cy="45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Menu Edit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1982" y="2608279"/>
            <a:ext cx="46023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edit menu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pesan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yang di </a:t>
            </a:r>
            <a:r>
              <a:rPr lang="en-US" dirty="0" err="1"/>
              <a:t>pesan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edit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/>
        </p:nvPicPr>
        <p:blipFill rotWithShape="1">
          <a:blip r:embed="rId2"/>
          <a:srcRect l="24983" t="29798" r="41825" b="35815"/>
          <a:stretch/>
        </p:blipFill>
        <p:spPr bwMode="auto">
          <a:xfrm>
            <a:off x="519525" y="2261438"/>
            <a:ext cx="6788471" cy="4201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itchFamily="34" charset="0"/>
              </a:rPr>
              <a:t>THANK YOU</a:t>
            </a:r>
            <a:endParaRPr lang="ko-KR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7470" y="3525794"/>
            <a:ext cx="603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60000" dist="29997" dir="5400000" sy="-100000" algn="bl" rotWithShape="0"/>
                </a:effectLst>
                <a:latin typeface="Times New Roman" panose="02020603050405020304" pitchFamily="18" charset="0"/>
              </a:rPr>
              <a:t>PROJECT CHARTER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60000" dist="29997" dir="5400000" sy="-100000" algn="bl" rotWithShape="0"/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PROJECT CHARTER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9449AF0B-F282-4480-A44E-24DB7F50A649}"/>
              </a:ext>
            </a:extLst>
          </p:cNvPr>
          <p:cNvGrpSpPr/>
          <p:nvPr/>
        </p:nvGrpSpPr>
        <p:grpSpPr>
          <a:xfrm>
            <a:off x="8914220" y="1925860"/>
            <a:ext cx="2443203" cy="4312740"/>
            <a:chOff x="8544520" y="2061601"/>
            <a:chExt cx="2443203" cy="4312740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41E46E8-82E3-429C-85D1-55700657B702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DED2552-6696-4D55-8F1F-5E9BE176AC19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C3DA1A3-33E4-4AF2-B547-087027F8928B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23896F5-3D6C-4401-BC1A-96987C392B67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5951" y="1925860"/>
            <a:ext cx="7502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Caffe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melaakukan</a:t>
            </a:r>
            <a:r>
              <a:rPr lang="en-US" dirty="0"/>
              <a:t> </a:t>
            </a:r>
            <a:r>
              <a:rPr lang="en-US" dirty="0" err="1"/>
              <a:t>Input,Edit</a:t>
            </a:r>
            <a:r>
              <a:rPr lang="en-US" dirty="0"/>
              <a:t>, Delete menu yang </a:t>
            </a:r>
            <a:r>
              <a:rPr lang="en-US" dirty="0" err="1"/>
              <a:t>dijual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menu Yang paling </a:t>
            </a:r>
            <a:r>
              <a:rPr lang="en-US" dirty="0" err="1"/>
              <a:t>laris</a:t>
            </a:r>
            <a:r>
              <a:rPr lang="en-US" dirty="0"/>
              <a:t> </a:t>
            </a:r>
            <a:r>
              <a:rPr lang="en-US" dirty="0" err="1"/>
              <a:t>suai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tertentu,minggu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penjualan.laporan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csv.Dia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info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menu </a:t>
            </a:r>
            <a:r>
              <a:rPr lang="en-US" dirty="0" err="1"/>
              <a:t>antara</a:t>
            </a:r>
            <a:r>
              <a:rPr lang="en-US" dirty="0"/>
              <a:t> lain: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deskripsi</a:t>
            </a:r>
            <a:r>
              <a:rPr lang="en-US" dirty="0"/>
              <a:t> menu,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, tag (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bahan</a:t>
            </a:r>
            <a:r>
              <a:rPr lang="en-US" dirty="0"/>
              <a:t>, rasa, </a:t>
            </a:r>
            <a:r>
              <a:rPr lang="en-US" dirty="0" err="1"/>
              <a:t>bumbu</a:t>
            </a:r>
            <a:r>
              <a:rPr lang="en-US" dirty="0"/>
              <a:t>).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menu </a:t>
            </a:r>
            <a:r>
              <a:rPr lang="en-US" dirty="0" err="1"/>
              <a:t>apa</a:t>
            </a:r>
            <a:r>
              <a:rPr lang="en-US" dirty="0"/>
              <a:t> yang paling </a:t>
            </a:r>
            <a:r>
              <a:rPr lang="en-US" dirty="0" err="1"/>
              <a:t>laris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 smtClean="0"/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9" y="1363488"/>
            <a:ext cx="40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CHARTER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782E95-6009-4594-BD31-1E707EFCAE25}"/>
              </a:ext>
            </a:extLst>
          </p:cNvPr>
          <p:cNvSpPr txBox="1"/>
          <p:nvPr/>
        </p:nvSpPr>
        <p:spPr>
          <a:xfrm>
            <a:off x="1235669" y="5651634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20130" y="2459524"/>
            <a:ext cx="486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royek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983" y="3619292"/>
            <a:ext cx="298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9222" y="2461319"/>
            <a:ext cx="3056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</a:rPr>
              <a:t>Tanggal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Selesai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Proyek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60617" y="3619292"/>
            <a:ext cx="282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707027" y="3138616"/>
            <a:ext cx="1276865" cy="4806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그룹 3">
            <a:extLst>
              <a:ext uri="{FF2B5EF4-FFF2-40B4-BE49-F238E27FC236}">
                <a16:creationId xmlns="" xmlns:a16="http://schemas.microsoft.com/office/drawing/2014/main" id="{2858FC07-8466-4707-B896-C00560A608EB}"/>
              </a:ext>
            </a:extLst>
          </p:cNvPr>
          <p:cNvGrpSpPr/>
          <p:nvPr/>
        </p:nvGrpSpPr>
        <p:grpSpPr>
          <a:xfrm>
            <a:off x="7977110" y="2014604"/>
            <a:ext cx="3852299" cy="3268838"/>
            <a:chOff x="4708647" y="2271244"/>
            <a:chExt cx="3462733" cy="2938275"/>
          </a:xfrm>
        </p:grpSpPr>
        <p:sp>
          <p:nvSpPr>
            <p:cNvPr id="24" name="자유형: 도형 112">
              <a:extLst>
                <a:ext uri="{FF2B5EF4-FFF2-40B4-BE49-F238E27FC236}">
                  <a16:creationId xmlns="" xmlns:a16="http://schemas.microsoft.com/office/drawing/2014/main" id="{93B26960-29AD-4C45-B10F-1279D687F11E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13">
              <a:extLst>
                <a:ext uri="{FF2B5EF4-FFF2-40B4-BE49-F238E27FC236}">
                  <a16:creationId xmlns="" xmlns:a16="http://schemas.microsoft.com/office/drawing/2014/main" id="{1ABC9957-6524-4A49-AB5C-3B56ED52A91F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자유형: 도형 114">
              <a:extLst>
                <a:ext uri="{FF2B5EF4-FFF2-40B4-BE49-F238E27FC236}">
                  <a16:creationId xmlns="" xmlns:a16="http://schemas.microsoft.com/office/drawing/2014/main" id="{44C7ACB3-F047-4950-AB4F-4002181E254A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자유형: 도형 116">
              <a:extLst>
                <a:ext uri="{FF2B5EF4-FFF2-40B4-BE49-F238E27FC236}">
                  <a16:creationId xmlns="" xmlns:a16="http://schemas.microsoft.com/office/drawing/2014/main" id="{8CD8ED92-DD88-4B6D-8977-21BC11AF7608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8" name="Rounded Rectangle 25">
            <a:extLst>
              <a:ext uri="{FF2B5EF4-FFF2-40B4-BE49-F238E27FC236}">
                <a16:creationId xmlns="" xmlns:a16="http://schemas.microsoft.com/office/drawing/2014/main" id="{E34D3E27-0998-4764-98BE-D7873E83658C}"/>
              </a:ext>
            </a:extLst>
          </p:cNvPr>
          <p:cNvSpPr/>
          <p:nvPr/>
        </p:nvSpPr>
        <p:spPr>
          <a:xfrm>
            <a:off x="8438990" y="2499903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eeform 55">
            <a:extLst>
              <a:ext uri="{FF2B5EF4-FFF2-40B4-BE49-F238E27FC236}">
                <a16:creationId xmlns="" xmlns:a16="http://schemas.microsoft.com/office/drawing/2014/main" id="{60CCAEAB-13DD-4320-87B2-C136EFC0EB95}"/>
              </a:ext>
            </a:extLst>
          </p:cNvPr>
          <p:cNvSpPr/>
          <p:nvPr/>
        </p:nvSpPr>
        <p:spPr>
          <a:xfrm rot="2700000">
            <a:off x="9525971" y="3305795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Freeform 53">
            <a:extLst>
              <a:ext uri="{FF2B5EF4-FFF2-40B4-BE49-F238E27FC236}">
                <a16:creationId xmlns="" xmlns:a16="http://schemas.microsoft.com/office/drawing/2014/main" id="{F415846F-341B-4280-9CDC-E0B7D1957E78}"/>
              </a:ext>
            </a:extLst>
          </p:cNvPr>
          <p:cNvSpPr/>
          <p:nvPr/>
        </p:nvSpPr>
        <p:spPr>
          <a:xfrm>
            <a:off x="8439773" y="4474514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rapezoid 22">
            <a:extLst>
              <a:ext uri="{FF2B5EF4-FFF2-40B4-BE49-F238E27FC236}">
                <a16:creationId xmlns="" xmlns:a16="http://schemas.microsoft.com/office/drawing/2014/main" id="{BAFBCD13-900C-49DD-B507-A3693BD8D30D}"/>
              </a:ext>
            </a:extLst>
          </p:cNvPr>
          <p:cNvSpPr>
            <a:spLocks noChangeAspect="1"/>
          </p:cNvSpPr>
          <p:nvPr/>
        </p:nvSpPr>
        <p:spPr>
          <a:xfrm>
            <a:off x="10971362" y="3563431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STAKEHOLDER PROYEK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32">
            <a:extLst>
              <a:ext uri="{FF2B5EF4-FFF2-40B4-BE49-F238E27FC236}">
                <a16:creationId xmlns="" xmlns:a16="http://schemas.microsoft.com/office/drawing/2014/main" id="{7B9F7DAC-7F33-44FE-BDB6-3C334F5F192F}"/>
              </a:ext>
            </a:extLst>
          </p:cNvPr>
          <p:cNvSpPr txBox="1">
            <a:spLocks/>
          </p:cNvSpPr>
          <p:nvPr/>
        </p:nvSpPr>
        <p:spPr>
          <a:xfrm>
            <a:off x="426059" y="3874065"/>
            <a:ext cx="2363959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Designer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자유형 115">
            <a:extLst>
              <a:ext uri="{FF2B5EF4-FFF2-40B4-BE49-F238E27FC236}">
                <a16:creationId xmlns="" xmlns:a16="http://schemas.microsoft.com/office/drawing/2014/main" id="{015D77CE-77D1-4092-BE1D-D97203F5D02B}"/>
              </a:ext>
            </a:extLst>
          </p:cNvPr>
          <p:cNvSpPr/>
          <p:nvPr/>
        </p:nvSpPr>
        <p:spPr>
          <a:xfrm>
            <a:off x="1608038" y="3562405"/>
            <a:ext cx="8759130" cy="160488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116">
            <a:extLst>
              <a:ext uri="{FF2B5EF4-FFF2-40B4-BE49-F238E27FC236}">
                <a16:creationId xmlns="" xmlns:a16="http://schemas.microsoft.com/office/drawing/2014/main" id="{D11B1EB5-96A8-4046-B900-BB98BAB70861}"/>
              </a:ext>
            </a:extLst>
          </p:cNvPr>
          <p:cNvSpPr/>
          <p:nvPr/>
        </p:nvSpPr>
        <p:spPr>
          <a:xfrm>
            <a:off x="6107778" y="2895901"/>
            <a:ext cx="61124" cy="621273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" name="자유형 117">
            <a:extLst>
              <a:ext uri="{FF2B5EF4-FFF2-40B4-BE49-F238E27FC236}">
                <a16:creationId xmlns="" xmlns:a16="http://schemas.microsoft.com/office/drawing/2014/main" id="{AA373878-C603-4630-94E1-30271BCB977B}"/>
              </a:ext>
            </a:extLst>
          </p:cNvPr>
          <p:cNvSpPr/>
          <p:nvPr/>
        </p:nvSpPr>
        <p:spPr>
          <a:xfrm>
            <a:off x="4569397" y="3609712"/>
            <a:ext cx="137868" cy="141852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8" name="자유형 118">
            <a:extLst>
              <a:ext uri="{FF2B5EF4-FFF2-40B4-BE49-F238E27FC236}">
                <a16:creationId xmlns="" xmlns:a16="http://schemas.microsoft.com/office/drawing/2014/main" id="{566C3093-0300-4839-98FB-411AE29103D2}"/>
              </a:ext>
            </a:extLst>
          </p:cNvPr>
          <p:cNvSpPr/>
          <p:nvPr/>
        </p:nvSpPr>
        <p:spPr>
          <a:xfrm flipV="1">
            <a:off x="7430530" y="3571723"/>
            <a:ext cx="79775" cy="160489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Text Placeholder 32">
            <a:extLst>
              <a:ext uri="{FF2B5EF4-FFF2-40B4-BE49-F238E27FC236}">
                <a16:creationId xmlns="" xmlns:a16="http://schemas.microsoft.com/office/drawing/2014/main" id="{0B32E799-BBDB-4C8E-A152-4D32F7AE9E06}"/>
              </a:ext>
            </a:extLst>
          </p:cNvPr>
          <p:cNvSpPr txBox="1">
            <a:spLocks/>
          </p:cNvSpPr>
          <p:nvPr/>
        </p:nvSpPr>
        <p:spPr>
          <a:xfrm>
            <a:off x="426059" y="4168672"/>
            <a:ext cx="2363959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Dandy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YudhaPerwira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="" xmlns:a16="http://schemas.microsoft.com/office/drawing/2014/main" id="{940A6039-C4DE-4D73-AAC2-479847894149}"/>
              </a:ext>
            </a:extLst>
          </p:cNvPr>
          <p:cNvSpPr txBox="1">
            <a:spLocks/>
          </p:cNvSpPr>
          <p:nvPr/>
        </p:nvSpPr>
        <p:spPr>
          <a:xfrm>
            <a:off x="3375506" y="3874064"/>
            <a:ext cx="2395878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32">
            <a:extLst>
              <a:ext uri="{FF2B5EF4-FFF2-40B4-BE49-F238E27FC236}">
                <a16:creationId xmlns="" xmlns:a16="http://schemas.microsoft.com/office/drawing/2014/main" id="{BA676176-F1F7-45BF-B5B8-714246E1DA59}"/>
              </a:ext>
            </a:extLst>
          </p:cNvPr>
          <p:cNvSpPr txBox="1">
            <a:spLocks/>
          </p:cNvSpPr>
          <p:nvPr/>
        </p:nvSpPr>
        <p:spPr>
          <a:xfrm>
            <a:off x="3375506" y="4168672"/>
            <a:ext cx="2395878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Walis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Atta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Fadhlurrahman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="" xmlns:a16="http://schemas.microsoft.com/office/drawing/2014/main" id="{5F27FB31-7891-4328-9015-80F5E0FC86E8}"/>
              </a:ext>
            </a:extLst>
          </p:cNvPr>
          <p:cNvSpPr txBox="1">
            <a:spLocks/>
          </p:cNvSpPr>
          <p:nvPr/>
        </p:nvSpPr>
        <p:spPr>
          <a:xfrm>
            <a:off x="6238933" y="3874063"/>
            <a:ext cx="2329374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40241BC6-9A26-4BFE-BA06-654CB7D755D8}"/>
              </a:ext>
            </a:extLst>
          </p:cNvPr>
          <p:cNvSpPr txBox="1">
            <a:spLocks/>
          </p:cNvSpPr>
          <p:nvPr/>
        </p:nvSpPr>
        <p:spPr>
          <a:xfrm>
            <a:off x="6238933" y="4163363"/>
            <a:ext cx="2329374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Vega Christian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Placeholder 32">
            <a:extLst>
              <a:ext uri="{FF2B5EF4-FFF2-40B4-BE49-F238E27FC236}">
                <a16:creationId xmlns="" xmlns:a16="http://schemas.microsoft.com/office/drawing/2014/main" id="{107EB082-4665-489C-B453-7DB801CB40AD}"/>
              </a:ext>
            </a:extLst>
          </p:cNvPr>
          <p:cNvSpPr txBox="1">
            <a:spLocks/>
          </p:cNvSpPr>
          <p:nvPr/>
        </p:nvSpPr>
        <p:spPr>
          <a:xfrm>
            <a:off x="9153795" y="3874062"/>
            <a:ext cx="2337989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Placeholder 32">
            <a:extLst>
              <a:ext uri="{FF2B5EF4-FFF2-40B4-BE49-F238E27FC236}">
                <a16:creationId xmlns="" xmlns:a16="http://schemas.microsoft.com/office/drawing/2014/main" id="{FA858AD7-7B47-4579-8CE5-61A864AF4566}"/>
              </a:ext>
            </a:extLst>
          </p:cNvPr>
          <p:cNvSpPr txBox="1">
            <a:spLocks/>
          </p:cNvSpPr>
          <p:nvPr/>
        </p:nvSpPr>
        <p:spPr>
          <a:xfrm>
            <a:off x="9153795" y="4163363"/>
            <a:ext cx="2337988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Akhmad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Alva Majid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Placeholder 32">
            <a:extLst>
              <a:ext uri="{FF2B5EF4-FFF2-40B4-BE49-F238E27FC236}">
                <a16:creationId xmlns="" xmlns:a16="http://schemas.microsoft.com/office/drawing/2014/main" id="{B718936D-5D6C-4E98-AC96-41D32CC25FF4}"/>
              </a:ext>
            </a:extLst>
          </p:cNvPr>
          <p:cNvSpPr txBox="1">
            <a:spLocks/>
          </p:cNvSpPr>
          <p:nvPr/>
        </p:nvSpPr>
        <p:spPr>
          <a:xfrm>
            <a:off x="4819848" y="2238065"/>
            <a:ext cx="2433181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5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Project Leader</a:t>
            </a:r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Text Placeholder 32">
            <a:extLst>
              <a:ext uri="{FF2B5EF4-FFF2-40B4-BE49-F238E27FC236}">
                <a16:creationId xmlns="" xmlns:a16="http://schemas.microsoft.com/office/drawing/2014/main" id="{9F2D5CED-D68C-4488-B281-0AF7A1537440}"/>
              </a:ext>
            </a:extLst>
          </p:cNvPr>
          <p:cNvSpPr txBox="1">
            <a:spLocks/>
          </p:cNvSpPr>
          <p:nvPr/>
        </p:nvSpPr>
        <p:spPr>
          <a:xfrm>
            <a:off x="4819849" y="2545352"/>
            <a:ext cx="2433181" cy="289299"/>
          </a:xfrm>
          <a:prstGeom prst="rect">
            <a:avLst/>
          </a:prstGeom>
          <a:ln w="19050">
            <a:solidFill>
              <a:schemeClr val="accent5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Ridho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Mei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Pratama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772" y="3888259"/>
            <a:ext cx="699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60000" dist="29997" dir="5400000" sy="-100000" algn="bl" rotWithShape="0"/>
                </a:effectLst>
                <a:latin typeface="Times New Roman" panose="02020603050405020304" pitchFamily="18" charset="0"/>
              </a:rPr>
              <a:t>PROJECT SCOPE STATEMENT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60000" dist="29997" dir="5400000" sy="-100000" algn="bl" rotWithShape="0"/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5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PROJECT SCOPE STATEMENT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428" y="2441720"/>
            <a:ext cx="7502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/>
              <a:t>Cuy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crud. </a:t>
            </a:r>
            <a:r>
              <a:rPr lang="en-US" sz="2000" dirty="0" err="1"/>
              <a:t>Cuy</a:t>
            </a:r>
            <a:r>
              <a:rPr lang="en-US" sz="2000" dirty="0"/>
              <a:t> 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diciptakan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yang </a:t>
            </a:r>
            <a:r>
              <a:rPr lang="en-US" sz="2000" dirty="0" err="1"/>
              <a:t>membeli</a:t>
            </a:r>
            <a:r>
              <a:rPr lang="en-US" sz="2000" dirty="0"/>
              <a:t> menu </a:t>
            </a:r>
            <a:r>
              <a:rPr lang="en-US" sz="2000" dirty="0" err="1"/>
              <a:t>makanan</a:t>
            </a:r>
            <a:r>
              <a:rPr lang="en-US" sz="2000" dirty="0"/>
              <a:t>/ </a:t>
            </a:r>
            <a:r>
              <a:rPr lang="en-US" sz="2000" dirty="0" err="1"/>
              <a:t>minuman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menu Yang </a:t>
            </a:r>
            <a:r>
              <a:rPr lang="en-US" sz="2000" dirty="0" err="1"/>
              <a:t>palingf</a:t>
            </a:r>
            <a:r>
              <a:rPr lang="en-US" sz="2000" dirty="0"/>
              <a:t> </a:t>
            </a:r>
            <a:r>
              <a:rPr lang="en-US" sz="2000" dirty="0" err="1"/>
              <a:t>laris</a:t>
            </a:r>
            <a:r>
              <a:rPr lang="en-US" sz="2000" dirty="0"/>
              <a:t> </a:t>
            </a:r>
            <a:r>
              <a:rPr lang="en-US" sz="2000" dirty="0" err="1"/>
              <a:t>suai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tertentu,minggu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Kemudian</a:t>
            </a:r>
            <a:r>
              <a:rPr lang="en-US" sz="2000" dirty="0"/>
              <a:t> Developer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Csv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begitu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dpat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menu </a:t>
            </a:r>
            <a:r>
              <a:rPr lang="en-US" sz="2000" dirty="0" err="1"/>
              <a:t>apa</a:t>
            </a:r>
            <a:r>
              <a:rPr lang="en-US" sz="2000" dirty="0"/>
              <a:t> yang paling </a:t>
            </a:r>
            <a:r>
              <a:rPr lang="en-US" sz="2000" dirty="0" err="1"/>
              <a:t>laris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laku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memperkirakan</a:t>
            </a:r>
            <a:r>
              <a:rPr lang="en-US" sz="2000" dirty="0" smtClean="0"/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005" y="1556528"/>
            <a:ext cx="40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D1FD940-CE48-4F2A-AF6C-2C1C29E2DFFA}"/>
              </a:ext>
            </a:extLst>
          </p:cNvPr>
          <p:cNvGrpSpPr/>
          <p:nvPr/>
        </p:nvGrpSpPr>
        <p:grpSpPr>
          <a:xfrm>
            <a:off x="8087845" y="2064177"/>
            <a:ext cx="3842248" cy="3246475"/>
            <a:chOff x="529632" y="1735015"/>
            <a:chExt cx="5452397" cy="4606957"/>
          </a:xfrm>
        </p:grpSpPr>
        <p:sp>
          <p:nvSpPr>
            <p:cNvPr id="11" name="Freeform: Shape 101">
              <a:extLst>
                <a:ext uri="{FF2B5EF4-FFF2-40B4-BE49-F238E27FC236}">
                  <a16:creationId xmlns="" xmlns:a16="http://schemas.microsoft.com/office/drawing/2014/main" id="{823C7B3C-B10C-4CEF-9189-82F3447F0BAB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02">
              <a:extLst>
                <a:ext uri="{FF2B5EF4-FFF2-40B4-BE49-F238E27FC236}">
                  <a16:creationId xmlns="" xmlns:a16="http://schemas.microsoft.com/office/drawing/2014/main" id="{64A6FDFE-01F5-4AE6-A829-693DD364D714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03">
              <a:extLst>
                <a:ext uri="{FF2B5EF4-FFF2-40B4-BE49-F238E27FC236}">
                  <a16:creationId xmlns="" xmlns:a16="http://schemas.microsoft.com/office/drawing/2014/main" id="{B7DA4F9F-1D16-4898-B55A-282B353E2008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04">
              <a:extLst>
                <a:ext uri="{FF2B5EF4-FFF2-40B4-BE49-F238E27FC236}">
                  <a16:creationId xmlns="" xmlns:a16="http://schemas.microsoft.com/office/drawing/2014/main" id="{2E8807C4-328E-4445-9CAA-2E75E21BFEEB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79BE5C80-67CC-4005-A4CB-C80D36D86AE2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18" name="Freeform: Shape 106">
                <a:extLst>
                  <a:ext uri="{FF2B5EF4-FFF2-40B4-BE49-F238E27FC236}">
                    <a16:creationId xmlns="" xmlns:a16="http://schemas.microsoft.com/office/drawing/2014/main" id="{324A1E08-16F2-49FF-85EB-CD183E79F571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07">
                <a:extLst>
                  <a:ext uri="{FF2B5EF4-FFF2-40B4-BE49-F238E27FC236}">
                    <a16:creationId xmlns="" xmlns:a16="http://schemas.microsoft.com/office/drawing/2014/main" id="{C5BF35E7-E748-48FA-8799-05D8F723B512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08">
                <a:extLst>
                  <a:ext uri="{FF2B5EF4-FFF2-40B4-BE49-F238E27FC236}">
                    <a16:creationId xmlns="" xmlns:a16="http://schemas.microsoft.com/office/drawing/2014/main" id="{2D5FF51E-86EF-46DD-99BE-7E62F642E7CA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09">
                <a:extLst>
                  <a:ext uri="{FF2B5EF4-FFF2-40B4-BE49-F238E27FC236}">
                    <a16:creationId xmlns="" xmlns:a16="http://schemas.microsoft.com/office/drawing/2014/main" id="{8EEBB9B5-2D11-4D2B-A8D3-662FADA19EB8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10">
                <a:extLst>
                  <a:ext uri="{FF2B5EF4-FFF2-40B4-BE49-F238E27FC236}">
                    <a16:creationId xmlns="" xmlns:a16="http://schemas.microsoft.com/office/drawing/2014/main" id="{BEEA5CA4-D813-4271-9F19-5D9FA646DB05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11">
                <a:extLst>
                  <a:ext uri="{FF2B5EF4-FFF2-40B4-BE49-F238E27FC236}">
                    <a16:creationId xmlns="" xmlns:a16="http://schemas.microsoft.com/office/drawing/2014/main" id="{1E677919-C0B1-4AEC-BB03-D2251ECAA09C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112">
                <a:extLst>
                  <a:ext uri="{FF2B5EF4-FFF2-40B4-BE49-F238E27FC236}">
                    <a16:creationId xmlns="" xmlns:a16="http://schemas.microsoft.com/office/drawing/2014/main" id="{1ACB17A0-CFFE-4FEB-B43B-2D9DD17A79DE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13">
                <a:extLst>
                  <a:ext uri="{FF2B5EF4-FFF2-40B4-BE49-F238E27FC236}">
                    <a16:creationId xmlns="" xmlns:a16="http://schemas.microsoft.com/office/drawing/2014/main" id="{AD52985A-647C-4307-9C00-6AA8BEEFA76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14">
                <a:extLst>
                  <a:ext uri="{FF2B5EF4-FFF2-40B4-BE49-F238E27FC236}">
                    <a16:creationId xmlns="" xmlns:a16="http://schemas.microsoft.com/office/drawing/2014/main" id="{0518DB0B-4EF3-4765-A652-26065419CD76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15">
                <a:extLst>
                  <a:ext uri="{FF2B5EF4-FFF2-40B4-BE49-F238E27FC236}">
                    <a16:creationId xmlns="" xmlns:a16="http://schemas.microsoft.com/office/drawing/2014/main" id="{C312BB07-E15F-4CE8-B865-9B11F1395344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116">
                <a:extLst>
                  <a:ext uri="{FF2B5EF4-FFF2-40B4-BE49-F238E27FC236}">
                    <a16:creationId xmlns="" xmlns:a16="http://schemas.microsoft.com/office/drawing/2014/main" id="{AA978A5A-E77D-42DE-B129-A61896C9C5F4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17">
                <a:extLst>
                  <a:ext uri="{FF2B5EF4-FFF2-40B4-BE49-F238E27FC236}">
                    <a16:creationId xmlns="" xmlns:a16="http://schemas.microsoft.com/office/drawing/2014/main" id="{14191A43-2C44-46F0-80E7-29FA185BC106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18">
                <a:extLst>
                  <a:ext uri="{FF2B5EF4-FFF2-40B4-BE49-F238E27FC236}">
                    <a16:creationId xmlns="" xmlns:a16="http://schemas.microsoft.com/office/drawing/2014/main" id="{9B18EFC1-B054-430B-BF55-2CA80A7D18CA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19">
                <a:extLst>
                  <a:ext uri="{FF2B5EF4-FFF2-40B4-BE49-F238E27FC236}">
                    <a16:creationId xmlns="" xmlns:a16="http://schemas.microsoft.com/office/drawing/2014/main" id="{73281E34-5E38-4C96-B332-1DACA7A7B4B8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20">
                <a:extLst>
                  <a:ext uri="{FF2B5EF4-FFF2-40B4-BE49-F238E27FC236}">
                    <a16:creationId xmlns="" xmlns:a16="http://schemas.microsoft.com/office/drawing/2014/main" id="{23326A06-CA88-4C76-B52D-08032DDFECC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21">
                <a:extLst>
                  <a:ext uri="{FF2B5EF4-FFF2-40B4-BE49-F238E27FC236}">
                    <a16:creationId xmlns="" xmlns:a16="http://schemas.microsoft.com/office/drawing/2014/main" id="{FA818030-6D12-4724-ADB5-F255F6D95083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22">
                <a:extLst>
                  <a:ext uri="{FF2B5EF4-FFF2-40B4-BE49-F238E27FC236}">
                    <a16:creationId xmlns="" xmlns:a16="http://schemas.microsoft.com/office/drawing/2014/main" id="{264D4EF0-966E-4E55-9E3E-91732E270528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23">
                <a:extLst>
                  <a:ext uri="{FF2B5EF4-FFF2-40B4-BE49-F238E27FC236}">
                    <a16:creationId xmlns="" xmlns:a16="http://schemas.microsoft.com/office/drawing/2014/main" id="{6897BDFF-6865-4614-8CA0-9C576496A973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24">
                <a:extLst>
                  <a:ext uri="{FF2B5EF4-FFF2-40B4-BE49-F238E27FC236}">
                    <a16:creationId xmlns="" xmlns:a16="http://schemas.microsoft.com/office/drawing/2014/main" id="{E1A518B2-5FFA-44D3-B6DA-B9DCD435B137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125">
                <a:extLst>
                  <a:ext uri="{FF2B5EF4-FFF2-40B4-BE49-F238E27FC236}">
                    <a16:creationId xmlns="" xmlns:a16="http://schemas.microsoft.com/office/drawing/2014/main" id="{3BA44E90-2B58-4AD0-9DD7-680470D3DA85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126">
                <a:extLst>
                  <a:ext uri="{FF2B5EF4-FFF2-40B4-BE49-F238E27FC236}">
                    <a16:creationId xmlns="" xmlns:a16="http://schemas.microsoft.com/office/drawing/2014/main" id="{9D9E0259-E95E-4431-8AAB-C03549A10E4E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127">
                <a:extLst>
                  <a:ext uri="{FF2B5EF4-FFF2-40B4-BE49-F238E27FC236}">
                    <a16:creationId xmlns="" xmlns:a16="http://schemas.microsoft.com/office/drawing/2014/main" id="{452EF865-CA22-413C-96AE-22690210567A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128">
                <a:extLst>
                  <a:ext uri="{FF2B5EF4-FFF2-40B4-BE49-F238E27FC236}">
                    <a16:creationId xmlns="" xmlns:a16="http://schemas.microsoft.com/office/drawing/2014/main" id="{FB60BEF9-37C1-4F61-88E7-4B6131D738D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129">
                <a:extLst>
                  <a:ext uri="{FF2B5EF4-FFF2-40B4-BE49-F238E27FC236}">
                    <a16:creationId xmlns="" xmlns:a16="http://schemas.microsoft.com/office/drawing/2014/main" id="{C7757B5A-7D73-411C-8DAB-E5DB1FD7373B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130">
                <a:extLst>
                  <a:ext uri="{FF2B5EF4-FFF2-40B4-BE49-F238E27FC236}">
                    <a16:creationId xmlns="" xmlns:a16="http://schemas.microsoft.com/office/drawing/2014/main" id="{8D2D87BF-B204-4F52-A712-AD612A20D9C7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31">
                <a:extLst>
                  <a:ext uri="{FF2B5EF4-FFF2-40B4-BE49-F238E27FC236}">
                    <a16:creationId xmlns="" xmlns:a16="http://schemas.microsoft.com/office/drawing/2014/main" id="{37ED5093-7FE3-47D3-B4DD-9FD5A240B401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132">
                <a:extLst>
                  <a:ext uri="{FF2B5EF4-FFF2-40B4-BE49-F238E27FC236}">
                    <a16:creationId xmlns="" xmlns:a16="http://schemas.microsoft.com/office/drawing/2014/main" id="{C9FEE598-F9E4-437B-981E-F6F9EDD67B7C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133">
                <a:extLst>
                  <a:ext uri="{FF2B5EF4-FFF2-40B4-BE49-F238E27FC236}">
                    <a16:creationId xmlns="" xmlns:a16="http://schemas.microsoft.com/office/drawing/2014/main" id="{44819CB2-08D9-4EBB-BA4D-4FB2EAA15429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134">
                <a:extLst>
                  <a:ext uri="{FF2B5EF4-FFF2-40B4-BE49-F238E27FC236}">
                    <a16:creationId xmlns="" xmlns:a16="http://schemas.microsoft.com/office/drawing/2014/main" id="{A92522C2-B913-4F08-95FE-DC8140EC61F2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35">
                <a:extLst>
                  <a:ext uri="{FF2B5EF4-FFF2-40B4-BE49-F238E27FC236}">
                    <a16:creationId xmlns="" xmlns:a16="http://schemas.microsoft.com/office/drawing/2014/main" id="{553F9FDA-E9CF-4AE6-A491-263373B467B3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136">
                <a:extLst>
                  <a:ext uri="{FF2B5EF4-FFF2-40B4-BE49-F238E27FC236}">
                    <a16:creationId xmlns="" xmlns:a16="http://schemas.microsoft.com/office/drawing/2014/main" id="{8FB72C45-4444-4D57-A28A-750625309EB9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37">
                <a:extLst>
                  <a:ext uri="{FF2B5EF4-FFF2-40B4-BE49-F238E27FC236}">
                    <a16:creationId xmlns="" xmlns:a16="http://schemas.microsoft.com/office/drawing/2014/main" id="{7A1AF917-63F9-4F5B-8B58-8690849EA238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138">
                <a:extLst>
                  <a:ext uri="{FF2B5EF4-FFF2-40B4-BE49-F238E27FC236}">
                    <a16:creationId xmlns="" xmlns:a16="http://schemas.microsoft.com/office/drawing/2014/main" id="{2E1A22A0-F24E-46DD-8BED-FB06018A9CCA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139">
                <a:extLst>
                  <a:ext uri="{FF2B5EF4-FFF2-40B4-BE49-F238E27FC236}">
                    <a16:creationId xmlns="" xmlns:a16="http://schemas.microsoft.com/office/drawing/2014/main" id="{096A6CEA-1484-4D6D-899C-C3A07A4FFD3B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140">
                <a:extLst>
                  <a:ext uri="{FF2B5EF4-FFF2-40B4-BE49-F238E27FC236}">
                    <a16:creationId xmlns="" xmlns:a16="http://schemas.microsoft.com/office/drawing/2014/main" id="{468D5C1A-1939-45B9-871A-6041EA35A24C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141">
                <a:extLst>
                  <a:ext uri="{FF2B5EF4-FFF2-40B4-BE49-F238E27FC236}">
                    <a16:creationId xmlns="" xmlns:a16="http://schemas.microsoft.com/office/drawing/2014/main" id="{8AF30C5C-5AB3-4FDB-AD3A-D73E41CD2FC4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142">
                <a:extLst>
                  <a:ext uri="{FF2B5EF4-FFF2-40B4-BE49-F238E27FC236}">
                    <a16:creationId xmlns="" xmlns:a16="http://schemas.microsoft.com/office/drawing/2014/main" id="{69690F24-E24B-489E-8335-27C2A4175F2A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143">
                <a:extLst>
                  <a:ext uri="{FF2B5EF4-FFF2-40B4-BE49-F238E27FC236}">
                    <a16:creationId xmlns="" xmlns:a16="http://schemas.microsoft.com/office/drawing/2014/main" id="{B32F59D5-DA4C-43AF-B8AE-43502EE87EAD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144">
                <a:extLst>
                  <a:ext uri="{FF2B5EF4-FFF2-40B4-BE49-F238E27FC236}">
                    <a16:creationId xmlns="" xmlns:a16="http://schemas.microsoft.com/office/drawing/2014/main" id="{F04D0C6A-4898-4673-B293-4FCB745A4C59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145">
                <a:extLst>
                  <a:ext uri="{FF2B5EF4-FFF2-40B4-BE49-F238E27FC236}">
                    <a16:creationId xmlns="" xmlns:a16="http://schemas.microsoft.com/office/drawing/2014/main" id="{9631F383-A9CA-40CB-95DE-BF2474E6BC9B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146">
                <a:extLst>
                  <a:ext uri="{FF2B5EF4-FFF2-40B4-BE49-F238E27FC236}">
                    <a16:creationId xmlns="" xmlns:a16="http://schemas.microsoft.com/office/drawing/2014/main" id="{07AE15D7-0355-4124-92B7-32469C1B0991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147">
                <a:extLst>
                  <a:ext uri="{FF2B5EF4-FFF2-40B4-BE49-F238E27FC236}">
                    <a16:creationId xmlns="" xmlns:a16="http://schemas.microsoft.com/office/drawing/2014/main" id="{AE3B36DF-AAF0-4D6D-9E93-F357B4328AEC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148">
                <a:extLst>
                  <a:ext uri="{FF2B5EF4-FFF2-40B4-BE49-F238E27FC236}">
                    <a16:creationId xmlns="" xmlns:a16="http://schemas.microsoft.com/office/drawing/2014/main" id="{C2AB9339-5682-459B-8F8A-80E38A0B16C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149">
                <a:extLst>
                  <a:ext uri="{FF2B5EF4-FFF2-40B4-BE49-F238E27FC236}">
                    <a16:creationId xmlns="" xmlns:a16="http://schemas.microsoft.com/office/drawing/2014/main" id="{D6FC6866-B155-466E-8BA7-871C435BA01C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150">
                <a:extLst>
                  <a:ext uri="{FF2B5EF4-FFF2-40B4-BE49-F238E27FC236}">
                    <a16:creationId xmlns="" xmlns:a16="http://schemas.microsoft.com/office/drawing/2014/main" id="{B67C15A4-154F-409F-9D26-AC3737BFE3E2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151">
                <a:extLst>
                  <a:ext uri="{FF2B5EF4-FFF2-40B4-BE49-F238E27FC236}">
                    <a16:creationId xmlns="" xmlns:a16="http://schemas.microsoft.com/office/drawing/2014/main" id="{E574DE3F-DE99-4012-A6B6-CC903C3002E6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152">
                <a:extLst>
                  <a:ext uri="{FF2B5EF4-FFF2-40B4-BE49-F238E27FC236}">
                    <a16:creationId xmlns="" xmlns:a16="http://schemas.microsoft.com/office/drawing/2014/main" id="{F2B59646-A609-410B-AD90-372C795D036B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153">
                <a:extLst>
                  <a:ext uri="{FF2B5EF4-FFF2-40B4-BE49-F238E27FC236}">
                    <a16:creationId xmlns="" xmlns:a16="http://schemas.microsoft.com/office/drawing/2014/main" id="{17D4C59E-97F9-423A-9230-AF522D5AFA0A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3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PROJECT SCOPE STATEMENT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525" y="2699298"/>
            <a:ext cx="7502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Login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, CUY Developer (Admin)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/</a:t>
            </a:r>
            <a:r>
              <a:rPr lang="en-US" sz="2000" dirty="0" err="1"/>
              <a:t>minuman</a:t>
            </a:r>
            <a:r>
              <a:rPr lang="en-US" sz="2000" dirty="0"/>
              <a:t>/menu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dipesan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err="1"/>
              <a:t>Melihat</a:t>
            </a:r>
            <a:r>
              <a:rPr lang="en-US" sz="2000" dirty="0"/>
              <a:t> Menu yang Paling </a:t>
            </a:r>
            <a:r>
              <a:rPr lang="en-US" sz="2000" dirty="0" err="1"/>
              <a:t>laku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err="1"/>
              <a:t>Menampilkan</a:t>
            </a:r>
            <a:r>
              <a:rPr lang="en-US" sz="2000" dirty="0"/>
              <a:t> data yang </a:t>
            </a:r>
            <a:r>
              <a:rPr lang="en-US" sz="2000" dirty="0" err="1"/>
              <a:t>sudah</a:t>
            </a:r>
            <a:r>
              <a:rPr lang="en-US" sz="2000" dirty="0"/>
              <a:t> di </a:t>
            </a:r>
            <a:r>
              <a:rPr lang="en-US" sz="2000" dirty="0" err="1"/>
              <a:t>pilih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err="1"/>
              <a:t>menampilkan</a:t>
            </a:r>
            <a:r>
              <a:rPr lang="en-US" sz="2000" dirty="0"/>
              <a:t> menu </a:t>
            </a:r>
            <a:r>
              <a:rPr lang="en-US" sz="2000" dirty="0" err="1"/>
              <a:t>apa</a:t>
            </a:r>
            <a:r>
              <a:rPr lang="en-US" sz="2000" dirty="0"/>
              <a:t> yang paling </a:t>
            </a:r>
            <a:r>
              <a:rPr lang="en-US" sz="2000" dirty="0" err="1"/>
              <a:t>laris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laku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525" y="186132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</a:rPr>
              <a:t>Deskripsi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Fungsionalitas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0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565526" y="2228823"/>
            <a:ext cx="3785960" cy="34954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PROJECT SCOPE STATEMENT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86132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Work Breakdown Structure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11503"/>
              </p:ext>
            </p:extLst>
          </p:nvPr>
        </p:nvGraphicFramePr>
        <p:xfrm>
          <a:off x="578296" y="2614756"/>
          <a:ext cx="6044926" cy="2606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463">
                  <a:extLst>
                    <a:ext uri="{9D8B030D-6E8A-4147-A177-3AD203B41FA5}">
                      <a16:colId xmlns="" xmlns:a16="http://schemas.microsoft.com/office/drawing/2014/main" val="3001988356"/>
                    </a:ext>
                  </a:extLst>
                </a:gridCol>
                <a:gridCol w="3022463">
                  <a:extLst>
                    <a:ext uri="{9D8B030D-6E8A-4147-A177-3AD203B41FA5}">
                      <a16:colId xmlns="" xmlns:a16="http://schemas.microsoft.com/office/drawing/2014/main" val="2361873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Duration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5718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Pemilihan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Minggu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835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Pengejaan Design UI/UX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Minggu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28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Pembuatan Back 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Minggu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4470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Pembuatan Database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Minggu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5182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Minggu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6797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653994"/>
                  </a:ext>
                </a:extLst>
              </a:tr>
            </a:tbl>
          </a:graphicData>
        </a:graphic>
      </p:graphicFrame>
      <p:sp>
        <p:nvSpPr>
          <p:cNvPr id="10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7675280" y="2030699"/>
            <a:ext cx="3697338" cy="398937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538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298</Words>
  <Application>Microsoft Office PowerPoint</Application>
  <PresentationFormat>Custom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XXX</cp:lastModifiedBy>
  <cp:revision>85</cp:revision>
  <dcterms:created xsi:type="dcterms:W3CDTF">2020-01-20T05:08:25Z</dcterms:created>
  <dcterms:modified xsi:type="dcterms:W3CDTF">2021-04-22T02:58:05Z</dcterms:modified>
</cp:coreProperties>
</file>