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v>Rank 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v>Count</c:v>
          </c:tx>
          <c:dPt>
            <c:idx val="0"/>
            <c:marker>
              <c:symbol val="dot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05044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9292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4255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208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4698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4576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0371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079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0048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1414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5531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5833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4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892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6092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5168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5214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5579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6399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1024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7104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4747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9044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2775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8916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99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52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21805">
            <a:off x="676275" y="3073513"/>
            <a:ext cx="9745196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J. RIDHVANA FARRIN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573,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145525112244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		: B. COM( 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		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DA92E67726ADC8581274CB50C368619B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&amp;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Sciene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38591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1447800" y="1600200"/>
            <a:ext cx="7019926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 the distribution of ranks and identify any patterns or anomalies.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Evaluation: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Determine how the distribution affects organizational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adjustments or initiatives to balance the rank distribution and improve organizational outcomes.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729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7772400" y="368687"/>
            <a:ext cx="304800" cy="1647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72264733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1219200" y="2305615"/>
            <a:ext cx="8050604" cy="26776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450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0048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438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963556" y="1897683"/>
            <a:ext cx="6473939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2658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distribution of employee ranks to evaluate its impact on the organization and propose strategies for optimizing rank distribution and addressing potential imbalances.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4042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598467" y="1973443"/>
            <a:ext cx="89916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make informed decisions on rank distribution and its effects on performance.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optimizing employee development programs and career progression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understanding the impact of rank distribution on career development and opportunities.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434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21600000">
            <a:off x="3097847" y="1823145"/>
            <a:ext cx="6704985" cy="35394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rank distribution and its implications for organizational effectiveness.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strategies to balance rank distribution and enhance overall performance.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407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矩形"/>
          <p:cNvSpPr>
            <a:spLocks/>
          </p:cNvSpPr>
          <p:nvPr/>
        </p:nvSpPr>
        <p:spPr>
          <a:xfrm rot="0">
            <a:off x="1385994" y="2133600"/>
            <a:ext cx="7543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Distribution: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1: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14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2: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18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3: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4: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89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5: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44 employees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6296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209800" y="2095500"/>
            <a:ext cx="8534018" cy="10156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6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8</cp:revision>
  <dcterms:created xsi:type="dcterms:W3CDTF">2024-03-27T08:07:22Z</dcterms:created>
  <dcterms:modified xsi:type="dcterms:W3CDTF">2024-09-10T01:23:29Z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