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DF48CE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0848E1-5B03-2623-15BC-A37472E80FF9}" name="Ridima Verma" initials="RV" userId="e2bec8ee641486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9_DF48CE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81FCCE-0FF0-4004-A070-C596105469F0}" authorId="{890848E1-5B03-2623-15BC-A37472E80FF9}" created="2023-03-13T05:06:17.415">
    <pc:sldMkLst xmlns:pc="http://schemas.microsoft.com/office/powerpoint/2013/main/command">
      <pc:docMk/>
      <pc:sldMk cId="3746090657" sldId="265"/>
    </pc:sldMkLst>
    <p188:txBody>
      <a:bodyPr/>
      <a:lstStyle/>
      <a:p>
        <a:r>
          <a:rPr lang="en-IN"/>
          <a:t>Python Faker library was used to increase the data set entries from 10, 338 rows to 30,000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1CE2-FF34-A925-F03E-87B01EC2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4F9BE-3979-A05C-CA3F-A8A45DE1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9512-2683-CD26-70C7-10A3D7F6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7E60-3F7B-9AFA-E7C5-CB410DA4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D6D6-D46D-2190-F773-635032C6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2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CC20-54C0-C347-5962-F57FDC39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CDA99-514B-8985-9BDD-A7A67EED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D278-F593-F693-0BDF-9B90F303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1F21-5658-F4AF-01CE-6CF3468F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1192-93DA-6134-90FC-3765BC9F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4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0BF4A-B4E8-662B-3FE5-790B0C7D4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AB42-4E85-08BD-545D-630958CD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3734-D54C-EC67-D269-8595FFC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C2B4-8A0F-23C2-6719-678CA2DE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778-4EF7-B593-C3E0-3619C5EA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966A-9A86-9118-36A1-582CABAC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52EE-2782-AEE0-9A8B-0AC687F2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C3EB-3F42-AFAF-7FF0-2CEA6036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351F-E6D9-6D4E-FB1C-0D18B9B1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1B56-C416-2BB1-ED66-91B64A26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5140-9BE8-6F2F-D041-61A48776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51A1-717F-1E9D-7979-1A082DD5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7B4B-5377-D3A1-D3F2-9E46F8DF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D28D-C964-CC07-9671-60E6E5AD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FE58-C688-A780-12D0-9D747920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C476-AA5E-7FA2-B050-18E86E90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9D14-1B38-1B1A-1CFD-791071F59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A594-F41F-CD77-51FF-E87CB030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9A1F-7FDE-042C-0F5D-4E9C32E3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54FF-A484-0B56-F3E3-FAEDBE93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3AD1-E268-BBD6-0390-05C087CA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B85E-95C3-285E-729A-D54E5F6D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15D4-22D7-B0C4-D5F2-99F94D9E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B131-6E5C-DC1F-10F2-2AD4F1A9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38530-790E-DB2C-468B-2DC3A7C2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B29E7-F2C5-7F67-EEDD-014685F3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BFD3D-C21C-B322-7496-D7AA59D6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078A3-BB82-709F-4C2C-9E2158D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E32F-AE9D-6AEC-EC2C-C040BBFE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F44B-32F3-22C4-F07A-C782F614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32DC1-6D71-37AE-9409-DDD5C74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A74B-76E9-D19C-5F2E-71E4F67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F7206-4FE8-DD26-322E-C03573E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D3723-EA64-0EA2-6BBA-7CF0FFC4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14BE9-FA19-9173-F061-95A962A2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80CEF-CB25-A70D-D31D-65E63399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040E-5D16-91F8-C22D-36A29E97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5738-2F8E-C7C5-0BF1-B3124A32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8BAA-61A9-6E97-49BB-A89B673B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6BF9-ABB9-746B-7FF2-B56C7AC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4F37A-A143-6326-2419-0266823D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5487-AB89-AA88-52CD-DE81686C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CC0-E40E-1E0B-CF35-88C62598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ECF9D-AFB8-3944-5CB8-F1AC64D1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6FC6-8803-E664-182E-04EF1F36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DCF4-134F-3E22-CA61-9C959F80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E78-03E9-9091-61EC-65315CA3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958C-6AC2-0603-D1AA-30E5F1A2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7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4CD9-38A9-2D05-6E93-7E8ED65D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E929-F6FF-89F8-1EE1-BC86D14E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0804-8F82-15FE-49EB-7B796BF8C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110B-3E24-4289-A272-2CAEA91C99D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8D377-F6D2-6CD4-C0C8-36E925185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9EDF-CD47-7BFB-4DCA-9055B11D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208-8E29-4454-A604-1471EBE7A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9_DF48CEA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94EBE-A47B-A604-021B-C8A21953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43B3F-AD2A-F992-2380-1902AAD8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90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30AE3-4AB2-1534-D957-05427293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86A87-B851-C338-6095-92199C8F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F4396-80F4-3C91-D1B3-9E3E9055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AC4F2-6E90-B37C-957A-9C4DD7045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2E4BE-A125-F657-20D8-5FE15A1E8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521FB3-3791-5FAE-7249-8E44EF19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31B1D-6AA5-3701-432C-A5395FE09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7E434-CF75-368A-3E47-712BC278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F9DFC-2823-7673-8708-54E4F032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Ridima Verma</dc:creator>
  <cp:lastModifiedBy>Ridima Verma</cp:lastModifiedBy>
  <cp:revision>3</cp:revision>
  <dcterms:created xsi:type="dcterms:W3CDTF">2023-03-10T11:24:21Z</dcterms:created>
  <dcterms:modified xsi:type="dcterms:W3CDTF">2023-03-13T05:21:03Z</dcterms:modified>
</cp:coreProperties>
</file>