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67" r:id="rId2"/>
    <p:sldId id="257" r:id="rId3"/>
    <p:sldId id="263" r:id="rId4"/>
    <p:sldId id="258" r:id="rId5"/>
    <p:sldId id="264" r:id="rId6"/>
    <p:sldId id="265" r:id="rId7"/>
    <p:sldId id="26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56" autoAdjust="0"/>
  </p:normalViewPr>
  <p:slideViewPr>
    <p:cSldViewPr snapToGrid="0">
      <p:cViewPr>
        <p:scale>
          <a:sx n="85" d="100"/>
          <a:sy n="85" d="100"/>
        </p:scale>
        <p:origin x="-7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Sharman" userId="9ce1a0a9ced7713e" providerId="LiveId" clId="{E65CAFE1-32A5-47BC-9C1C-588A7544DEC6}"/>
    <pc:docChg chg="undo custSel addSld delSld modSld sldOrd">
      <pc:chgData name="Ken Sharman" userId="9ce1a0a9ced7713e" providerId="LiveId" clId="{E65CAFE1-32A5-47BC-9C1C-588A7544DEC6}" dt="2018-06-16T22:39:53.516" v="6748" actId="123"/>
      <pc:docMkLst>
        <pc:docMk/>
      </pc:docMkLst>
      <pc:sldChg chg="addSp delSp modSp del">
        <pc:chgData name="Ken Sharman" userId="9ce1a0a9ced7713e" providerId="LiveId" clId="{E65CAFE1-32A5-47BC-9C1C-588A7544DEC6}" dt="2018-06-16T00:18:12.830" v="446" actId="2696"/>
        <pc:sldMkLst>
          <pc:docMk/>
          <pc:sldMk cId="2786111566" sldId="256"/>
        </pc:sldMkLst>
        <pc:spChg chg="add del mod">
          <ac:chgData name="Ken Sharman" userId="9ce1a0a9ced7713e" providerId="LiveId" clId="{E65CAFE1-32A5-47BC-9C1C-588A7544DEC6}" dt="2018-06-16T00:15:15.353" v="2" actId="2696"/>
          <ac:spMkLst>
            <pc:docMk/>
            <pc:sldMk cId="2786111566" sldId="256"/>
            <ac:spMk id="4" creationId="{0E9263BA-1C2E-4BF2-BF4B-EE74651EB4E1}"/>
          </ac:spMkLst>
        </pc:spChg>
        <pc:spChg chg="add mod">
          <ac:chgData name="Ken Sharman" userId="9ce1a0a9ced7713e" providerId="LiveId" clId="{E65CAFE1-32A5-47BC-9C1C-588A7544DEC6}" dt="2018-06-16T00:15:24.726" v="16" actId="20577"/>
          <ac:spMkLst>
            <pc:docMk/>
            <pc:sldMk cId="2786111566" sldId="256"/>
            <ac:spMk id="5" creationId="{9BCDF5C7-C398-41AF-866D-C88215678641}"/>
          </ac:spMkLst>
        </pc:spChg>
      </pc:sldChg>
      <pc:sldChg chg="addSp delSp modSp add mod setBg setClrOvrMap">
        <pc:chgData name="Ken Sharman" userId="9ce1a0a9ced7713e" providerId="LiveId" clId="{E65CAFE1-32A5-47BC-9C1C-588A7544DEC6}" dt="2018-06-16T22:06:39.419" v="4862" actId="20577"/>
        <pc:sldMkLst>
          <pc:docMk/>
          <pc:sldMk cId="959784506" sldId="257"/>
        </pc:sldMkLst>
        <pc:spChg chg="mod">
          <ac:chgData name="Ken Sharman" userId="9ce1a0a9ced7713e" providerId="LiveId" clId="{E65CAFE1-32A5-47BC-9C1C-588A7544DEC6}" dt="2018-06-16T05:33:44.854" v="2360" actId="26606"/>
          <ac:spMkLst>
            <pc:docMk/>
            <pc:sldMk cId="959784506" sldId="257"/>
            <ac:spMk id="2" creationId="{FD4C99C0-089A-475D-930E-FDF585AFAECF}"/>
          </ac:spMkLst>
        </pc:spChg>
        <pc:spChg chg="del mod">
          <ac:chgData name="Ken Sharman" userId="9ce1a0a9ced7713e" providerId="LiveId" clId="{E65CAFE1-32A5-47BC-9C1C-588A7544DEC6}" dt="2018-06-16T05:33:21.583" v="2356" actId="26606"/>
          <ac:spMkLst>
            <pc:docMk/>
            <pc:sldMk cId="959784506" sldId="257"/>
            <ac:spMk id="3" creationId="{F6AA2F61-283A-4D50-946D-85A267784467}"/>
          </ac:spMkLst>
        </pc:spChg>
        <pc:spChg chg="add del">
          <ac:chgData name="Ken Sharman" userId="9ce1a0a9ced7713e" providerId="LiveId" clId="{E65CAFE1-32A5-47BC-9C1C-588A7544DEC6}" dt="2018-06-16T05:33:44.854" v="2360" actId="26606"/>
          <ac:spMkLst>
            <pc:docMk/>
            <pc:sldMk cId="959784506" sldId="257"/>
            <ac:spMk id="10" creationId="{99A05CE3-32FD-4E83-BED0-EEF64AFD343B}"/>
          </ac:spMkLst>
        </pc:spChg>
        <pc:spChg chg="add del">
          <ac:chgData name="Ken Sharman" userId="9ce1a0a9ced7713e" providerId="LiveId" clId="{E65CAFE1-32A5-47BC-9C1C-588A7544DEC6}" dt="2018-06-16T05:33:44.854" v="2360" actId="26606"/>
          <ac:spMkLst>
            <pc:docMk/>
            <pc:sldMk cId="959784506" sldId="257"/>
            <ac:spMk id="12" creationId="{1FD334F1-7814-45F7-AD36-CC0ED67851A0}"/>
          </ac:spMkLst>
        </pc:spChg>
        <pc:spChg chg="add del">
          <ac:chgData name="Ken Sharman" userId="9ce1a0a9ced7713e" providerId="LiveId" clId="{E65CAFE1-32A5-47BC-9C1C-588A7544DEC6}" dt="2018-06-16T05:33:44.732" v="2359" actId="26606"/>
          <ac:spMkLst>
            <pc:docMk/>
            <pc:sldMk cId="959784506" sldId="257"/>
            <ac:spMk id="17" creationId="{99A05CE3-32FD-4E83-BED0-EEF64AFD343B}"/>
          </ac:spMkLst>
        </pc:spChg>
        <pc:spChg chg="add del">
          <ac:chgData name="Ken Sharman" userId="9ce1a0a9ced7713e" providerId="LiveId" clId="{E65CAFE1-32A5-47BC-9C1C-588A7544DEC6}" dt="2018-06-16T05:33:44.732" v="2359" actId="26606"/>
          <ac:spMkLst>
            <pc:docMk/>
            <pc:sldMk cId="959784506" sldId="257"/>
            <ac:spMk id="19" creationId="{1FD334F1-7814-45F7-AD36-CC0ED67851A0}"/>
          </ac:spMkLst>
        </pc:spChg>
        <pc:graphicFrameChg chg="add mod modGraphic">
          <ac:chgData name="Ken Sharman" userId="9ce1a0a9ced7713e" providerId="LiveId" clId="{E65CAFE1-32A5-47BC-9C1C-588A7544DEC6}" dt="2018-06-16T22:06:39.419" v="4862" actId="20577"/>
          <ac:graphicFrameMkLst>
            <pc:docMk/>
            <pc:sldMk cId="959784506" sldId="257"/>
            <ac:graphicFrameMk id="5" creationId="{D6DEA1CD-03E6-4FEB-B1A5-CCB76E86F2B5}"/>
          </ac:graphicFrameMkLst>
        </pc:graphicFrameChg>
      </pc:sldChg>
      <pc:sldChg chg="addSp delSp modSp add">
        <pc:chgData name="Ken Sharman" userId="9ce1a0a9ced7713e" providerId="LiveId" clId="{E65CAFE1-32A5-47BC-9C1C-588A7544DEC6}" dt="2018-06-16T22:07:47.078" v="4864" actId="20577"/>
        <pc:sldMkLst>
          <pc:docMk/>
          <pc:sldMk cId="2856320218" sldId="258"/>
        </pc:sldMkLst>
        <pc:spChg chg="mod">
          <ac:chgData name="Ken Sharman" userId="9ce1a0a9ced7713e" providerId="LiveId" clId="{E65CAFE1-32A5-47BC-9C1C-588A7544DEC6}" dt="2018-06-16T05:54:43.741" v="3301" actId="1076"/>
          <ac:spMkLst>
            <pc:docMk/>
            <pc:sldMk cId="2856320218" sldId="258"/>
            <ac:spMk id="2" creationId="{8374903E-632B-4BF6-9315-7490445DFE5C}"/>
          </ac:spMkLst>
        </pc:spChg>
        <pc:spChg chg="mod">
          <ac:chgData name="Ken Sharman" userId="9ce1a0a9ced7713e" providerId="LiveId" clId="{E65CAFE1-32A5-47BC-9C1C-588A7544DEC6}" dt="2018-06-16T22:07:47.078" v="4864" actId="20577"/>
          <ac:spMkLst>
            <pc:docMk/>
            <pc:sldMk cId="2856320218" sldId="258"/>
            <ac:spMk id="3" creationId="{8D360EA1-4DAA-42CB-B057-374EAF03122A}"/>
          </ac:spMkLst>
        </pc:spChg>
        <pc:spChg chg="add del mod">
          <ac:chgData name="Ken Sharman" userId="9ce1a0a9ced7713e" providerId="LiveId" clId="{E65CAFE1-32A5-47BC-9C1C-588A7544DEC6}" dt="2018-06-16T05:52:19.919" v="3159" actId="478"/>
          <ac:spMkLst>
            <pc:docMk/>
            <pc:sldMk cId="2856320218" sldId="258"/>
            <ac:spMk id="4" creationId="{2099B75E-A427-4F17-BFEA-9EC5A088F636}"/>
          </ac:spMkLst>
        </pc:spChg>
        <pc:spChg chg="add del mod">
          <ac:chgData name="Ken Sharman" userId="9ce1a0a9ced7713e" providerId="LiveId" clId="{E65CAFE1-32A5-47BC-9C1C-588A7544DEC6}" dt="2018-06-16T05:51:45.702" v="3150" actId="14100"/>
          <ac:spMkLst>
            <pc:docMk/>
            <pc:sldMk cId="2856320218" sldId="258"/>
            <ac:spMk id="5" creationId="{F55C727D-7F30-4752-A7DC-60B20F1B8DA7}"/>
          </ac:spMkLst>
        </pc:spChg>
        <pc:spChg chg="add mod">
          <ac:chgData name="Ken Sharman" userId="9ce1a0a9ced7713e" providerId="LiveId" clId="{E65CAFE1-32A5-47BC-9C1C-588A7544DEC6}" dt="2018-06-16T06:12:37.485" v="4786" actId="14100"/>
          <ac:spMkLst>
            <pc:docMk/>
            <pc:sldMk cId="2856320218" sldId="258"/>
            <ac:spMk id="7" creationId="{43C3371F-D7A3-49BF-81E4-6C66D85D3AD1}"/>
          </ac:spMkLst>
        </pc:spChg>
        <pc:picChg chg="add del mod">
          <ac:chgData name="Ken Sharman" userId="9ce1a0a9ced7713e" providerId="LiveId" clId="{E65CAFE1-32A5-47BC-9C1C-588A7544DEC6}" dt="2018-06-16T05:52:05.942" v="3155" actId="478"/>
          <ac:picMkLst>
            <pc:docMk/>
            <pc:sldMk cId="2856320218" sldId="258"/>
            <ac:picMk id="6" creationId="{9C5FA11E-1767-4695-90D0-5B49C884240B}"/>
          </ac:picMkLst>
        </pc:picChg>
        <pc:picChg chg="add mod">
          <ac:chgData name="Ken Sharman" userId="9ce1a0a9ced7713e" providerId="LiveId" clId="{E65CAFE1-32A5-47BC-9C1C-588A7544DEC6}" dt="2018-06-16T06:03:21.703" v="3955" actId="1076"/>
          <ac:picMkLst>
            <pc:docMk/>
            <pc:sldMk cId="2856320218" sldId="258"/>
            <ac:picMk id="8" creationId="{ECE7844C-3469-41E4-A102-51153ACB4E39}"/>
          </ac:picMkLst>
        </pc:picChg>
      </pc:sldChg>
      <pc:sldChg chg="modSp add del">
        <pc:chgData name="Ken Sharman" userId="9ce1a0a9ced7713e" providerId="LiveId" clId="{E65CAFE1-32A5-47BC-9C1C-588A7544DEC6}" dt="2018-06-16T06:11:26.779" v="4775" actId="2696"/>
        <pc:sldMkLst>
          <pc:docMk/>
          <pc:sldMk cId="3042020667" sldId="259"/>
        </pc:sldMkLst>
        <pc:spChg chg="mod">
          <ac:chgData name="Ken Sharman" userId="9ce1a0a9ced7713e" providerId="LiveId" clId="{E65CAFE1-32A5-47BC-9C1C-588A7544DEC6}" dt="2018-06-16T00:17:10.336" v="321" actId="20577"/>
          <ac:spMkLst>
            <pc:docMk/>
            <pc:sldMk cId="3042020667" sldId="259"/>
            <ac:spMk id="3" creationId="{7908AEA4-1AC5-49A1-8A02-569A2C2868C5}"/>
          </ac:spMkLst>
        </pc:spChg>
      </pc:sldChg>
      <pc:sldChg chg="addSp delSp modSp add">
        <pc:chgData name="Ken Sharman" userId="9ce1a0a9ced7713e" providerId="LiveId" clId="{E65CAFE1-32A5-47BC-9C1C-588A7544DEC6}" dt="2018-06-16T22:31:55.229" v="5779" actId="123"/>
        <pc:sldMkLst>
          <pc:docMk/>
          <pc:sldMk cId="1516679358" sldId="260"/>
        </pc:sldMkLst>
        <pc:spChg chg="del">
          <ac:chgData name="Ken Sharman" userId="9ce1a0a9ced7713e" providerId="LiveId" clId="{E65CAFE1-32A5-47BC-9C1C-588A7544DEC6}" dt="2018-06-16T22:28:32.397" v="5764" actId="478"/>
          <ac:spMkLst>
            <pc:docMk/>
            <pc:sldMk cId="1516679358" sldId="260"/>
            <ac:spMk id="2" creationId="{DDC80CFB-05BC-4A85-801E-C0FACAE6921C}"/>
          </ac:spMkLst>
        </pc:spChg>
        <pc:spChg chg="mod">
          <ac:chgData name="Ken Sharman" userId="9ce1a0a9ced7713e" providerId="LiveId" clId="{E65CAFE1-32A5-47BC-9C1C-588A7544DEC6}" dt="2018-06-16T22:31:47.067" v="5776" actId="123"/>
          <ac:spMkLst>
            <pc:docMk/>
            <pc:sldMk cId="1516679358" sldId="260"/>
            <ac:spMk id="3" creationId="{1A3E28B4-0D3F-4764-878F-89E53F275C79}"/>
          </ac:spMkLst>
        </pc:spChg>
        <pc:spChg chg="add mod">
          <ac:chgData name="Ken Sharman" userId="9ce1a0a9ced7713e" providerId="LiveId" clId="{E65CAFE1-32A5-47BC-9C1C-588A7544DEC6}" dt="2018-06-16T22:31:55.229" v="5779" actId="123"/>
          <ac:spMkLst>
            <pc:docMk/>
            <pc:sldMk cId="1516679358" sldId="260"/>
            <ac:spMk id="4" creationId="{9BCA790C-FFB0-48E4-8E1E-D718114FEBEE}"/>
          </ac:spMkLst>
        </pc:spChg>
        <pc:picChg chg="add mod">
          <ac:chgData name="Ken Sharman" userId="9ce1a0a9ced7713e" providerId="LiveId" clId="{E65CAFE1-32A5-47BC-9C1C-588A7544DEC6}" dt="2018-06-16T22:31:20.688" v="5770" actId="1076"/>
          <ac:picMkLst>
            <pc:docMk/>
            <pc:sldMk cId="1516679358" sldId="260"/>
            <ac:picMk id="6" creationId="{16C13845-8D8C-4686-A005-1E146B81A2E5}"/>
          </ac:picMkLst>
        </pc:picChg>
      </pc:sldChg>
      <pc:sldChg chg="modSp add del">
        <pc:chgData name="Ken Sharman" userId="9ce1a0a9ced7713e" providerId="LiveId" clId="{E65CAFE1-32A5-47BC-9C1C-588A7544DEC6}" dt="2018-06-16T06:11:33.826" v="4776" actId="2696"/>
        <pc:sldMkLst>
          <pc:docMk/>
          <pc:sldMk cId="464277060" sldId="261"/>
        </pc:sldMkLst>
        <pc:spChg chg="mod">
          <ac:chgData name="Ken Sharman" userId="9ce1a0a9ced7713e" providerId="LiveId" clId="{E65CAFE1-32A5-47BC-9C1C-588A7544DEC6}" dt="2018-06-16T00:17:45.608" v="427" actId="20577"/>
          <ac:spMkLst>
            <pc:docMk/>
            <pc:sldMk cId="464277060" sldId="261"/>
            <ac:spMk id="3" creationId="{38155B45-FF64-4FAA-BF07-225DED0589A8}"/>
          </ac:spMkLst>
        </pc:spChg>
      </pc:sldChg>
      <pc:sldChg chg="addSp delSp modSp add mod setBg setClrOvrMap delDesignElem">
        <pc:chgData name="Ken Sharman" userId="9ce1a0a9ced7713e" providerId="LiveId" clId="{E65CAFE1-32A5-47BC-9C1C-588A7544DEC6}" dt="2018-06-16T05:34:14.662" v="2381" actId="20577"/>
        <pc:sldMkLst>
          <pc:docMk/>
          <pc:sldMk cId="1448939911" sldId="262"/>
        </pc:sldMkLst>
        <pc:spChg chg="mod">
          <ac:chgData name="Ken Sharman" userId="9ce1a0a9ced7713e" providerId="LiveId" clId="{E65CAFE1-32A5-47BC-9C1C-588A7544DEC6}" dt="2018-06-16T05:29:54.853" v="2176" actId="26606"/>
          <ac:spMkLst>
            <pc:docMk/>
            <pc:sldMk cId="1448939911" sldId="262"/>
            <ac:spMk id="2" creationId="{6710CD36-C5EA-4A2A-9832-F6B9774FCBEF}"/>
          </ac:spMkLst>
        </pc:spChg>
        <pc:spChg chg="add del mod">
          <ac:chgData name="Ken Sharman" userId="9ce1a0a9ced7713e" providerId="LiveId" clId="{E65CAFE1-32A5-47BC-9C1C-588A7544DEC6}" dt="2018-06-16T05:29:54.853" v="2176" actId="26606"/>
          <ac:spMkLst>
            <pc:docMk/>
            <pc:sldMk cId="1448939911" sldId="262"/>
            <ac:spMk id="3" creationId="{0411A67E-69E6-4F59-BBB6-BAF4E57D2D22}"/>
          </ac:spMkLst>
        </pc:spChg>
        <pc:spChg chg="add del">
          <ac:chgData name="Ken Sharman" userId="9ce1a0a9ced7713e" providerId="LiveId" clId="{E65CAFE1-32A5-47BC-9C1C-588A7544DEC6}" dt="2018-06-16T05:28:40.250" v="2136" actId="26606"/>
          <ac:spMkLst>
            <pc:docMk/>
            <pc:sldMk cId="1448939911" sldId="262"/>
            <ac:spMk id="5" creationId="{61298746-45D4-45BA-B467-3785366EE0CC}"/>
          </ac:spMkLst>
        </pc:spChg>
        <pc:spChg chg="add del">
          <ac:chgData name="Ken Sharman" userId="9ce1a0a9ced7713e" providerId="LiveId" clId="{E65CAFE1-32A5-47BC-9C1C-588A7544DEC6}" dt="2018-06-16T05:28:40.250" v="2136" actId="26606"/>
          <ac:spMkLst>
            <pc:docMk/>
            <pc:sldMk cId="1448939911" sldId="262"/>
            <ac:spMk id="6" creationId="{C6C0FD71-173E-4AC1-A9F7-7A34DE0C2456}"/>
          </ac:spMkLst>
        </pc:spChg>
        <pc:spChg chg="add del">
          <ac:chgData name="Ken Sharman" userId="9ce1a0a9ced7713e" providerId="LiveId" clId="{E65CAFE1-32A5-47BC-9C1C-588A7544DEC6}" dt="2018-06-16T05:29:49.845" v="2173" actId="26606"/>
          <ac:spMkLst>
            <pc:docMk/>
            <pc:sldMk cId="1448939911" sldId="262"/>
            <ac:spMk id="7" creationId="{5BE6EAF4-FC85-4B1C-AE4F-A1288AEA61E9}"/>
          </ac:spMkLst>
        </pc:spChg>
        <pc:spChg chg="add del">
          <ac:chgData name="Ken Sharman" userId="9ce1a0a9ced7713e" providerId="LiveId" clId="{E65CAFE1-32A5-47BC-9C1C-588A7544DEC6}" dt="2018-06-16T05:28:06.563" v="2128" actId="26606"/>
          <ac:spMkLst>
            <pc:docMk/>
            <pc:sldMk cId="1448939911" sldId="262"/>
            <ac:spMk id="8" creationId="{26A3F16E-CC60-4737-8CBB-9568A351D30B}"/>
          </ac:spMkLst>
        </pc:spChg>
        <pc:spChg chg="add del">
          <ac:chgData name="Ken Sharman" userId="9ce1a0a9ced7713e" providerId="LiveId" clId="{E65CAFE1-32A5-47BC-9C1C-588A7544DEC6}" dt="2018-06-16T05:28:42.611" v="2139" actId="20577"/>
          <ac:spMkLst>
            <pc:docMk/>
            <pc:sldMk cId="1448939911" sldId="262"/>
            <ac:spMk id="9" creationId="{290FE681-1E05-478A-89DC-5F7AB37CFD77}"/>
          </ac:spMkLst>
        </pc:spChg>
        <pc:spChg chg="add del">
          <ac:chgData name="Ken Sharman" userId="9ce1a0a9ced7713e" providerId="LiveId" clId="{E65CAFE1-32A5-47BC-9C1C-588A7544DEC6}" dt="2018-06-16T05:28:06.563" v="2128" actId="26606"/>
          <ac:spMkLst>
            <pc:docMk/>
            <pc:sldMk cId="1448939911" sldId="262"/>
            <ac:spMk id="10" creationId="{C0DABE73-66EA-42B0-AB0A-9FB1C0AD7AEB}"/>
          </ac:spMkLst>
        </pc:spChg>
        <pc:spChg chg="add del">
          <ac:chgData name="Ken Sharman" userId="9ce1a0a9ced7713e" providerId="LiveId" clId="{E65CAFE1-32A5-47BC-9C1C-588A7544DEC6}" dt="2018-06-16T05:28:07.682" v="2130" actId="26606"/>
          <ac:spMkLst>
            <pc:docMk/>
            <pc:sldMk cId="1448939911" sldId="262"/>
            <ac:spMk id="14" creationId="{A38A195E-584A-485A-BECD-66468900B947}"/>
          </ac:spMkLst>
        </pc:spChg>
        <pc:spChg chg="add del">
          <ac:chgData name="Ken Sharman" userId="9ce1a0a9ced7713e" providerId="LiveId" clId="{E65CAFE1-32A5-47BC-9C1C-588A7544DEC6}" dt="2018-06-16T05:28:07.682" v="2130" actId="26606"/>
          <ac:spMkLst>
            <pc:docMk/>
            <pc:sldMk cId="1448939911" sldId="262"/>
            <ac:spMk id="15" creationId="{840177A7-740C-43C7-8F2D-BD7067F12C9C}"/>
          </ac:spMkLst>
        </pc:spChg>
        <pc:spChg chg="add del">
          <ac:chgData name="Ken Sharman" userId="9ce1a0a9ced7713e" providerId="LiveId" clId="{E65CAFE1-32A5-47BC-9C1C-588A7544DEC6}" dt="2018-06-16T05:28:13.950" v="2133" actId="20577"/>
          <ac:spMkLst>
            <pc:docMk/>
            <pc:sldMk cId="1448939911" sldId="262"/>
            <ac:spMk id="18" creationId="{26A3F16E-CC60-4737-8CBB-9568A351D30B}"/>
          </ac:spMkLst>
        </pc:spChg>
        <pc:spChg chg="add del">
          <ac:chgData name="Ken Sharman" userId="9ce1a0a9ced7713e" providerId="LiveId" clId="{E65CAFE1-32A5-47BC-9C1C-588A7544DEC6}" dt="2018-06-16T05:28:13.950" v="2133" actId="20577"/>
          <ac:spMkLst>
            <pc:docMk/>
            <pc:sldMk cId="1448939911" sldId="262"/>
            <ac:spMk id="19" creationId="{C0DABE73-66EA-42B0-AB0A-9FB1C0AD7AEB}"/>
          </ac:spMkLst>
        </pc:spChg>
        <pc:spChg chg="add del">
          <ac:chgData name="Ken Sharman" userId="9ce1a0a9ced7713e" providerId="LiveId" clId="{E65CAFE1-32A5-47BC-9C1C-588A7544DEC6}" dt="2018-06-16T05:29:54.806" v="2175" actId="26606"/>
          <ac:spMkLst>
            <pc:docMk/>
            <pc:sldMk cId="1448939911" sldId="262"/>
            <ac:spMk id="27" creationId="{5BE6EAF4-FC85-4B1C-AE4F-A1288AEA61E9}"/>
          </ac:spMkLst>
        </pc:spChg>
        <pc:spChg chg="add">
          <ac:chgData name="Ken Sharman" userId="9ce1a0a9ced7713e" providerId="LiveId" clId="{E65CAFE1-32A5-47BC-9C1C-588A7544DEC6}" dt="2018-06-16T05:29:54.853" v="2176" actId="26606"/>
          <ac:spMkLst>
            <pc:docMk/>
            <pc:sldMk cId="1448939911" sldId="262"/>
            <ac:spMk id="34" creationId="{99A05CE3-32FD-4E83-BED0-EEF64AFD343B}"/>
          </ac:spMkLst>
        </pc:spChg>
        <pc:spChg chg="add">
          <ac:chgData name="Ken Sharman" userId="9ce1a0a9ced7713e" providerId="LiveId" clId="{E65CAFE1-32A5-47BC-9C1C-588A7544DEC6}" dt="2018-06-16T05:29:54.853" v="2176" actId="26606"/>
          <ac:spMkLst>
            <pc:docMk/>
            <pc:sldMk cId="1448939911" sldId="262"/>
            <ac:spMk id="35" creationId="{1FD334F1-7814-45F7-AD36-CC0ED67851A0}"/>
          </ac:spMkLst>
        </pc:spChg>
        <pc:grpChg chg="add del">
          <ac:chgData name="Ken Sharman" userId="9ce1a0a9ced7713e" providerId="LiveId" clId="{E65CAFE1-32A5-47BC-9C1C-588A7544DEC6}" dt="2018-06-16T05:29:49.845" v="2173" actId="26606"/>
          <ac:grpSpMkLst>
            <pc:docMk/>
            <pc:sldMk cId="1448939911" sldId="262"/>
            <ac:grpSpMk id="21" creationId="{4BDDA2C6-0A45-450E-9B01-0DF332457D07}"/>
          </ac:grpSpMkLst>
        </pc:grpChg>
        <pc:grpChg chg="add del">
          <ac:chgData name="Ken Sharman" userId="9ce1a0a9ced7713e" providerId="LiveId" clId="{E65CAFE1-32A5-47BC-9C1C-588A7544DEC6}" dt="2018-06-16T05:29:54.806" v="2175" actId="26606"/>
          <ac:grpSpMkLst>
            <pc:docMk/>
            <pc:sldMk cId="1448939911" sldId="262"/>
            <ac:grpSpMk id="28" creationId="{4BDDA2C6-0A45-450E-9B01-0DF332457D07}"/>
          </ac:grpSpMkLst>
        </pc:grpChg>
        <pc:graphicFrameChg chg="add del">
          <ac:chgData name="Ken Sharman" userId="9ce1a0a9ced7713e" providerId="LiveId" clId="{E65CAFE1-32A5-47BC-9C1C-588A7544DEC6}" dt="2018-06-16T05:29:49.845" v="2173" actId="26606"/>
          <ac:graphicFrameMkLst>
            <pc:docMk/>
            <pc:sldMk cId="1448939911" sldId="262"/>
            <ac:graphicFrameMk id="25" creationId="{91A78CE2-55FE-4115-AC1D-BAFB19BC0919}"/>
          </ac:graphicFrameMkLst>
        </pc:graphicFrameChg>
        <pc:graphicFrameChg chg="add del">
          <ac:chgData name="Ken Sharman" userId="9ce1a0a9ced7713e" providerId="LiveId" clId="{E65CAFE1-32A5-47BC-9C1C-588A7544DEC6}" dt="2018-06-16T05:29:54.806" v="2175" actId="26606"/>
          <ac:graphicFrameMkLst>
            <pc:docMk/>
            <pc:sldMk cId="1448939911" sldId="262"/>
            <ac:graphicFrameMk id="32" creationId="{55B4FB7D-30E1-4AA5-B02F-199B07BEF0CF}"/>
          </ac:graphicFrameMkLst>
        </pc:graphicFrameChg>
        <pc:graphicFrameChg chg="add mod">
          <ac:chgData name="Ken Sharman" userId="9ce1a0a9ced7713e" providerId="LiveId" clId="{E65CAFE1-32A5-47BC-9C1C-588A7544DEC6}" dt="2018-06-16T05:34:14.662" v="2381" actId="20577"/>
          <ac:graphicFrameMkLst>
            <pc:docMk/>
            <pc:sldMk cId="1448939911" sldId="262"/>
            <ac:graphicFrameMk id="36" creationId="{8E13BF05-7ECF-41A1-9321-CF3C7F5A33CA}"/>
          </ac:graphicFrameMkLst>
        </pc:graphicFrameChg>
        <pc:picChg chg="add del">
          <ac:chgData name="Ken Sharman" userId="9ce1a0a9ced7713e" providerId="LiveId" clId="{E65CAFE1-32A5-47BC-9C1C-588A7544DEC6}" dt="2018-06-16T05:28:06.563" v="2128" actId="26606"/>
          <ac:picMkLst>
            <pc:docMk/>
            <pc:sldMk cId="1448939911" sldId="262"/>
            <ac:picMk id="12" creationId="{1E4917B9-5D95-4999-9E13-3568EDD42343}"/>
          </ac:picMkLst>
        </pc:picChg>
        <pc:picChg chg="add del">
          <ac:chgData name="Ken Sharman" userId="9ce1a0a9ced7713e" providerId="LiveId" clId="{E65CAFE1-32A5-47BC-9C1C-588A7544DEC6}" dt="2018-06-16T05:28:07.682" v="2130" actId="26606"/>
          <ac:picMkLst>
            <pc:docMk/>
            <pc:sldMk cId="1448939911" sldId="262"/>
            <ac:picMk id="16" creationId="{FF525AAA-82CE-4027-A26C-B0EFFD856F2E}"/>
          </ac:picMkLst>
        </pc:picChg>
        <pc:picChg chg="add del">
          <ac:chgData name="Ken Sharman" userId="9ce1a0a9ced7713e" providerId="LiveId" clId="{E65CAFE1-32A5-47BC-9C1C-588A7544DEC6}" dt="2018-06-16T05:28:13.950" v="2133" actId="20577"/>
          <ac:picMkLst>
            <pc:docMk/>
            <pc:sldMk cId="1448939911" sldId="262"/>
            <ac:picMk id="20" creationId="{1E4917B9-5D95-4999-9E13-3568EDD42343}"/>
          </ac:picMkLst>
        </pc:picChg>
        <pc:cxnChg chg="add del">
          <ac:chgData name="Ken Sharman" userId="9ce1a0a9ced7713e" providerId="LiveId" clId="{E65CAFE1-32A5-47BC-9C1C-588A7544DEC6}" dt="2018-06-16T05:28:42.611" v="2139" actId="20577"/>
          <ac:cxnSpMkLst>
            <pc:docMk/>
            <pc:sldMk cId="1448939911" sldId="262"/>
            <ac:cxnSpMk id="11" creationId="{2E2F21DC-5F0E-42CF-B89C-C1E25E175CB8}"/>
          </ac:cxnSpMkLst>
        </pc:cxnChg>
      </pc:sldChg>
      <pc:sldChg chg="addSp delSp modSp add mod setBg">
        <pc:chgData name="Ken Sharman" userId="9ce1a0a9ced7713e" providerId="LiveId" clId="{E65CAFE1-32A5-47BC-9C1C-588A7544DEC6}" dt="2018-06-16T06:11:55.977" v="4784" actId="20577"/>
        <pc:sldMkLst>
          <pc:docMk/>
          <pc:sldMk cId="442481929" sldId="263"/>
        </pc:sldMkLst>
        <pc:spChg chg="del mod">
          <ac:chgData name="Ken Sharman" userId="9ce1a0a9ced7713e" providerId="LiveId" clId="{E65CAFE1-32A5-47BC-9C1C-588A7544DEC6}" dt="2018-06-16T05:40:28" v="2441" actId="478"/>
          <ac:spMkLst>
            <pc:docMk/>
            <pc:sldMk cId="442481929" sldId="263"/>
            <ac:spMk id="2" creationId="{7DAE4ED1-7361-4A66-891A-CE8B89A4662B}"/>
          </ac:spMkLst>
        </pc:spChg>
        <pc:spChg chg="mod ord">
          <ac:chgData name="Ken Sharman" userId="9ce1a0a9ced7713e" providerId="LiveId" clId="{E65CAFE1-32A5-47BC-9C1C-588A7544DEC6}" dt="2018-06-16T06:11:55.977" v="4784" actId="20577"/>
          <ac:spMkLst>
            <pc:docMk/>
            <pc:sldMk cId="442481929" sldId="263"/>
            <ac:spMk id="3" creationId="{B8226E94-A6F0-4660-924B-D4EB4847B7FD}"/>
          </ac:spMkLst>
        </pc:spChg>
        <pc:spChg chg="add del mod">
          <ac:chgData name="Ken Sharman" userId="9ce1a0a9ced7713e" providerId="LiveId" clId="{E65CAFE1-32A5-47BC-9C1C-588A7544DEC6}" dt="2018-06-16T05:39:16.656" v="2423" actId="20577"/>
          <ac:spMkLst>
            <pc:docMk/>
            <pc:sldMk cId="442481929" sldId="263"/>
            <ac:spMk id="6" creationId="{1128F627-27A6-4B7A-9625-255183CEECE1}"/>
          </ac:spMkLst>
        </pc:spChg>
        <pc:spChg chg="add del mod">
          <ac:chgData name="Ken Sharman" userId="9ce1a0a9ced7713e" providerId="LiveId" clId="{E65CAFE1-32A5-47BC-9C1C-588A7544DEC6}" dt="2018-06-16T05:40:40.318" v="2444" actId="478"/>
          <ac:spMkLst>
            <pc:docMk/>
            <pc:sldMk cId="442481929" sldId="263"/>
            <ac:spMk id="8" creationId="{A2612D51-B9B5-4AB7-93A5-62A0EBC96D48}"/>
          </ac:spMkLst>
        </pc:spChg>
        <pc:spChg chg="add del">
          <ac:chgData name="Ken Sharman" userId="9ce1a0a9ced7713e" providerId="LiveId" clId="{E65CAFE1-32A5-47BC-9C1C-588A7544DEC6}" dt="2018-06-16T05:38:19.964" v="2407" actId="26606"/>
          <ac:spMkLst>
            <pc:docMk/>
            <pc:sldMk cId="442481929" sldId="263"/>
            <ac:spMk id="10" creationId="{E0F5115E-746A-4B5B-A46D-D246BE5ED577}"/>
          </ac:spMkLst>
        </pc:spChg>
        <pc:spChg chg="add del">
          <ac:chgData name="Ken Sharman" userId="9ce1a0a9ced7713e" providerId="LiveId" clId="{E65CAFE1-32A5-47BC-9C1C-588A7544DEC6}" dt="2018-06-16T05:38:19.964" v="2407" actId="26606"/>
          <ac:spMkLst>
            <pc:docMk/>
            <pc:sldMk cId="442481929" sldId="263"/>
            <ac:spMk id="12" creationId="{DC3ECA16-3E99-4F46-9E17-0A13A2FCEE8D}"/>
          </ac:spMkLst>
        </pc:spChg>
        <pc:spChg chg="add mod">
          <ac:chgData name="Ken Sharman" userId="9ce1a0a9ced7713e" providerId="LiveId" clId="{E65CAFE1-32A5-47BC-9C1C-588A7544DEC6}" dt="2018-06-16T05:57:35.358" v="3498" actId="20577"/>
          <ac:spMkLst>
            <pc:docMk/>
            <pc:sldMk cId="442481929" sldId="263"/>
            <ac:spMk id="20" creationId="{F1A41A5F-D6E6-4A89-B78B-A5591198F674}"/>
          </ac:spMkLst>
        </pc:spChg>
        <pc:grpChg chg="add del">
          <ac:chgData name="Ken Sharman" userId="9ce1a0a9ced7713e" providerId="LiveId" clId="{E65CAFE1-32A5-47BC-9C1C-588A7544DEC6}" dt="2018-06-16T05:38:19.964" v="2407" actId="26606"/>
          <ac:grpSpMkLst>
            <pc:docMk/>
            <pc:sldMk cId="442481929" sldId="263"/>
            <ac:grpSpMk id="14" creationId="{6368D1D6-8E4A-4E30-9034-D45B1C97424E}"/>
          </ac:grpSpMkLst>
        </pc:grpChg>
        <pc:picChg chg="add mod">
          <ac:chgData name="Ken Sharman" userId="9ce1a0a9ced7713e" providerId="LiveId" clId="{E65CAFE1-32A5-47BC-9C1C-588A7544DEC6}" dt="2018-06-16T05:40:35.098" v="2443" actId="1076"/>
          <ac:picMkLst>
            <pc:docMk/>
            <pc:sldMk cId="442481929" sldId="263"/>
            <ac:picMk id="5" creationId="{50F26B31-47A5-406B-96DC-92F0D41B3F9A}"/>
          </ac:picMkLst>
        </pc:picChg>
      </pc:sldChg>
      <pc:sldChg chg="modSp add">
        <pc:chgData name="Ken Sharman" userId="9ce1a0a9ced7713e" providerId="LiveId" clId="{E65CAFE1-32A5-47BC-9C1C-588A7544DEC6}" dt="2018-06-16T22:09:28.173" v="4897" actId="20577"/>
        <pc:sldMkLst>
          <pc:docMk/>
          <pc:sldMk cId="1737154399" sldId="264"/>
        </pc:sldMkLst>
        <pc:spChg chg="mod">
          <ac:chgData name="Ken Sharman" userId="9ce1a0a9ced7713e" providerId="LiveId" clId="{E65CAFE1-32A5-47BC-9C1C-588A7544DEC6}" dt="2018-06-16T06:10:33.707" v="4760" actId="1076"/>
          <ac:spMkLst>
            <pc:docMk/>
            <pc:sldMk cId="1737154399" sldId="264"/>
            <ac:spMk id="2" creationId="{AC832205-8685-4F47-9934-B738F55B150F}"/>
          </ac:spMkLst>
        </pc:spChg>
        <pc:spChg chg="mod">
          <ac:chgData name="Ken Sharman" userId="9ce1a0a9ced7713e" providerId="LiveId" clId="{E65CAFE1-32A5-47BC-9C1C-588A7544DEC6}" dt="2018-06-16T22:09:28.173" v="4897" actId="20577"/>
          <ac:spMkLst>
            <pc:docMk/>
            <pc:sldMk cId="1737154399" sldId="264"/>
            <ac:spMk id="3" creationId="{11218DEA-2CBD-4B42-A46D-18B70B65BD29}"/>
          </ac:spMkLst>
        </pc:spChg>
      </pc:sldChg>
      <pc:sldChg chg="modSp add ord">
        <pc:chgData name="Ken Sharman" userId="9ce1a0a9ced7713e" providerId="LiveId" clId="{E65CAFE1-32A5-47BC-9C1C-588A7544DEC6}" dt="2018-06-16T22:24:26.231" v="5230" actId="20577"/>
        <pc:sldMkLst>
          <pc:docMk/>
          <pc:sldMk cId="3548768417" sldId="265"/>
        </pc:sldMkLst>
        <pc:graphicFrameChg chg="mod">
          <ac:chgData name="Ken Sharman" userId="9ce1a0a9ced7713e" providerId="LiveId" clId="{E65CAFE1-32A5-47BC-9C1C-588A7544DEC6}" dt="2018-06-16T22:24:26.231" v="5230" actId="20577"/>
          <ac:graphicFrameMkLst>
            <pc:docMk/>
            <pc:sldMk cId="3548768417" sldId="265"/>
            <ac:graphicFrameMk id="5" creationId="{D6DEA1CD-03E6-4FEB-B1A5-CCB76E86F2B5}"/>
          </ac:graphicFrameMkLst>
        </pc:graphicFrameChg>
      </pc:sldChg>
      <pc:sldChg chg="addSp delSp modSp add">
        <pc:chgData name="Ken Sharman" userId="9ce1a0a9ced7713e" providerId="LiveId" clId="{E65CAFE1-32A5-47BC-9C1C-588A7544DEC6}" dt="2018-06-16T22:39:53.516" v="6748" actId="123"/>
        <pc:sldMkLst>
          <pc:docMk/>
          <pc:sldMk cId="915207918" sldId="266"/>
        </pc:sldMkLst>
        <pc:spChg chg="mod">
          <ac:chgData name="Ken Sharman" userId="9ce1a0a9ced7713e" providerId="LiveId" clId="{E65CAFE1-32A5-47BC-9C1C-588A7544DEC6}" dt="2018-06-16T22:33:00.052" v="5823" actId="1076"/>
          <ac:spMkLst>
            <pc:docMk/>
            <pc:sldMk cId="915207918" sldId="266"/>
            <ac:spMk id="2" creationId="{CC9ED523-0E20-4CCC-97D0-A9EBAAE6A8D0}"/>
          </ac:spMkLst>
        </pc:spChg>
        <pc:spChg chg="mod">
          <ac:chgData name="Ken Sharman" userId="9ce1a0a9ced7713e" providerId="LiveId" clId="{E65CAFE1-32A5-47BC-9C1C-588A7544DEC6}" dt="2018-06-16T22:37:51.135" v="6435" actId="27636"/>
          <ac:spMkLst>
            <pc:docMk/>
            <pc:sldMk cId="915207918" sldId="266"/>
            <ac:spMk id="3" creationId="{D574AC92-8E3C-4358-9A43-BA2133151520}"/>
          </ac:spMkLst>
        </pc:spChg>
        <pc:spChg chg="add del">
          <ac:chgData name="Ken Sharman" userId="9ce1a0a9ced7713e" providerId="LiveId" clId="{E65CAFE1-32A5-47BC-9C1C-588A7544DEC6}" dt="2018-06-16T22:37:53.828" v="6437"/>
          <ac:spMkLst>
            <pc:docMk/>
            <pc:sldMk cId="915207918" sldId="266"/>
            <ac:spMk id="4" creationId="{DBF91473-1B18-4CDD-A4DA-65092CF2EDDC}"/>
          </ac:spMkLst>
        </pc:spChg>
        <pc:spChg chg="add mod">
          <ac:chgData name="Ken Sharman" userId="9ce1a0a9ced7713e" providerId="LiveId" clId="{E65CAFE1-32A5-47BC-9C1C-588A7544DEC6}" dt="2018-06-16T22:39:53.516" v="6748" actId="123"/>
          <ac:spMkLst>
            <pc:docMk/>
            <pc:sldMk cId="915207918" sldId="266"/>
            <ac:spMk id="5" creationId="{5FE7F37B-38A4-415E-BD0D-A00D8292EFB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C30311-B9C7-4A06-ADDF-01759AB4A242}" type="doc">
      <dgm:prSet loTypeId="urn:microsoft.com/office/officeart/2005/8/layout/chevron2" loCatId="process" qsTypeId="urn:microsoft.com/office/officeart/2005/8/quickstyle/3d3" qsCatId="3D" csTypeId="urn:microsoft.com/office/officeart/2005/8/colors/accent6_2" csCatId="accent6" phldr="1"/>
      <dgm:spPr/>
      <dgm:t>
        <a:bodyPr/>
        <a:lstStyle/>
        <a:p>
          <a:endParaRPr lang="en-US"/>
        </a:p>
      </dgm:t>
    </dgm:pt>
    <dgm:pt modelId="{8CEDA31C-A481-4681-80E4-3C6E69B7823E}">
      <dgm:prSet/>
      <dgm:spPr/>
      <dgm:t>
        <a:bodyPr/>
        <a:lstStyle/>
        <a:p>
          <a:r>
            <a:rPr lang="en-US" dirty="0"/>
            <a:t>Data file contains scientific name of species, common </a:t>
          </a:r>
          <a:r>
            <a:rPr lang="en-US" dirty="0" smtClean="0"/>
            <a:t>names </a:t>
          </a:r>
          <a:r>
            <a:rPr lang="en-US" dirty="0"/>
            <a:t>and conservation status.</a:t>
          </a:r>
        </a:p>
      </dgm:t>
    </dgm:pt>
    <dgm:pt modelId="{F8F11894-D63F-4AB3-8132-D6E680C969BC}" type="parTrans" cxnId="{B341E2B4-B45F-4F55-A0F9-3D437CACE458}">
      <dgm:prSet/>
      <dgm:spPr/>
      <dgm:t>
        <a:bodyPr/>
        <a:lstStyle/>
        <a:p>
          <a:endParaRPr lang="en-US"/>
        </a:p>
      </dgm:t>
    </dgm:pt>
    <dgm:pt modelId="{70A6C92D-C293-478E-947E-591715724D99}" type="sibTrans" cxnId="{B341E2B4-B45F-4F55-A0F9-3D437CACE458}">
      <dgm:prSet/>
      <dgm:spPr/>
      <dgm:t>
        <a:bodyPr/>
        <a:lstStyle/>
        <a:p>
          <a:endParaRPr lang="en-US"/>
        </a:p>
      </dgm:t>
    </dgm:pt>
    <dgm:pt modelId="{23AE6D84-87C4-4012-9A37-064DEF8EE997}">
      <dgm:prSet/>
      <dgm:spPr/>
      <dgm:t>
        <a:bodyPr/>
        <a:lstStyle/>
        <a:p>
          <a:endParaRPr lang="en-US" dirty="0"/>
        </a:p>
      </dgm:t>
    </dgm:pt>
    <dgm:pt modelId="{C0339B05-0809-43F6-8635-B48BE2E68E66}" type="parTrans" cxnId="{5967DE6D-AC44-4434-8B48-E731F7422620}">
      <dgm:prSet/>
      <dgm:spPr/>
      <dgm:t>
        <a:bodyPr/>
        <a:lstStyle/>
        <a:p>
          <a:endParaRPr lang="en-US"/>
        </a:p>
      </dgm:t>
    </dgm:pt>
    <dgm:pt modelId="{1653EA0B-C596-4730-B956-2C5B4424DA7B}" type="sibTrans" cxnId="{5967DE6D-AC44-4434-8B48-E731F7422620}">
      <dgm:prSet/>
      <dgm:spPr/>
      <dgm:t>
        <a:bodyPr/>
        <a:lstStyle/>
        <a:p>
          <a:endParaRPr lang="en-US"/>
        </a:p>
      </dgm:t>
    </dgm:pt>
    <dgm:pt modelId="{CC887AB3-E485-4244-9717-F61A6B1E2A78}">
      <dgm:prSet/>
      <dgm:spPr/>
      <dgm:t>
        <a:bodyPr/>
        <a:lstStyle/>
        <a:p>
          <a:r>
            <a:rPr lang="en-US" dirty="0" smtClean="0"/>
            <a:t>A large </a:t>
          </a:r>
          <a:r>
            <a:rPr lang="en-US" dirty="0"/>
            <a:t>percentage of species have no conservation status. </a:t>
          </a:r>
          <a:r>
            <a:rPr lang="en-US" dirty="0" smtClean="0"/>
            <a:t>We assume </a:t>
          </a:r>
          <a:r>
            <a:rPr lang="en-US" dirty="0"/>
            <a:t>these are species that are not at risk of being endangered, and have had no intervention to date</a:t>
          </a:r>
          <a:r>
            <a:rPr lang="en-US" dirty="0" smtClean="0"/>
            <a:t>. </a:t>
          </a:r>
          <a:endParaRPr lang="en-US" dirty="0"/>
        </a:p>
      </dgm:t>
    </dgm:pt>
    <dgm:pt modelId="{F0F4A9ED-FC4E-43FB-87C2-EA4FE0D0AE1D}" type="parTrans" cxnId="{A47B122D-443F-43DB-BD64-5B83AF51034D}">
      <dgm:prSet/>
      <dgm:spPr/>
      <dgm:t>
        <a:bodyPr/>
        <a:lstStyle/>
        <a:p>
          <a:endParaRPr lang="en-US"/>
        </a:p>
      </dgm:t>
    </dgm:pt>
    <dgm:pt modelId="{2311D69B-9788-4FCB-B40D-C49F40BE5621}" type="sibTrans" cxnId="{A47B122D-443F-43DB-BD64-5B83AF51034D}">
      <dgm:prSet/>
      <dgm:spPr/>
      <dgm:t>
        <a:bodyPr/>
        <a:lstStyle/>
        <a:p>
          <a:endParaRPr lang="en-US"/>
        </a:p>
      </dgm:t>
    </dgm:pt>
    <dgm:pt modelId="{68CF68E5-EB2B-4E2C-8585-5CE6AAB386DC}">
      <dgm:prSet/>
      <dgm:spPr/>
      <dgm:t>
        <a:bodyPr/>
        <a:lstStyle/>
        <a:p>
          <a:r>
            <a:rPr lang="en-US" dirty="0" smtClean="0"/>
            <a:t>There are a total of 5541 species</a:t>
          </a:r>
          <a:r>
            <a:rPr lang="en-US" dirty="0"/>
            <a:t>: Mammals, Birds, Reptiles, Amphibian, Fish, Vascular </a:t>
          </a:r>
          <a:r>
            <a:rPr lang="en-US" dirty="0" smtClean="0"/>
            <a:t>Plants &amp; Nonvascular Plants.</a:t>
          </a:r>
          <a:endParaRPr lang="en-US" dirty="0"/>
        </a:p>
      </dgm:t>
    </dgm:pt>
    <dgm:pt modelId="{0D508A87-4380-49AA-BCB4-9C3F3F22E981}" type="parTrans" cxnId="{7FF118CE-80FD-4102-9D7B-8074530EAFED}">
      <dgm:prSet/>
      <dgm:spPr/>
      <dgm:t>
        <a:bodyPr/>
        <a:lstStyle/>
        <a:p>
          <a:endParaRPr lang="en-US"/>
        </a:p>
      </dgm:t>
    </dgm:pt>
    <dgm:pt modelId="{4C3F630A-7C69-4E85-B63E-EA1CE226DE73}" type="sibTrans" cxnId="{7FF118CE-80FD-4102-9D7B-8074530EAFED}">
      <dgm:prSet/>
      <dgm:spPr/>
      <dgm:t>
        <a:bodyPr/>
        <a:lstStyle/>
        <a:p>
          <a:endParaRPr lang="en-US"/>
        </a:p>
      </dgm:t>
    </dgm:pt>
    <dgm:pt modelId="{59D7FC1C-2C15-40E3-AD79-C4BA6ADACC22}">
      <dgm:prSet/>
      <dgm:spPr/>
      <dgm:t>
        <a:bodyPr/>
        <a:lstStyle/>
        <a:p>
          <a:r>
            <a:rPr lang="en-US" dirty="0"/>
            <a:t>Conservation statuses</a:t>
          </a:r>
          <a:r>
            <a:rPr lang="en-US" dirty="0" smtClean="0"/>
            <a:t>:    </a:t>
          </a:r>
          <a:r>
            <a:rPr lang="en-US" dirty="0"/>
            <a:t>Not specified, Species of Concern, Endangered, Threatened, In Recovery</a:t>
          </a:r>
          <a:br>
            <a:rPr lang="en-US" dirty="0"/>
          </a:br>
          <a:endParaRPr lang="en-US" dirty="0"/>
        </a:p>
      </dgm:t>
    </dgm:pt>
    <dgm:pt modelId="{20DAB92C-5195-461C-8891-4F02109468B3}" type="parTrans" cxnId="{F9911BCD-7BC4-41F1-B5FB-A797A9EFE76B}">
      <dgm:prSet/>
      <dgm:spPr/>
      <dgm:t>
        <a:bodyPr/>
        <a:lstStyle/>
        <a:p>
          <a:endParaRPr lang="en-US"/>
        </a:p>
      </dgm:t>
    </dgm:pt>
    <dgm:pt modelId="{A8FA697A-3181-490A-9665-9F143C2FCF5A}" type="sibTrans" cxnId="{F9911BCD-7BC4-41F1-B5FB-A797A9EFE76B}">
      <dgm:prSet/>
      <dgm:spPr/>
      <dgm:t>
        <a:bodyPr/>
        <a:lstStyle/>
        <a:p>
          <a:endParaRPr lang="en-US"/>
        </a:p>
      </dgm:t>
    </dgm:pt>
    <dgm:pt modelId="{F093ADA2-1895-4569-B6CE-C77D8F29568D}">
      <dgm:prSet custT="1"/>
      <dgm:spPr/>
      <dgm:t>
        <a:bodyPr/>
        <a:lstStyle/>
        <a:p>
          <a:r>
            <a:rPr lang="en-US" sz="1600" dirty="0" smtClean="0"/>
            <a:t>From database,</a:t>
          </a:r>
        </a:p>
        <a:p>
          <a:r>
            <a:rPr lang="en-US" sz="1600" u="sng" dirty="0" smtClean="0"/>
            <a:t>species_info.csv</a:t>
          </a:r>
          <a:endParaRPr lang="en-US" sz="1600" u="sng" dirty="0"/>
        </a:p>
      </dgm:t>
    </dgm:pt>
    <dgm:pt modelId="{64D34C6E-16C0-4A2D-B4E6-AA8E867DCEED}" type="sibTrans" cxnId="{8E28CDAD-1BAE-419C-A33A-BF24A3B56F5C}">
      <dgm:prSet/>
      <dgm:spPr/>
      <dgm:t>
        <a:bodyPr/>
        <a:lstStyle/>
        <a:p>
          <a:endParaRPr lang="en-US"/>
        </a:p>
      </dgm:t>
    </dgm:pt>
    <dgm:pt modelId="{8A3C793E-F39D-47C5-AE6B-ABE9065C557D}" type="parTrans" cxnId="{8E28CDAD-1BAE-419C-A33A-BF24A3B56F5C}">
      <dgm:prSet/>
      <dgm:spPr/>
      <dgm:t>
        <a:bodyPr/>
        <a:lstStyle/>
        <a:p>
          <a:endParaRPr lang="en-US"/>
        </a:p>
      </dgm:t>
    </dgm:pt>
    <dgm:pt modelId="{95AC9846-D914-4F32-AF45-C23D248BF140}" type="pres">
      <dgm:prSet presAssocID="{19C30311-B9C7-4A06-ADDF-01759AB4A242}" presName="linearFlow" presStyleCnt="0">
        <dgm:presLayoutVars>
          <dgm:dir/>
          <dgm:animLvl val="lvl"/>
          <dgm:resizeHandles val="exact"/>
        </dgm:presLayoutVars>
      </dgm:prSet>
      <dgm:spPr/>
      <dgm:t>
        <a:bodyPr/>
        <a:lstStyle/>
        <a:p>
          <a:endParaRPr lang="en-AU"/>
        </a:p>
      </dgm:t>
    </dgm:pt>
    <dgm:pt modelId="{2B304392-A014-47D0-9D26-F63BCC48227A}" type="pres">
      <dgm:prSet presAssocID="{F093ADA2-1895-4569-B6CE-C77D8F29568D}" presName="composite" presStyleCnt="0"/>
      <dgm:spPr/>
      <dgm:t>
        <a:bodyPr/>
        <a:lstStyle/>
        <a:p>
          <a:endParaRPr lang="en-AU"/>
        </a:p>
      </dgm:t>
    </dgm:pt>
    <dgm:pt modelId="{249B0197-9741-41BA-A990-0F43FD346C87}" type="pres">
      <dgm:prSet presAssocID="{F093ADA2-1895-4569-B6CE-C77D8F29568D}" presName="parentText" presStyleLbl="alignNode1" presStyleIdx="0" presStyleCnt="2" custLinFactNeighborY="-644">
        <dgm:presLayoutVars>
          <dgm:chMax val="1"/>
          <dgm:bulletEnabled val="1"/>
        </dgm:presLayoutVars>
      </dgm:prSet>
      <dgm:spPr/>
      <dgm:t>
        <a:bodyPr/>
        <a:lstStyle/>
        <a:p>
          <a:endParaRPr lang="en-AU"/>
        </a:p>
      </dgm:t>
    </dgm:pt>
    <dgm:pt modelId="{89EC1CCC-4803-480C-805C-806BC20AA6A6}" type="pres">
      <dgm:prSet presAssocID="{F093ADA2-1895-4569-B6CE-C77D8F29568D}" presName="descendantText" presStyleLbl="alignAcc1" presStyleIdx="0" presStyleCnt="2">
        <dgm:presLayoutVars>
          <dgm:bulletEnabled val="1"/>
        </dgm:presLayoutVars>
      </dgm:prSet>
      <dgm:spPr/>
      <dgm:t>
        <a:bodyPr/>
        <a:lstStyle/>
        <a:p>
          <a:endParaRPr lang="en-AU"/>
        </a:p>
      </dgm:t>
    </dgm:pt>
    <dgm:pt modelId="{290003F7-FF39-46BB-A290-584FA89293C6}" type="pres">
      <dgm:prSet presAssocID="{64D34C6E-16C0-4A2D-B4E6-AA8E867DCEED}" presName="sp" presStyleCnt="0"/>
      <dgm:spPr/>
      <dgm:t>
        <a:bodyPr/>
        <a:lstStyle/>
        <a:p>
          <a:endParaRPr lang="en-AU"/>
        </a:p>
      </dgm:t>
    </dgm:pt>
    <dgm:pt modelId="{0380DFD5-9E2E-44AB-BEA7-F33DC75FCCD5}" type="pres">
      <dgm:prSet presAssocID="{23AE6D84-87C4-4012-9A37-064DEF8EE997}" presName="composite" presStyleCnt="0"/>
      <dgm:spPr/>
      <dgm:t>
        <a:bodyPr/>
        <a:lstStyle/>
        <a:p>
          <a:endParaRPr lang="en-AU"/>
        </a:p>
      </dgm:t>
    </dgm:pt>
    <dgm:pt modelId="{E303570F-EC5F-4DE5-A007-7B77CB67B7D6}" type="pres">
      <dgm:prSet presAssocID="{23AE6D84-87C4-4012-9A37-064DEF8EE997}" presName="parentText" presStyleLbl="alignNode1" presStyleIdx="1" presStyleCnt="2">
        <dgm:presLayoutVars>
          <dgm:chMax val="1"/>
          <dgm:bulletEnabled val="1"/>
        </dgm:presLayoutVars>
      </dgm:prSet>
      <dgm:spPr/>
      <dgm:t>
        <a:bodyPr/>
        <a:lstStyle/>
        <a:p>
          <a:endParaRPr lang="en-AU"/>
        </a:p>
      </dgm:t>
    </dgm:pt>
    <dgm:pt modelId="{801288F4-9008-4650-9A50-D427DCBF6D37}" type="pres">
      <dgm:prSet presAssocID="{23AE6D84-87C4-4012-9A37-064DEF8EE997}" presName="descendantText" presStyleLbl="alignAcc1" presStyleIdx="1" presStyleCnt="2" custLinFactNeighborY="2640">
        <dgm:presLayoutVars>
          <dgm:bulletEnabled val="1"/>
        </dgm:presLayoutVars>
      </dgm:prSet>
      <dgm:spPr/>
      <dgm:t>
        <a:bodyPr/>
        <a:lstStyle/>
        <a:p>
          <a:endParaRPr lang="en-AU"/>
        </a:p>
      </dgm:t>
    </dgm:pt>
  </dgm:ptLst>
  <dgm:cxnLst>
    <dgm:cxn modelId="{80E03519-4426-49C7-A82B-DD9701B865E9}" type="presOf" srcId="{CC887AB3-E485-4244-9717-F61A6B1E2A78}" destId="{801288F4-9008-4650-9A50-D427DCBF6D37}" srcOrd="0" destOrd="0" presId="urn:microsoft.com/office/officeart/2005/8/layout/chevron2"/>
    <dgm:cxn modelId="{A47B122D-443F-43DB-BD64-5B83AF51034D}" srcId="{23AE6D84-87C4-4012-9A37-064DEF8EE997}" destId="{CC887AB3-E485-4244-9717-F61A6B1E2A78}" srcOrd="0" destOrd="0" parTransId="{F0F4A9ED-FC4E-43FB-87C2-EA4FE0D0AE1D}" sibTransId="{2311D69B-9788-4FCB-B40D-C49F40BE5621}"/>
    <dgm:cxn modelId="{CC85AA9D-6173-4EBC-861C-502CFE444E78}" type="presOf" srcId="{8CEDA31C-A481-4681-80E4-3C6E69B7823E}" destId="{89EC1CCC-4803-480C-805C-806BC20AA6A6}" srcOrd="0" destOrd="0" presId="urn:microsoft.com/office/officeart/2005/8/layout/chevron2"/>
    <dgm:cxn modelId="{12537489-629A-43C1-88F4-26A44002AB53}" type="presOf" srcId="{59D7FC1C-2C15-40E3-AD79-C4BA6ADACC22}" destId="{801288F4-9008-4650-9A50-D427DCBF6D37}" srcOrd="0" destOrd="2" presId="urn:microsoft.com/office/officeart/2005/8/layout/chevron2"/>
    <dgm:cxn modelId="{5967DE6D-AC44-4434-8B48-E731F7422620}" srcId="{19C30311-B9C7-4A06-ADDF-01759AB4A242}" destId="{23AE6D84-87C4-4012-9A37-064DEF8EE997}" srcOrd="1" destOrd="0" parTransId="{C0339B05-0809-43F6-8635-B48BE2E68E66}" sibTransId="{1653EA0B-C596-4730-B956-2C5B4424DA7B}"/>
    <dgm:cxn modelId="{5B8FCE96-87C7-4BBF-ACB3-208F8D952545}" type="presOf" srcId="{23AE6D84-87C4-4012-9A37-064DEF8EE997}" destId="{E303570F-EC5F-4DE5-A007-7B77CB67B7D6}" srcOrd="0" destOrd="0" presId="urn:microsoft.com/office/officeart/2005/8/layout/chevron2"/>
    <dgm:cxn modelId="{C9833D90-4294-4F99-A519-1FDD15F59505}" type="presOf" srcId="{68CF68E5-EB2B-4E2C-8585-5CE6AAB386DC}" destId="{801288F4-9008-4650-9A50-D427DCBF6D37}" srcOrd="0" destOrd="1" presId="urn:microsoft.com/office/officeart/2005/8/layout/chevron2"/>
    <dgm:cxn modelId="{76944FE1-0BA1-4D50-837D-11D7DF5F478D}" type="presOf" srcId="{F093ADA2-1895-4569-B6CE-C77D8F29568D}" destId="{249B0197-9741-41BA-A990-0F43FD346C87}" srcOrd="0" destOrd="0" presId="urn:microsoft.com/office/officeart/2005/8/layout/chevron2"/>
    <dgm:cxn modelId="{B341E2B4-B45F-4F55-A0F9-3D437CACE458}" srcId="{F093ADA2-1895-4569-B6CE-C77D8F29568D}" destId="{8CEDA31C-A481-4681-80E4-3C6E69B7823E}" srcOrd="0" destOrd="0" parTransId="{F8F11894-D63F-4AB3-8132-D6E680C969BC}" sibTransId="{70A6C92D-C293-478E-947E-591715724D99}"/>
    <dgm:cxn modelId="{7FF118CE-80FD-4102-9D7B-8074530EAFED}" srcId="{23AE6D84-87C4-4012-9A37-064DEF8EE997}" destId="{68CF68E5-EB2B-4E2C-8585-5CE6AAB386DC}" srcOrd="1" destOrd="0" parTransId="{0D508A87-4380-49AA-BCB4-9C3F3F22E981}" sibTransId="{4C3F630A-7C69-4E85-B63E-EA1CE226DE73}"/>
    <dgm:cxn modelId="{6AF4A2B3-BBB8-46B0-95CB-2A6DCDBF62DB}" type="presOf" srcId="{19C30311-B9C7-4A06-ADDF-01759AB4A242}" destId="{95AC9846-D914-4F32-AF45-C23D248BF140}" srcOrd="0" destOrd="0" presId="urn:microsoft.com/office/officeart/2005/8/layout/chevron2"/>
    <dgm:cxn modelId="{F9911BCD-7BC4-41F1-B5FB-A797A9EFE76B}" srcId="{23AE6D84-87C4-4012-9A37-064DEF8EE997}" destId="{59D7FC1C-2C15-40E3-AD79-C4BA6ADACC22}" srcOrd="2" destOrd="0" parTransId="{20DAB92C-5195-461C-8891-4F02109468B3}" sibTransId="{A8FA697A-3181-490A-9665-9F143C2FCF5A}"/>
    <dgm:cxn modelId="{8E28CDAD-1BAE-419C-A33A-BF24A3B56F5C}" srcId="{19C30311-B9C7-4A06-ADDF-01759AB4A242}" destId="{F093ADA2-1895-4569-B6CE-C77D8F29568D}" srcOrd="0" destOrd="0" parTransId="{8A3C793E-F39D-47C5-AE6B-ABE9065C557D}" sibTransId="{64D34C6E-16C0-4A2D-B4E6-AA8E867DCEED}"/>
    <dgm:cxn modelId="{A3A5B0F1-308D-4438-9CD5-355EC80494EC}" type="presParOf" srcId="{95AC9846-D914-4F32-AF45-C23D248BF140}" destId="{2B304392-A014-47D0-9D26-F63BCC48227A}" srcOrd="0" destOrd="0" presId="urn:microsoft.com/office/officeart/2005/8/layout/chevron2"/>
    <dgm:cxn modelId="{1A6ED458-842C-4800-A3B0-83AFB227F1DD}" type="presParOf" srcId="{2B304392-A014-47D0-9D26-F63BCC48227A}" destId="{249B0197-9741-41BA-A990-0F43FD346C87}" srcOrd="0" destOrd="0" presId="urn:microsoft.com/office/officeart/2005/8/layout/chevron2"/>
    <dgm:cxn modelId="{C017B78B-ED65-4036-98F4-D8F014698D2D}" type="presParOf" srcId="{2B304392-A014-47D0-9D26-F63BCC48227A}" destId="{89EC1CCC-4803-480C-805C-806BC20AA6A6}" srcOrd="1" destOrd="0" presId="urn:microsoft.com/office/officeart/2005/8/layout/chevron2"/>
    <dgm:cxn modelId="{4B82BA0A-7FAE-453B-A358-63069E68D026}" type="presParOf" srcId="{95AC9846-D914-4F32-AF45-C23D248BF140}" destId="{290003F7-FF39-46BB-A290-584FA89293C6}" srcOrd="1" destOrd="0" presId="urn:microsoft.com/office/officeart/2005/8/layout/chevron2"/>
    <dgm:cxn modelId="{C5AFF58D-031E-4672-B4A5-27162BAC7FBE}" type="presParOf" srcId="{95AC9846-D914-4F32-AF45-C23D248BF140}" destId="{0380DFD5-9E2E-44AB-BEA7-F33DC75FCCD5}" srcOrd="2" destOrd="0" presId="urn:microsoft.com/office/officeart/2005/8/layout/chevron2"/>
    <dgm:cxn modelId="{96B605A7-E7C7-496E-AD04-587FA9B50EAD}" type="presParOf" srcId="{0380DFD5-9E2E-44AB-BEA7-F33DC75FCCD5}" destId="{E303570F-EC5F-4DE5-A007-7B77CB67B7D6}" srcOrd="0" destOrd="0" presId="urn:microsoft.com/office/officeart/2005/8/layout/chevron2"/>
    <dgm:cxn modelId="{4C50D259-0857-4DAB-A22F-12C933DB516A}" type="presParOf" srcId="{0380DFD5-9E2E-44AB-BEA7-F33DC75FCCD5}" destId="{801288F4-9008-4650-9A50-D427DCBF6D3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C30311-B9C7-4A06-ADDF-01759AB4A242}"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en-US"/>
        </a:p>
      </dgm:t>
    </dgm:pt>
    <dgm:pt modelId="{F093ADA2-1895-4569-B6CE-C77D8F29568D}">
      <dgm:prSet/>
      <dgm:spPr/>
      <dgm:t>
        <a:bodyPr/>
        <a:lstStyle/>
        <a:p>
          <a:r>
            <a:rPr lang="en-US" dirty="0" smtClean="0"/>
            <a:t>From Database,</a:t>
          </a:r>
        </a:p>
        <a:p>
          <a:r>
            <a:rPr lang="en-US" dirty="0" smtClean="0"/>
            <a:t>observations.csv</a:t>
          </a:r>
          <a:endParaRPr lang="en-US" dirty="0"/>
        </a:p>
      </dgm:t>
    </dgm:pt>
    <dgm:pt modelId="{8A3C793E-F39D-47C5-AE6B-ABE9065C557D}" type="parTrans" cxnId="{8E28CDAD-1BAE-419C-A33A-BF24A3B56F5C}">
      <dgm:prSet/>
      <dgm:spPr/>
      <dgm:t>
        <a:bodyPr/>
        <a:lstStyle/>
        <a:p>
          <a:endParaRPr lang="en-US"/>
        </a:p>
      </dgm:t>
    </dgm:pt>
    <dgm:pt modelId="{64D34C6E-16C0-4A2D-B4E6-AA8E867DCEED}" type="sibTrans" cxnId="{8E28CDAD-1BAE-419C-A33A-BF24A3B56F5C}">
      <dgm:prSet/>
      <dgm:spPr/>
      <dgm:t>
        <a:bodyPr/>
        <a:lstStyle/>
        <a:p>
          <a:endParaRPr lang="en-US"/>
        </a:p>
      </dgm:t>
    </dgm:pt>
    <dgm:pt modelId="{8CEDA31C-A481-4681-80E4-3C6E69B7823E}">
      <dgm:prSet/>
      <dgm:spPr/>
      <dgm:t>
        <a:bodyPr/>
        <a:lstStyle/>
        <a:p>
          <a:r>
            <a:rPr lang="en-US" dirty="0"/>
            <a:t>Data file contains scientific name of species, park name, and number of sightings.</a:t>
          </a:r>
        </a:p>
      </dgm:t>
    </dgm:pt>
    <dgm:pt modelId="{F8F11894-D63F-4AB3-8132-D6E680C969BC}" type="parTrans" cxnId="{B341E2B4-B45F-4F55-A0F9-3D437CACE458}">
      <dgm:prSet/>
      <dgm:spPr/>
      <dgm:t>
        <a:bodyPr/>
        <a:lstStyle/>
        <a:p>
          <a:endParaRPr lang="en-US"/>
        </a:p>
      </dgm:t>
    </dgm:pt>
    <dgm:pt modelId="{70A6C92D-C293-478E-947E-591715724D99}" type="sibTrans" cxnId="{B341E2B4-B45F-4F55-A0F9-3D437CACE458}">
      <dgm:prSet/>
      <dgm:spPr/>
      <dgm:t>
        <a:bodyPr/>
        <a:lstStyle/>
        <a:p>
          <a:endParaRPr lang="en-US"/>
        </a:p>
      </dgm:t>
    </dgm:pt>
    <dgm:pt modelId="{23AE6D84-87C4-4012-9A37-064DEF8EE997}">
      <dgm:prSet/>
      <dgm:spPr/>
      <dgm:t>
        <a:bodyPr/>
        <a:lstStyle/>
        <a:p>
          <a:r>
            <a:rPr lang="en-US" dirty="0"/>
            <a:t>Notable features</a:t>
          </a:r>
        </a:p>
      </dgm:t>
    </dgm:pt>
    <dgm:pt modelId="{C0339B05-0809-43F6-8635-B48BE2E68E66}" type="parTrans" cxnId="{5967DE6D-AC44-4434-8B48-E731F7422620}">
      <dgm:prSet/>
      <dgm:spPr/>
      <dgm:t>
        <a:bodyPr/>
        <a:lstStyle/>
        <a:p>
          <a:endParaRPr lang="en-US"/>
        </a:p>
      </dgm:t>
    </dgm:pt>
    <dgm:pt modelId="{1653EA0B-C596-4730-B956-2C5B4424DA7B}" type="sibTrans" cxnId="{5967DE6D-AC44-4434-8B48-E731F7422620}">
      <dgm:prSet/>
      <dgm:spPr/>
      <dgm:t>
        <a:bodyPr/>
        <a:lstStyle/>
        <a:p>
          <a:endParaRPr lang="en-US"/>
        </a:p>
      </dgm:t>
    </dgm:pt>
    <dgm:pt modelId="{CC887AB3-E485-4244-9717-F61A6B1E2A78}">
      <dgm:prSet/>
      <dgm:spPr/>
      <dgm:t>
        <a:bodyPr/>
        <a:lstStyle/>
        <a:p>
          <a:r>
            <a:rPr lang="en-US" dirty="0" smtClean="0"/>
            <a:t>Assumes </a:t>
          </a:r>
          <a:r>
            <a:rPr lang="en-US" dirty="0"/>
            <a:t>15% of sheep have foot and mouth disease</a:t>
          </a:r>
        </a:p>
      </dgm:t>
    </dgm:pt>
    <dgm:pt modelId="{F0F4A9ED-FC4E-43FB-87C2-EA4FE0D0AE1D}" type="parTrans" cxnId="{A47B122D-443F-43DB-BD64-5B83AF51034D}">
      <dgm:prSet/>
      <dgm:spPr/>
      <dgm:t>
        <a:bodyPr/>
        <a:lstStyle/>
        <a:p>
          <a:endParaRPr lang="en-US"/>
        </a:p>
      </dgm:t>
    </dgm:pt>
    <dgm:pt modelId="{2311D69B-9788-4FCB-B40D-C49F40BE5621}" type="sibTrans" cxnId="{A47B122D-443F-43DB-BD64-5B83AF51034D}">
      <dgm:prSet/>
      <dgm:spPr/>
      <dgm:t>
        <a:bodyPr/>
        <a:lstStyle/>
        <a:p>
          <a:endParaRPr lang="en-US"/>
        </a:p>
      </dgm:t>
    </dgm:pt>
    <dgm:pt modelId="{59D7FC1C-2C15-40E3-AD79-C4BA6ADACC22}">
      <dgm:prSet/>
      <dgm:spPr/>
      <dgm:t>
        <a:bodyPr/>
        <a:lstStyle/>
        <a:p>
          <a:r>
            <a:rPr lang="en-US" dirty="0"/>
            <a:t>Park rangers want to be able to show if their disease reduction program is working or not. Our goal is to determine the sample size necessary for the results to </a:t>
          </a:r>
          <a:r>
            <a:rPr lang="en-US" dirty="0" smtClean="0"/>
            <a:t>show a detectable </a:t>
          </a:r>
          <a:r>
            <a:rPr lang="en-US" dirty="0"/>
            <a:t>effect.</a:t>
          </a:r>
        </a:p>
      </dgm:t>
    </dgm:pt>
    <dgm:pt modelId="{A8FA697A-3181-490A-9665-9F143C2FCF5A}" type="sibTrans" cxnId="{F9911BCD-7BC4-41F1-B5FB-A797A9EFE76B}">
      <dgm:prSet/>
      <dgm:spPr/>
      <dgm:t>
        <a:bodyPr/>
        <a:lstStyle/>
        <a:p>
          <a:endParaRPr lang="en-US"/>
        </a:p>
      </dgm:t>
    </dgm:pt>
    <dgm:pt modelId="{20DAB92C-5195-461C-8891-4F02109468B3}" type="parTrans" cxnId="{F9911BCD-7BC4-41F1-B5FB-A797A9EFE76B}">
      <dgm:prSet/>
      <dgm:spPr/>
      <dgm:t>
        <a:bodyPr/>
        <a:lstStyle/>
        <a:p>
          <a:endParaRPr lang="en-US"/>
        </a:p>
      </dgm:t>
    </dgm:pt>
    <dgm:pt modelId="{95AC9846-D914-4F32-AF45-C23D248BF140}" type="pres">
      <dgm:prSet presAssocID="{19C30311-B9C7-4A06-ADDF-01759AB4A242}" presName="linearFlow" presStyleCnt="0">
        <dgm:presLayoutVars>
          <dgm:dir/>
          <dgm:animLvl val="lvl"/>
          <dgm:resizeHandles val="exact"/>
        </dgm:presLayoutVars>
      </dgm:prSet>
      <dgm:spPr/>
      <dgm:t>
        <a:bodyPr/>
        <a:lstStyle/>
        <a:p>
          <a:endParaRPr lang="en-AU"/>
        </a:p>
      </dgm:t>
    </dgm:pt>
    <dgm:pt modelId="{2B304392-A014-47D0-9D26-F63BCC48227A}" type="pres">
      <dgm:prSet presAssocID="{F093ADA2-1895-4569-B6CE-C77D8F29568D}" presName="composite" presStyleCnt="0"/>
      <dgm:spPr/>
    </dgm:pt>
    <dgm:pt modelId="{249B0197-9741-41BA-A990-0F43FD346C87}" type="pres">
      <dgm:prSet presAssocID="{F093ADA2-1895-4569-B6CE-C77D8F29568D}" presName="parentText" presStyleLbl="alignNode1" presStyleIdx="0" presStyleCnt="2">
        <dgm:presLayoutVars>
          <dgm:chMax val="1"/>
          <dgm:bulletEnabled val="1"/>
        </dgm:presLayoutVars>
      </dgm:prSet>
      <dgm:spPr/>
      <dgm:t>
        <a:bodyPr/>
        <a:lstStyle/>
        <a:p>
          <a:endParaRPr lang="en-AU"/>
        </a:p>
      </dgm:t>
    </dgm:pt>
    <dgm:pt modelId="{89EC1CCC-4803-480C-805C-806BC20AA6A6}" type="pres">
      <dgm:prSet presAssocID="{F093ADA2-1895-4569-B6CE-C77D8F29568D}" presName="descendantText" presStyleLbl="alignAcc1" presStyleIdx="0" presStyleCnt="2">
        <dgm:presLayoutVars>
          <dgm:bulletEnabled val="1"/>
        </dgm:presLayoutVars>
      </dgm:prSet>
      <dgm:spPr/>
      <dgm:t>
        <a:bodyPr/>
        <a:lstStyle/>
        <a:p>
          <a:endParaRPr lang="en-AU"/>
        </a:p>
      </dgm:t>
    </dgm:pt>
    <dgm:pt modelId="{290003F7-FF39-46BB-A290-584FA89293C6}" type="pres">
      <dgm:prSet presAssocID="{64D34C6E-16C0-4A2D-B4E6-AA8E867DCEED}" presName="sp" presStyleCnt="0"/>
      <dgm:spPr/>
    </dgm:pt>
    <dgm:pt modelId="{0380DFD5-9E2E-44AB-BEA7-F33DC75FCCD5}" type="pres">
      <dgm:prSet presAssocID="{23AE6D84-87C4-4012-9A37-064DEF8EE997}" presName="composite" presStyleCnt="0"/>
      <dgm:spPr/>
    </dgm:pt>
    <dgm:pt modelId="{E303570F-EC5F-4DE5-A007-7B77CB67B7D6}" type="pres">
      <dgm:prSet presAssocID="{23AE6D84-87C4-4012-9A37-064DEF8EE997}" presName="parentText" presStyleLbl="alignNode1" presStyleIdx="1" presStyleCnt="2">
        <dgm:presLayoutVars>
          <dgm:chMax val="1"/>
          <dgm:bulletEnabled val="1"/>
        </dgm:presLayoutVars>
      </dgm:prSet>
      <dgm:spPr/>
      <dgm:t>
        <a:bodyPr/>
        <a:lstStyle/>
        <a:p>
          <a:endParaRPr lang="en-AU"/>
        </a:p>
      </dgm:t>
    </dgm:pt>
    <dgm:pt modelId="{801288F4-9008-4650-9A50-D427DCBF6D37}" type="pres">
      <dgm:prSet presAssocID="{23AE6D84-87C4-4012-9A37-064DEF8EE997}" presName="descendantText" presStyleLbl="alignAcc1" presStyleIdx="1" presStyleCnt="2">
        <dgm:presLayoutVars>
          <dgm:bulletEnabled val="1"/>
        </dgm:presLayoutVars>
      </dgm:prSet>
      <dgm:spPr/>
      <dgm:t>
        <a:bodyPr/>
        <a:lstStyle/>
        <a:p>
          <a:endParaRPr lang="en-AU"/>
        </a:p>
      </dgm:t>
    </dgm:pt>
  </dgm:ptLst>
  <dgm:cxnLst>
    <dgm:cxn modelId="{8E28CDAD-1BAE-419C-A33A-BF24A3B56F5C}" srcId="{19C30311-B9C7-4A06-ADDF-01759AB4A242}" destId="{F093ADA2-1895-4569-B6CE-C77D8F29568D}" srcOrd="0" destOrd="0" parTransId="{8A3C793E-F39D-47C5-AE6B-ABE9065C557D}" sibTransId="{64D34C6E-16C0-4A2D-B4E6-AA8E867DCEED}"/>
    <dgm:cxn modelId="{80E03519-4426-49C7-A82B-DD9701B865E9}" type="presOf" srcId="{CC887AB3-E485-4244-9717-F61A6B1E2A78}" destId="{801288F4-9008-4650-9A50-D427DCBF6D37}" srcOrd="0" destOrd="0" presId="urn:microsoft.com/office/officeart/2005/8/layout/chevron2"/>
    <dgm:cxn modelId="{76944FE1-0BA1-4D50-837D-11D7DF5F478D}" type="presOf" srcId="{F093ADA2-1895-4569-B6CE-C77D8F29568D}" destId="{249B0197-9741-41BA-A990-0F43FD346C87}" srcOrd="0" destOrd="0" presId="urn:microsoft.com/office/officeart/2005/8/layout/chevron2"/>
    <dgm:cxn modelId="{F9911BCD-7BC4-41F1-B5FB-A797A9EFE76B}" srcId="{23AE6D84-87C4-4012-9A37-064DEF8EE997}" destId="{59D7FC1C-2C15-40E3-AD79-C4BA6ADACC22}" srcOrd="1" destOrd="0" parTransId="{20DAB92C-5195-461C-8891-4F02109468B3}" sibTransId="{A8FA697A-3181-490A-9665-9F143C2FCF5A}"/>
    <dgm:cxn modelId="{CC85AA9D-6173-4EBC-861C-502CFE444E78}" type="presOf" srcId="{8CEDA31C-A481-4681-80E4-3C6E69B7823E}" destId="{89EC1CCC-4803-480C-805C-806BC20AA6A6}" srcOrd="0" destOrd="0" presId="urn:microsoft.com/office/officeart/2005/8/layout/chevron2"/>
    <dgm:cxn modelId="{A47B122D-443F-43DB-BD64-5B83AF51034D}" srcId="{23AE6D84-87C4-4012-9A37-064DEF8EE997}" destId="{CC887AB3-E485-4244-9717-F61A6B1E2A78}" srcOrd="0" destOrd="0" parTransId="{F0F4A9ED-FC4E-43FB-87C2-EA4FE0D0AE1D}" sibTransId="{2311D69B-9788-4FCB-B40D-C49F40BE5621}"/>
    <dgm:cxn modelId="{5967DE6D-AC44-4434-8B48-E731F7422620}" srcId="{19C30311-B9C7-4A06-ADDF-01759AB4A242}" destId="{23AE6D84-87C4-4012-9A37-064DEF8EE997}" srcOrd="1" destOrd="0" parTransId="{C0339B05-0809-43F6-8635-B48BE2E68E66}" sibTransId="{1653EA0B-C596-4730-B956-2C5B4424DA7B}"/>
    <dgm:cxn modelId="{5B8FCE96-87C7-4BBF-ACB3-208F8D952545}" type="presOf" srcId="{23AE6D84-87C4-4012-9A37-064DEF8EE997}" destId="{E303570F-EC5F-4DE5-A007-7B77CB67B7D6}" srcOrd="0" destOrd="0" presId="urn:microsoft.com/office/officeart/2005/8/layout/chevron2"/>
    <dgm:cxn modelId="{12537489-629A-43C1-88F4-26A44002AB53}" type="presOf" srcId="{59D7FC1C-2C15-40E3-AD79-C4BA6ADACC22}" destId="{801288F4-9008-4650-9A50-D427DCBF6D37}" srcOrd="0" destOrd="1" presId="urn:microsoft.com/office/officeart/2005/8/layout/chevron2"/>
    <dgm:cxn modelId="{6AF4A2B3-BBB8-46B0-95CB-2A6DCDBF62DB}" type="presOf" srcId="{19C30311-B9C7-4A06-ADDF-01759AB4A242}" destId="{95AC9846-D914-4F32-AF45-C23D248BF140}" srcOrd="0" destOrd="0" presId="urn:microsoft.com/office/officeart/2005/8/layout/chevron2"/>
    <dgm:cxn modelId="{B341E2B4-B45F-4F55-A0F9-3D437CACE458}" srcId="{F093ADA2-1895-4569-B6CE-C77D8F29568D}" destId="{8CEDA31C-A481-4681-80E4-3C6E69B7823E}" srcOrd="0" destOrd="0" parTransId="{F8F11894-D63F-4AB3-8132-D6E680C969BC}" sibTransId="{70A6C92D-C293-478E-947E-591715724D99}"/>
    <dgm:cxn modelId="{A3A5B0F1-308D-4438-9CD5-355EC80494EC}" type="presParOf" srcId="{95AC9846-D914-4F32-AF45-C23D248BF140}" destId="{2B304392-A014-47D0-9D26-F63BCC48227A}" srcOrd="0" destOrd="0" presId="urn:microsoft.com/office/officeart/2005/8/layout/chevron2"/>
    <dgm:cxn modelId="{1A6ED458-842C-4800-A3B0-83AFB227F1DD}" type="presParOf" srcId="{2B304392-A014-47D0-9D26-F63BCC48227A}" destId="{249B0197-9741-41BA-A990-0F43FD346C87}" srcOrd="0" destOrd="0" presId="urn:microsoft.com/office/officeart/2005/8/layout/chevron2"/>
    <dgm:cxn modelId="{C017B78B-ED65-4036-98F4-D8F014698D2D}" type="presParOf" srcId="{2B304392-A014-47D0-9D26-F63BCC48227A}" destId="{89EC1CCC-4803-480C-805C-806BC20AA6A6}" srcOrd="1" destOrd="0" presId="urn:microsoft.com/office/officeart/2005/8/layout/chevron2"/>
    <dgm:cxn modelId="{4B82BA0A-7FAE-453B-A358-63069E68D026}" type="presParOf" srcId="{95AC9846-D914-4F32-AF45-C23D248BF140}" destId="{290003F7-FF39-46BB-A290-584FA89293C6}" srcOrd="1" destOrd="0" presId="urn:microsoft.com/office/officeart/2005/8/layout/chevron2"/>
    <dgm:cxn modelId="{C5AFF58D-031E-4672-B4A5-27162BAC7FBE}" type="presParOf" srcId="{95AC9846-D914-4F32-AF45-C23D248BF140}" destId="{0380DFD5-9E2E-44AB-BEA7-F33DC75FCCD5}" srcOrd="2" destOrd="0" presId="urn:microsoft.com/office/officeart/2005/8/layout/chevron2"/>
    <dgm:cxn modelId="{96B605A7-E7C7-496E-AD04-587FA9B50EAD}" type="presParOf" srcId="{0380DFD5-9E2E-44AB-BEA7-F33DC75FCCD5}" destId="{E303570F-EC5F-4DE5-A007-7B77CB67B7D6}" srcOrd="0" destOrd="0" presId="urn:microsoft.com/office/officeart/2005/8/layout/chevron2"/>
    <dgm:cxn modelId="{4C50D259-0857-4DAB-A22F-12C933DB516A}" type="presParOf" srcId="{0380DFD5-9E2E-44AB-BEA7-F33DC75FCCD5}" destId="{801288F4-9008-4650-9A50-D427DCBF6D3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B0197-9741-41BA-A990-0F43FD346C87}">
      <dsp:nvSpPr>
        <dsp:cNvPr id="0" name=""/>
        <dsp:cNvSpPr/>
      </dsp:nvSpPr>
      <dsp:spPr>
        <a:xfrm rot="5400000">
          <a:off x="-325385" y="325385"/>
          <a:ext cx="2169238" cy="1518467"/>
        </a:xfrm>
        <a:prstGeom prst="chevron">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From database,</a:t>
          </a:r>
        </a:p>
        <a:p>
          <a:pPr lvl="0" algn="ctr" defTabSz="711200">
            <a:lnSpc>
              <a:spcPct val="90000"/>
            </a:lnSpc>
            <a:spcBef>
              <a:spcPct val="0"/>
            </a:spcBef>
            <a:spcAft>
              <a:spcPct val="35000"/>
            </a:spcAft>
          </a:pPr>
          <a:r>
            <a:rPr lang="en-US" sz="1600" u="sng" kern="1200" dirty="0" smtClean="0"/>
            <a:t>species_info.csv</a:t>
          </a:r>
          <a:endParaRPr lang="en-US" sz="1600" u="sng" kern="1200" dirty="0"/>
        </a:p>
      </dsp:txBody>
      <dsp:txXfrm rot="-5400000">
        <a:off x="1" y="759234"/>
        <a:ext cx="1518467" cy="650771"/>
      </dsp:txXfrm>
    </dsp:sp>
    <dsp:sp modelId="{89EC1CCC-4803-480C-805C-806BC20AA6A6}">
      <dsp:nvSpPr>
        <dsp:cNvPr id="0" name=""/>
        <dsp:cNvSpPr/>
      </dsp:nvSpPr>
      <dsp:spPr>
        <a:xfrm rot="5400000">
          <a:off x="5538636" y="-4019338"/>
          <a:ext cx="1410005" cy="94503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Data file contains scientific name of species, common </a:t>
          </a:r>
          <a:r>
            <a:rPr lang="en-US" sz="1500" kern="1200" dirty="0" smtClean="0"/>
            <a:t>names </a:t>
          </a:r>
          <a:r>
            <a:rPr lang="en-US" sz="1500" kern="1200" dirty="0"/>
            <a:t>and conservation status.</a:t>
          </a:r>
        </a:p>
      </dsp:txBody>
      <dsp:txXfrm rot="-5400000">
        <a:off x="1518467" y="69662"/>
        <a:ext cx="9381513" cy="1272343"/>
      </dsp:txXfrm>
    </dsp:sp>
    <dsp:sp modelId="{E303570F-EC5F-4DE5-A007-7B77CB67B7D6}">
      <dsp:nvSpPr>
        <dsp:cNvPr id="0" name=""/>
        <dsp:cNvSpPr/>
      </dsp:nvSpPr>
      <dsp:spPr>
        <a:xfrm rot="5400000">
          <a:off x="-325385" y="2208783"/>
          <a:ext cx="2169238" cy="1518467"/>
        </a:xfrm>
        <a:prstGeom prst="chevron">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endParaRPr lang="en-US" sz="4500" kern="1200" dirty="0"/>
        </a:p>
      </dsp:txBody>
      <dsp:txXfrm rot="-5400000">
        <a:off x="1" y="2642632"/>
        <a:ext cx="1518467" cy="650771"/>
      </dsp:txXfrm>
    </dsp:sp>
    <dsp:sp modelId="{801288F4-9008-4650-9A50-D427DCBF6D37}">
      <dsp:nvSpPr>
        <dsp:cNvPr id="0" name=""/>
        <dsp:cNvSpPr/>
      </dsp:nvSpPr>
      <dsp:spPr>
        <a:xfrm rot="5400000">
          <a:off x="5538636" y="-2099547"/>
          <a:ext cx="1410005" cy="94503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A large </a:t>
          </a:r>
          <a:r>
            <a:rPr lang="en-US" sz="1500" kern="1200" dirty="0"/>
            <a:t>percentage of species have no conservation status. </a:t>
          </a:r>
          <a:r>
            <a:rPr lang="en-US" sz="1500" kern="1200" dirty="0" smtClean="0"/>
            <a:t>We assume </a:t>
          </a:r>
          <a:r>
            <a:rPr lang="en-US" sz="1500" kern="1200" dirty="0"/>
            <a:t>these are species that are not at risk of being endangered, and have had no intervention to date</a:t>
          </a:r>
          <a:r>
            <a:rPr lang="en-US" sz="1500" kern="1200" dirty="0" smtClean="0"/>
            <a:t>. </a:t>
          </a:r>
          <a:endParaRPr lang="en-US" sz="1500" kern="1200" dirty="0"/>
        </a:p>
        <a:p>
          <a:pPr marL="114300" lvl="1" indent="-114300" algn="l" defTabSz="666750">
            <a:lnSpc>
              <a:spcPct val="90000"/>
            </a:lnSpc>
            <a:spcBef>
              <a:spcPct val="0"/>
            </a:spcBef>
            <a:spcAft>
              <a:spcPct val="15000"/>
            </a:spcAft>
            <a:buChar char="••"/>
          </a:pPr>
          <a:r>
            <a:rPr lang="en-US" sz="1500" kern="1200" dirty="0" smtClean="0"/>
            <a:t>There are a total of 5541 species</a:t>
          </a:r>
          <a:r>
            <a:rPr lang="en-US" sz="1500" kern="1200" dirty="0"/>
            <a:t>: Mammals, Birds, Reptiles, Amphibian, Fish, Vascular </a:t>
          </a:r>
          <a:r>
            <a:rPr lang="en-US" sz="1500" kern="1200" dirty="0" smtClean="0"/>
            <a:t>Plants &amp; Nonvascular Plants.</a:t>
          </a:r>
          <a:endParaRPr lang="en-US" sz="1500" kern="1200" dirty="0"/>
        </a:p>
        <a:p>
          <a:pPr marL="114300" lvl="1" indent="-114300" algn="l" defTabSz="666750">
            <a:lnSpc>
              <a:spcPct val="90000"/>
            </a:lnSpc>
            <a:spcBef>
              <a:spcPct val="0"/>
            </a:spcBef>
            <a:spcAft>
              <a:spcPct val="15000"/>
            </a:spcAft>
            <a:buChar char="••"/>
          </a:pPr>
          <a:r>
            <a:rPr lang="en-US" sz="1500" kern="1200" dirty="0"/>
            <a:t>Conservation statuses</a:t>
          </a:r>
          <a:r>
            <a:rPr lang="en-US" sz="1500" kern="1200" dirty="0" smtClean="0"/>
            <a:t>:    </a:t>
          </a:r>
          <a:r>
            <a:rPr lang="en-US" sz="1500" kern="1200" dirty="0"/>
            <a:t>Not specified, Species of Concern, Endangered, Threatened, In Recovery</a:t>
          </a:r>
          <a:br>
            <a:rPr lang="en-US" sz="1500" kern="1200" dirty="0"/>
          </a:br>
          <a:endParaRPr lang="en-US" sz="1500" kern="1200" dirty="0"/>
        </a:p>
      </dsp:txBody>
      <dsp:txXfrm rot="-5400000">
        <a:off x="1518467" y="1989453"/>
        <a:ext cx="9381513" cy="1272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9B66E-C8E7-46F4-A543-EFAB35ECC186}"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9B66E-C8E7-46F4-A543-EFAB35ECC186}"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9B66E-C8E7-46F4-A543-EFAB35ECC186}"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9B66E-C8E7-46F4-A543-EFAB35ECC186}"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149B66E-C8E7-46F4-A543-EFAB35ECC186}"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49B66E-C8E7-46F4-A543-EFAB35ECC186}"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19878-9FE6-4C65-AE1D-8B88A62DF86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9B66E-C8E7-46F4-A543-EFAB35ECC186}" type="datetimeFigureOut">
              <a:rPr lang="en-US" smtClean="0"/>
              <a:t>7/2/2018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9B66E-C8E7-46F4-A543-EFAB35ECC186}" type="datetimeFigureOut">
              <a:rPr lang="en-US" smtClean="0"/>
              <a:t>7/2/2018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9B66E-C8E7-46F4-A543-EFAB35ECC186}" type="datetimeFigureOut">
              <a:rPr lang="en-US" smtClean="0"/>
              <a:t>7/2/2018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149B66E-C8E7-46F4-A543-EFAB35ECC186}" type="datetimeFigureOut">
              <a:rPr lang="en-US" smtClean="0"/>
              <a:t>7/2/2018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5319878-9FE6-4C65-AE1D-8B88A62DF8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9B66E-C8E7-46F4-A543-EFAB35ECC186}"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319878-9FE6-4C65-AE1D-8B88A62DF8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7149B66E-C8E7-46F4-A543-EFAB35ECC186}" type="datetimeFigureOut">
              <a:rPr lang="en-US" smtClean="0"/>
              <a:t>7/2/2018</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5319878-9FE6-4C65-AE1D-8B88A62DF8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Biodiversity analysis</a:t>
            </a:r>
            <a:endParaRPr lang="en-AU" dirty="0"/>
          </a:p>
        </p:txBody>
      </p:sp>
      <p:sp>
        <p:nvSpPr>
          <p:cNvPr id="3" name="Content Placeholder 2"/>
          <p:cNvSpPr>
            <a:spLocks noGrp="1"/>
          </p:cNvSpPr>
          <p:nvPr>
            <p:ph idx="1"/>
          </p:nvPr>
        </p:nvSpPr>
        <p:spPr>
          <a:xfrm>
            <a:off x="2408664" y="2029522"/>
            <a:ext cx="6556917" cy="2174488"/>
          </a:xfrm>
          <a:solidFill>
            <a:srgbClr val="00B0F0"/>
          </a:solidFill>
          <a:ln w="44450" cap="rnd">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ound/>
          </a:ln>
          <a:effectLst/>
        </p:spPr>
        <p:txBody>
          <a:bodyPr/>
          <a:lstStyle/>
          <a:p>
            <a:endParaRPr lang="en-AU" sz="2000" dirty="0" smtClean="0"/>
          </a:p>
          <a:p>
            <a:r>
              <a:rPr lang="en-AU" sz="2000" dirty="0" smtClean="0"/>
              <a:t>Biodiversity analytical data prepared for the National</a:t>
            </a:r>
          </a:p>
          <a:p>
            <a:r>
              <a:rPr lang="en-AU" sz="2000" dirty="0" smtClean="0"/>
              <a:t> Parks Service for recommendations on resource </a:t>
            </a:r>
          </a:p>
          <a:p>
            <a:r>
              <a:rPr lang="en-AU" sz="2000" dirty="0" smtClean="0"/>
              <a:t>allocation for species protection.</a:t>
            </a:r>
            <a:endParaRPr lang="en-AU" sz="2000" dirty="0"/>
          </a:p>
        </p:txBody>
      </p:sp>
    </p:spTree>
    <p:extLst>
      <p:ext uri="{BB962C8B-B14F-4D97-AF65-F5344CB8AC3E}">
        <p14:creationId xmlns:p14="http://schemas.microsoft.com/office/powerpoint/2010/main" val="2098222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4C99C0-089A-475D-930E-FDF585AFAECF}"/>
              </a:ext>
            </a:extLst>
          </p:cNvPr>
          <p:cNvSpPr>
            <a:spLocks noGrp="1"/>
          </p:cNvSpPr>
          <p:nvPr>
            <p:ph type="title"/>
          </p:nvPr>
        </p:nvSpPr>
        <p:spPr/>
        <p:txBody>
          <a:bodyPr>
            <a:normAutofit/>
          </a:bodyPr>
          <a:lstStyle/>
          <a:p>
            <a:r>
              <a:rPr lang="en-US" b="1" i="1" u="sng" dirty="0"/>
              <a:t>Provided </a:t>
            </a:r>
            <a:r>
              <a:rPr lang="en-US" b="1" i="1" u="sng" dirty="0" smtClean="0"/>
              <a:t>Information</a:t>
            </a:r>
            <a:endParaRPr lang="en-US" b="1" i="1" u="sng" dirty="0"/>
          </a:p>
        </p:txBody>
      </p:sp>
      <p:graphicFrame>
        <p:nvGraphicFramePr>
          <p:cNvPr id="5" name="Content Placeholder 2">
            <a:extLst>
              <a:ext uri="{FF2B5EF4-FFF2-40B4-BE49-F238E27FC236}">
                <a16:creationId xmlns="" xmlns:a16="http://schemas.microsoft.com/office/drawing/2014/main" id="{D6DEA1CD-03E6-4FEB-B1A5-CCB76E86F2B5}"/>
              </a:ext>
            </a:extLst>
          </p:cNvPr>
          <p:cNvGraphicFramePr>
            <a:graphicFrameLocks noGrp="1"/>
          </p:cNvGraphicFramePr>
          <p:nvPr>
            <p:ph idx="1"/>
            <p:extLst>
              <p:ext uri="{D42A27DB-BD31-4B8C-83A1-F6EECF244321}">
                <p14:modId xmlns:p14="http://schemas.microsoft.com/office/powerpoint/2010/main" val="2532004680"/>
              </p:ext>
            </p:extLst>
          </p:nvPr>
        </p:nvGraphicFramePr>
        <p:xfrm>
          <a:off x="635611" y="1522142"/>
          <a:ext cx="10968812" cy="405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35611" y="4226294"/>
            <a:ext cx="1650381" cy="338554"/>
          </a:xfrm>
          <a:prstGeom prst="rect">
            <a:avLst/>
          </a:prstGeom>
          <a:noFill/>
        </p:spPr>
        <p:txBody>
          <a:bodyPr wrap="square" rtlCol="0">
            <a:spAutoFit/>
          </a:bodyPr>
          <a:lstStyle/>
          <a:p>
            <a:r>
              <a:rPr lang="en-AU" sz="1600" dirty="0" smtClean="0">
                <a:solidFill>
                  <a:schemeClr val="bg1"/>
                </a:solidFill>
              </a:rPr>
              <a:t>Data Deduction</a:t>
            </a:r>
            <a:endParaRPr lang="en-AU" sz="1600" dirty="0">
              <a:solidFill>
                <a:schemeClr val="bg1"/>
              </a:solidFill>
            </a:endParaRPr>
          </a:p>
        </p:txBody>
      </p:sp>
    </p:spTree>
    <p:extLst>
      <p:ext uri="{BB962C8B-B14F-4D97-AF65-F5344CB8AC3E}">
        <p14:creationId xmlns:p14="http://schemas.microsoft.com/office/powerpoint/2010/main" val="959784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226E94-A6F0-4660-924B-D4EB4847B7FD}"/>
              </a:ext>
            </a:extLst>
          </p:cNvPr>
          <p:cNvSpPr>
            <a:spLocks noGrp="1"/>
          </p:cNvSpPr>
          <p:nvPr>
            <p:ph idx="1"/>
          </p:nvPr>
        </p:nvSpPr>
        <p:spPr>
          <a:xfrm>
            <a:off x="326486" y="381699"/>
            <a:ext cx="10990263" cy="974034"/>
          </a:xfrm>
        </p:spPr>
        <p:txBody>
          <a:bodyPr>
            <a:normAutofit/>
          </a:bodyPr>
          <a:lstStyle/>
          <a:p>
            <a:pPr algn="just"/>
            <a:r>
              <a:rPr lang="en-US" dirty="0"/>
              <a:t>After identifying the blank conservation statuses as ‘No Intervention’ we plotted the relative frequencies of each conservation status, for all species.</a:t>
            </a:r>
          </a:p>
        </p:txBody>
      </p:sp>
      <p:pic>
        <p:nvPicPr>
          <p:cNvPr id="5" name="Picture 4">
            <a:extLst>
              <a:ext uri="{FF2B5EF4-FFF2-40B4-BE49-F238E27FC236}">
                <a16:creationId xmlns="" xmlns:a16="http://schemas.microsoft.com/office/drawing/2014/main" id="{50F26B31-47A5-406B-96DC-92F0D41B3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595" y="1348417"/>
            <a:ext cx="7944810" cy="3316958"/>
          </a:xfrm>
          <a:prstGeom prst="rect">
            <a:avLst/>
          </a:prstGeom>
        </p:spPr>
      </p:pic>
      <p:sp>
        <p:nvSpPr>
          <p:cNvPr id="20" name="Content Placeholder 2">
            <a:extLst>
              <a:ext uri="{FF2B5EF4-FFF2-40B4-BE49-F238E27FC236}">
                <a16:creationId xmlns="" xmlns:a16="http://schemas.microsoft.com/office/drawing/2014/main" id="{F1A41A5F-D6E6-4A89-B78B-A5591198F674}"/>
              </a:ext>
            </a:extLst>
          </p:cNvPr>
          <p:cNvSpPr txBox="1">
            <a:spLocks/>
          </p:cNvSpPr>
          <p:nvPr/>
        </p:nvSpPr>
        <p:spPr>
          <a:xfrm>
            <a:off x="326485" y="4843418"/>
            <a:ext cx="9013458" cy="17143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US" dirty="0">
                <a:solidFill>
                  <a:schemeClr val="bg1"/>
                </a:solidFill>
              </a:rPr>
              <a:t>This plot raises the question: </a:t>
            </a:r>
            <a:r>
              <a:rPr lang="en-US" dirty="0" smtClean="0">
                <a:solidFill>
                  <a:schemeClr val="bg1"/>
                </a:solidFill>
              </a:rPr>
              <a:t>Which </a:t>
            </a:r>
            <a:r>
              <a:rPr lang="en-US" dirty="0">
                <a:solidFill>
                  <a:schemeClr val="bg1"/>
                </a:solidFill>
              </a:rPr>
              <a:t>species are more likely to be endangered?</a:t>
            </a:r>
          </a:p>
          <a:p>
            <a:pPr algn="just"/>
            <a:r>
              <a:rPr lang="en-US" dirty="0">
                <a:solidFill>
                  <a:schemeClr val="bg1"/>
                </a:solidFill>
              </a:rPr>
              <a:t>If we can identify these ‘at risk’ species, the appropriate intervention can be taken.</a:t>
            </a:r>
          </a:p>
        </p:txBody>
      </p:sp>
    </p:spTree>
    <p:extLst>
      <p:ext uri="{BB962C8B-B14F-4D97-AF65-F5344CB8AC3E}">
        <p14:creationId xmlns:p14="http://schemas.microsoft.com/office/powerpoint/2010/main" val="442481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4903E-632B-4BF6-9315-7490445DFE5C}"/>
              </a:ext>
            </a:extLst>
          </p:cNvPr>
          <p:cNvSpPr>
            <a:spLocks noGrp="1"/>
          </p:cNvSpPr>
          <p:nvPr>
            <p:ph type="title"/>
          </p:nvPr>
        </p:nvSpPr>
        <p:spPr>
          <a:xfrm>
            <a:off x="3195761" y="67112"/>
            <a:ext cx="5112581" cy="874203"/>
          </a:xfrm>
        </p:spPr>
        <p:txBody>
          <a:bodyPr>
            <a:normAutofit/>
          </a:bodyPr>
          <a:lstStyle/>
          <a:p>
            <a:r>
              <a:rPr lang="en-US" dirty="0"/>
              <a:t>Statistical analysis</a:t>
            </a:r>
          </a:p>
        </p:txBody>
      </p:sp>
      <p:sp>
        <p:nvSpPr>
          <p:cNvPr id="3" name="Content Placeholder 2">
            <a:extLst>
              <a:ext uri="{FF2B5EF4-FFF2-40B4-BE49-F238E27FC236}">
                <a16:creationId xmlns="" xmlns:a16="http://schemas.microsoft.com/office/drawing/2014/main" id="{8D360EA1-4DAA-42CB-B057-374EAF03122A}"/>
              </a:ext>
            </a:extLst>
          </p:cNvPr>
          <p:cNvSpPr>
            <a:spLocks noGrp="1"/>
          </p:cNvSpPr>
          <p:nvPr>
            <p:ph idx="1"/>
          </p:nvPr>
        </p:nvSpPr>
        <p:spPr>
          <a:xfrm>
            <a:off x="469783" y="874203"/>
            <a:ext cx="11207691" cy="2095500"/>
          </a:xfrm>
        </p:spPr>
        <p:txBody>
          <a:bodyPr>
            <a:normAutofit/>
          </a:bodyPr>
          <a:lstStyle/>
          <a:p>
            <a:pPr algn="just">
              <a:buFont typeface="+mj-lt"/>
              <a:buAutoNum type="arabicPeriod"/>
            </a:pPr>
            <a:r>
              <a:rPr lang="en-US" dirty="0"/>
              <a:t>The </a:t>
            </a:r>
            <a:r>
              <a:rPr lang="en-US" dirty="0" smtClean="0"/>
              <a:t>classes were </a:t>
            </a:r>
            <a:r>
              <a:rPr lang="en-US" dirty="0"/>
              <a:t>separated into groups of ‘Protected’ and ‘Not-Protected’ and the counts are displayed in the following table.</a:t>
            </a:r>
          </a:p>
          <a:p>
            <a:pPr algn="just">
              <a:buFont typeface="+mj-lt"/>
              <a:buAutoNum type="arabicPeriod"/>
            </a:pPr>
            <a:r>
              <a:rPr lang="en-US" dirty="0"/>
              <a:t>Mammals and birds </a:t>
            </a:r>
            <a:r>
              <a:rPr lang="en-US" dirty="0" smtClean="0"/>
              <a:t>significantly stand </a:t>
            </a:r>
            <a:r>
              <a:rPr lang="en-US" dirty="0"/>
              <a:t>out as being the most protected. Are mammals more likely to be endangered than birds?</a:t>
            </a:r>
          </a:p>
          <a:p>
            <a:pPr algn="just">
              <a:buFont typeface="+mj-lt"/>
              <a:buAutoNum type="arabicPeriod"/>
            </a:pPr>
            <a:r>
              <a:rPr lang="en-US" dirty="0"/>
              <a:t>We employed a Chi Square test to answer this question. The results of a Chi Square test indicate </a:t>
            </a:r>
            <a:r>
              <a:rPr lang="en-US" dirty="0" smtClean="0"/>
              <a:t>‘IF’ </a:t>
            </a:r>
            <a:r>
              <a:rPr lang="en-US" dirty="0"/>
              <a:t>there is a significant difference between the two </a:t>
            </a:r>
            <a:r>
              <a:rPr lang="en-US" dirty="0" smtClean="0"/>
              <a:t>phylums.</a:t>
            </a:r>
            <a:endParaRPr lang="en-US" dirty="0"/>
          </a:p>
        </p:txBody>
      </p:sp>
      <p:sp>
        <p:nvSpPr>
          <p:cNvPr id="7" name="Content Placeholder 2">
            <a:extLst>
              <a:ext uri="{FF2B5EF4-FFF2-40B4-BE49-F238E27FC236}">
                <a16:creationId xmlns="" xmlns:a16="http://schemas.microsoft.com/office/drawing/2014/main" id="{43C3371F-D7A3-49BF-81E4-6C66D85D3AD1}"/>
              </a:ext>
            </a:extLst>
          </p:cNvPr>
          <p:cNvSpPr txBox="1">
            <a:spLocks/>
          </p:cNvSpPr>
          <p:nvPr/>
        </p:nvSpPr>
        <p:spPr>
          <a:xfrm>
            <a:off x="6594639" y="3133897"/>
            <a:ext cx="4957892" cy="328603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Ø"/>
            </a:pPr>
            <a:r>
              <a:rPr lang="en-US" dirty="0">
                <a:solidFill>
                  <a:schemeClr val="tx1"/>
                </a:solidFill>
              </a:rPr>
              <a:t>Test results for Mammals and birds indicated no significant differences between the </a:t>
            </a:r>
            <a:r>
              <a:rPr lang="en-US" dirty="0" smtClean="0">
                <a:solidFill>
                  <a:schemeClr val="tx1"/>
                </a:solidFill>
              </a:rPr>
              <a:t>phylums, in </a:t>
            </a:r>
            <a:r>
              <a:rPr lang="en-US" dirty="0">
                <a:solidFill>
                  <a:schemeClr val="tx1"/>
                </a:solidFill>
              </a:rPr>
              <a:t>terms of if one was more likely to be endangered or not (p value = 0.69).</a:t>
            </a:r>
          </a:p>
          <a:p>
            <a:pPr>
              <a:buFont typeface="Wingdings" panose="05000000000000000000" pitchFamily="2" charset="2"/>
              <a:buChar char="Ø"/>
            </a:pPr>
            <a:r>
              <a:rPr lang="en-US" dirty="0">
                <a:solidFill>
                  <a:schemeClr val="tx1"/>
                </a:solidFill>
              </a:rPr>
              <a:t>Test was </a:t>
            </a:r>
            <a:r>
              <a:rPr lang="en-US" dirty="0" smtClean="0">
                <a:solidFill>
                  <a:schemeClr val="tx1"/>
                </a:solidFill>
              </a:rPr>
              <a:t>run again </a:t>
            </a:r>
            <a:r>
              <a:rPr lang="en-US" dirty="0">
                <a:solidFill>
                  <a:schemeClr val="tx1"/>
                </a:solidFill>
              </a:rPr>
              <a:t>for Reptiles and Mammals. Result (p value = 0.038) indicates significant difference.</a:t>
            </a:r>
          </a:p>
        </p:txBody>
      </p:sp>
      <p:pic>
        <p:nvPicPr>
          <p:cNvPr id="8" name="Picture 7">
            <a:extLst>
              <a:ext uri="{FF2B5EF4-FFF2-40B4-BE49-F238E27FC236}">
                <a16:creationId xmlns="" xmlns:a16="http://schemas.microsoft.com/office/drawing/2014/main" id="{ECE7844C-3469-41E4-A102-51153ACB4E39}"/>
              </a:ext>
            </a:extLst>
          </p:cNvPr>
          <p:cNvPicPr>
            <a:picLocks noChangeAspect="1"/>
          </p:cNvPicPr>
          <p:nvPr/>
        </p:nvPicPr>
        <p:blipFill>
          <a:blip r:embed="rId2"/>
          <a:stretch>
            <a:fillRect/>
          </a:stretch>
        </p:blipFill>
        <p:spPr>
          <a:xfrm>
            <a:off x="620785" y="3336721"/>
            <a:ext cx="4295775" cy="2095500"/>
          </a:xfrm>
          <a:prstGeom prst="rect">
            <a:avLst/>
          </a:prstGeom>
        </p:spPr>
      </p:pic>
    </p:spTree>
    <p:extLst>
      <p:ext uri="{BB962C8B-B14F-4D97-AF65-F5344CB8AC3E}">
        <p14:creationId xmlns:p14="http://schemas.microsoft.com/office/powerpoint/2010/main" val="2856320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832205-8685-4F47-9934-B738F55B150F}"/>
              </a:ext>
            </a:extLst>
          </p:cNvPr>
          <p:cNvSpPr>
            <a:spLocks noGrp="1"/>
          </p:cNvSpPr>
          <p:nvPr>
            <p:ph type="title"/>
          </p:nvPr>
        </p:nvSpPr>
        <p:spPr>
          <a:xfrm>
            <a:off x="0" y="366659"/>
            <a:ext cx="12192000" cy="860337"/>
          </a:xfrm>
        </p:spPr>
        <p:txBody>
          <a:bodyPr>
            <a:normAutofit/>
          </a:bodyPr>
          <a:lstStyle/>
          <a:p>
            <a:pPr algn="ctr"/>
            <a:r>
              <a:rPr lang="en-US" dirty="0" smtClean="0"/>
              <a:t>Analyzing </a:t>
            </a:r>
            <a:r>
              <a:rPr lang="en-US" dirty="0"/>
              <a:t>the results</a:t>
            </a:r>
          </a:p>
        </p:txBody>
      </p:sp>
      <p:sp>
        <p:nvSpPr>
          <p:cNvPr id="3" name="Content Placeholder 2">
            <a:extLst>
              <a:ext uri="{FF2B5EF4-FFF2-40B4-BE49-F238E27FC236}">
                <a16:creationId xmlns="" xmlns:a16="http://schemas.microsoft.com/office/drawing/2014/main" id="{11218DEA-2CBD-4B42-A46D-18B70B65BD29}"/>
              </a:ext>
            </a:extLst>
          </p:cNvPr>
          <p:cNvSpPr>
            <a:spLocks noGrp="1"/>
          </p:cNvSpPr>
          <p:nvPr>
            <p:ph idx="1"/>
          </p:nvPr>
        </p:nvSpPr>
        <p:spPr>
          <a:xfrm>
            <a:off x="639097" y="1210239"/>
            <a:ext cx="9676192" cy="5106566"/>
          </a:xfrm>
        </p:spPr>
        <p:txBody>
          <a:bodyPr>
            <a:normAutofit/>
          </a:bodyPr>
          <a:lstStyle/>
          <a:p>
            <a:pPr marL="0" indent="0"/>
            <a:r>
              <a:rPr lang="en-CA" dirty="0" smtClean="0"/>
              <a:t>The statistical </a:t>
            </a:r>
            <a:r>
              <a:rPr lang="en-CA" dirty="0"/>
              <a:t>analysis </a:t>
            </a:r>
            <a:r>
              <a:rPr lang="en-CA" dirty="0" smtClean="0"/>
              <a:t>indicates that </a:t>
            </a:r>
            <a:r>
              <a:rPr lang="en-CA" dirty="0"/>
              <a:t>Mammals are more at risk of being endangered than reptiles.</a:t>
            </a:r>
          </a:p>
          <a:p>
            <a:pPr marL="0" indent="0"/>
            <a:r>
              <a:rPr lang="en-CA" dirty="0" smtClean="0"/>
              <a:t>We recommend that further analysis of data takes place to ensure the best allocation of resources for the best outcome for vulnerable species. </a:t>
            </a:r>
          </a:p>
          <a:p>
            <a:pPr marL="0" indent="0"/>
            <a:r>
              <a:rPr lang="en-CA" dirty="0" smtClean="0"/>
              <a:t>The following are our recommendations.</a:t>
            </a:r>
          </a:p>
          <a:p>
            <a:pPr marL="0" indent="0"/>
            <a:endParaRPr lang="en-CA" dirty="0"/>
          </a:p>
          <a:p>
            <a:pPr marL="342900" lvl="1" indent="-342900">
              <a:buFont typeface="+mj-lt"/>
              <a:buAutoNum type="arabicPeriod"/>
            </a:pPr>
            <a:r>
              <a:rPr lang="en-CA" dirty="0" smtClean="0"/>
              <a:t>Allocate </a:t>
            </a:r>
            <a:r>
              <a:rPr lang="en-CA" dirty="0"/>
              <a:t>more resources to the protection of mammals than to reptiles.</a:t>
            </a:r>
          </a:p>
          <a:p>
            <a:pPr marL="342900" lvl="1" indent="-342900">
              <a:buFont typeface="+mj-lt"/>
              <a:buAutoNum type="arabicPeriod"/>
            </a:pPr>
            <a:r>
              <a:rPr lang="en-CA" dirty="0" smtClean="0"/>
              <a:t>Verify </a:t>
            </a:r>
            <a:r>
              <a:rPr lang="en-CA" dirty="0"/>
              <a:t>that the conservation statuses in the provided file are valid. This would require further statistical analysis. A starting point would be to obtain historical data of the number of species each year. An analysis of the change of species numbers over time would shed insight into the true stability of their respective populations.</a:t>
            </a:r>
          </a:p>
          <a:p>
            <a:pPr marL="342900" lvl="1" indent="-342900">
              <a:buFont typeface="+mj-lt"/>
              <a:buAutoNum type="arabicPeriod"/>
            </a:pPr>
            <a:r>
              <a:rPr lang="en-CA" dirty="0" smtClean="0"/>
              <a:t>Provide </a:t>
            </a:r>
            <a:r>
              <a:rPr lang="en-CA" dirty="0"/>
              <a:t>financial data, to verify that the available resources are being allocated in a manner consistent with the findings here.</a:t>
            </a:r>
            <a:endParaRPr lang="en-US" dirty="0"/>
          </a:p>
        </p:txBody>
      </p:sp>
    </p:spTree>
    <p:extLst>
      <p:ext uri="{BB962C8B-B14F-4D97-AF65-F5344CB8AC3E}">
        <p14:creationId xmlns:p14="http://schemas.microsoft.com/office/powerpoint/2010/main" val="173715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4C99C0-089A-475D-930E-FDF585AFAECF}"/>
              </a:ext>
            </a:extLst>
          </p:cNvPr>
          <p:cNvSpPr>
            <a:spLocks noGrp="1"/>
          </p:cNvSpPr>
          <p:nvPr>
            <p:ph type="title"/>
          </p:nvPr>
        </p:nvSpPr>
        <p:spPr/>
        <p:txBody>
          <a:bodyPr>
            <a:normAutofit/>
          </a:bodyPr>
          <a:lstStyle/>
          <a:p>
            <a:r>
              <a:rPr lang="en-US" dirty="0"/>
              <a:t>Provided information</a:t>
            </a:r>
          </a:p>
        </p:txBody>
      </p:sp>
      <p:graphicFrame>
        <p:nvGraphicFramePr>
          <p:cNvPr id="5" name="Content Placeholder 2">
            <a:extLst>
              <a:ext uri="{FF2B5EF4-FFF2-40B4-BE49-F238E27FC236}">
                <a16:creationId xmlns="" xmlns:a16="http://schemas.microsoft.com/office/drawing/2014/main" id="{D6DEA1CD-03E6-4FEB-B1A5-CCB76E86F2B5}"/>
              </a:ext>
            </a:extLst>
          </p:cNvPr>
          <p:cNvGraphicFramePr>
            <a:graphicFrameLocks noGrp="1"/>
          </p:cNvGraphicFramePr>
          <p:nvPr>
            <p:ph idx="1"/>
            <p:extLst>
              <p:ext uri="{D42A27DB-BD31-4B8C-83A1-F6EECF244321}">
                <p14:modId xmlns:p14="http://schemas.microsoft.com/office/powerpoint/2010/main" val="4121454976"/>
              </p:ext>
            </p:extLst>
          </p:nvPr>
        </p:nvGraphicFramePr>
        <p:xfrm>
          <a:off x="461187" y="1912434"/>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768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3E28B4-0D3F-4764-878F-89E53F275C79}"/>
              </a:ext>
            </a:extLst>
          </p:cNvPr>
          <p:cNvSpPr>
            <a:spLocks noGrp="1"/>
          </p:cNvSpPr>
          <p:nvPr>
            <p:ph idx="1"/>
          </p:nvPr>
        </p:nvSpPr>
        <p:spPr>
          <a:xfrm>
            <a:off x="684210" y="460358"/>
            <a:ext cx="9005073" cy="840996"/>
          </a:xfrm>
        </p:spPr>
        <p:txBody>
          <a:bodyPr>
            <a:normAutofit/>
          </a:bodyPr>
          <a:lstStyle/>
          <a:p>
            <a:pPr algn="just"/>
            <a:r>
              <a:rPr lang="en-US" dirty="0"/>
              <a:t>The data in observations.csv was </a:t>
            </a:r>
            <a:r>
              <a:rPr lang="en-US" dirty="0" smtClean="0"/>
              <a:t>arranged </a:t>
            </a:r>
            <a:r>
              <a:rPr lang="en-US" dirty="0"/>
              <a:t>so that </a:t>
            </a:r>
            <a:r>
              <a:rPr lang="en-US" dirty="0" smtClean="0"/>
              <a:t>we </a:t>
            </a:r>
            <a:r>
              <a:rPr lang="en-US" dirty="0"/>
              <a:t>obtained counts of the sheep sightings per </a:t>
            </a:r>
            <a:r>
              <a:rPr lang="en-US" dirty="0" smtClean="0"/>
              <a:t>week at </a:t>
            </a:r>
            <a:r>
              <a:rPr lang="en-US" dirty="0"/>
              <a:t>each </a:t>
            </a:r>
            <a:r>
              <a:rPr lang="en-US" dirty="0" smtClean="0"/>
              <a:t>park.</a:t>
            </a:r>
            <a:endParaRPr lang="en-US" dirty="0"/>
          </a:p>
        </p:txBody>
      </p:sp>
      <p:sp>
        <p:nvSpPr>
          <p:cNvPr id="4" name="Rectangle 3">
            <a:extLst>
              <a:ext uri="{FF2B5EF4-FFF2-40B4-BE49-F238E27FC236}">
                <a16:creationId xmlns="" xmlns:a16="http://schemas.microsoft.com/office/drawing/2014/main" id="{9BCA790C-FFB0-48E4-8E1E-D718114FEBEE}"/>
              </a:ext>
            </a:extLst>
          </p:cNvPr>
          <p:cNvSpPr/>
          <p:nvPr/>
        </p:nvSpPr>
        <p:spPr>
          <a:xfrm>
            <a:off x="2245382" y="5120368"/>
            <a:ext cx="9005072" cy="1323439"/>
          </a:xfrm>
          <a:prstGeom prst="rect">
            <a:avLst/>
          </a:prstGeom>
        </p:spPr>
        <p:txBody>
          <a:bodyPr wrap="square">
            <a:spAutoFit/>
          </a:bodyPr>
          <a:lstStyle/>
          <a:p>
            <a:pPr lvl="0" algn="just">
              <a:spcBef>
                <a:spcPct val="20000"/>
              </a:spcBef>
              <a:spcAft>
                <a:spcPts val="600"/>
              </a:spcAft>
              <a:buClr>
                <a:prstClr val="white"/>
              </a:buClr>
              <a:buSzPct val="80000"/>
            </a:pPr>
            <a:r>
              <a:rPr lang="en-US" sz="2000" dirty="0"/>
              <a:t>Given the numbers of sheep sightings at each park, we can calculate the minimum number of weeks necessary to accumulate a sufficient sample </a:t>
            </a:r>
            <a:r>
              <a:rPr lang="en-US" sz="2000" dirty="0" smtClean="0"/>
              <a:t>size</a:t>
            </a:r>
            <a:r>
              <a:rPr lang="en-US" sz="2000" dirty="0"/>
              <a:t>, for which to report the percentage of foot and mouth disease in the sheep population.</a:t>
            </a:r>
          </a:p>
        </p:txBody>
      </p:sp>
      <p:pic>
        <p:nvPicPr>
          <p:cNvPr id="6" name="Picture 5">
            <a:extLst>
              <a:ext uri="{FF2B5EF4-FFF2-40B4-BE49-F238E27FC236}">
                <a16:creationId xmlns="" xmlns:a16="http://schemas.microsoft.com/office/drawing/2014/main" id="{16C13845-8D8C-4686-A005-1E146B81A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80" y="1584951"/>
            <a:ext cx="6906936" cy="2590101"/>
          </a:xfrm>
          <a:prstGeom prst="rect">
            <a:avLst/>
          </a:prstGeom>
        </p:spPr>
      </p:pic>
    </p:spTree>
    <p:extLst>
      <p:ext uri="{BB962C8B-B14F-4D97-AF65-F5344CB8AC3E}">
        <p14:creationId xmlns:p14="http://schemas.microsoft.com/office/powerpoint/2010/main" val="1516679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9ED523-0E20-4CCC-97D0-A9EBAAE6A8D0}"/>
              </a:ext>
            </a:extLst>
          </p:cNvPr>
          <p:cNvSpPr>
            <a:spLocks noGrp="1"/>
          </p:cNvSpPr>
          <p:nvPr>
            <p:ph type="title"/>
          </p:nvPr>
        </p:nvSpPr>
        <p:spPr>
          <a:xfrm>
            <a:off x="768102" y="343171"/>
            <a:ext cx="8534400" cy="939219"/>
          </a:xfrm>
        </p:spPr>
        <p:txBody>
          <a:bodyPr/>
          <a:lstStyle/>
          <a:p>
            <a:r>
              <a:rPr lang="en-US" dirty="0"/>
              <a:t>Sample size determination</a:t>
            </a:r>
          </a:p>
        </p:txBody>
      </p:sp>
      <p:sp>
        <p:nvSpPr>
          <p:cNvPr id="3" name="Content Placeholder 2">
            <a:extLst>
              <a:ext uri="{FF2B5EF4-FFF2-40B4-BE49-F238E27FC236}">
                <a16:creationId xmlns="" xmlns:a16="http://schemas.microsoft.com/office/drawing/2014/main" id="{D574AC92-8E3C-4358-9A43-BA2133151520}"/>
              </a:ext>
            </a:extLst>
          </p:cNvPr>
          <p:cNvSpPr>
            <a:spLocks noGrp="1"/>
          </p:cNvSpPr>
          <p:nvPr>
            <p:ph idx="1"/>
          </p:nvPr>
        </p:nvSpPr>
        <p:spPr>
          <a:xfrm>
            <a:off x="768102" y="1605776"/>
            <a:ext cx="9557927" cy="4226312"/>
          </a:xfrm>
        </p:spPr>
        <p:txBody>
          <a:bodyPr>
            <a:normAutofit/>
          </a:bodyPr>
          <a:lstStyle/>
          <a:p>
            <a:r>
              <a:rPr lang="en-US" dirty="0"/>
              <a:t>Minimum Detectable </a:t>
            </a:r>
            <a:r>
              <a:rPr lang="en-US" dirty="0" smtClean="0"/>
              <a:t>Effect:  33</a:t>
            </a:r>
            <a:r>
              <a:rPr lang="en-US" dirty="0"/>
              <a:t>%</a:t>
            </a:r>
          </a:p>
          <a:p>
            <a:r>
              <a:rPr lang="en-US" dirty="0" smtClean="0"/>
              <a:t>Baseline:</a:t>
            </a:r>
            <a:r>
              <a:rPr lang="en-US" dirty="0"/>
              <a:t> </a:t>
            </a:r>
            <a:r>
              <a:rPr lang="en-US" dirty="0" smtClean="0"/>
              <a:t>  15</a:t>
            </a:r>
            <a:r>
              <a:rPr lang="en-US" dirty="0"/>
              <a:t>%	(based on Bryce National Park)</a:t>
            </a:r>
          </a:p>
          <a:p>
            <a:r>
              <a:rPr lang="en-US" dirty="0"/>
              <a:t>Using a standard sample size calculator we determined that 520 sheep observations </a:t>
            </a:r>
            <a:r>
              <a:rPr lang="en-US" dirty="0" smtClean="0"/>
              <a:t>would </a:t>
            </a:r>
            <a:r>
              <a:rPr lang="en-US" dirty="0"/>
              <a:t>be necessary in order </a:t>
            </a:r>
            <a:r>
              <a:rPr lang="en-US" dirty="0" smtClean="0"/>
              <a:t>to determine the percentage with </a:t>
            </a:r>
            <a:r>
              <a:rPr lang="en-US" dirty="0"/>
              <a:t>foot and mouth </a:t>
            </a:r>
            <a:r>
              <a:rPr lang="en-US" dirty="0" smtClean="0"/>
              <a:t>disease in the </a:t>
            </a:r>
            <a:r>
              <a:rPr lang="en-US" dirty="0"/>
              <a:t>sheep population as a whole.</a:t>
            </a:r>
          </a:p>
          <a:p>
            <a:r>
              <a:rPr lang="en-US" dirty="0"/>
              <a:t>Based on the number of sightings per week, we can determine the duration for which the experiment should run.</a:t>
            </a:r>
          </a:p>
          <a:p>
            <a:pPr lvl="1">
              <a:buFont typeface="Wingdings" panose="05000000000000000000" pitchFamily="2" charset="2"/>
              <a:buChar char="v"/>
            </a:pPr>
            <a:r>
              <a:rPr lang="en-US" dirty="0"/>
              <a:t>Bryce National </a:t>
            </a:r>
            <a:r>
              <a:rPr lang="en-US" dirty="0" smtClean="0"/>
              <a:t>Park:  3 weeks (750 Sheep)</a:t>
            </a:r>
            <a:endParaRPr lang="en-US" dirty="0"/>
          </a:p>
          <a:p>
            <a:pPr lvl="1">
              <a:buFont typeface="Wingdings" panose="05000000000000000000" pitchFamily="2" charset="2"/>
              <a:buChar char="v"/>
            </a:pPr>
            <a:r>
              <a:rPr lang="en-US" dirty="0"/>
              <a:t>Yellowstone National </a:t>
            </a:r>
            <a:r>
              <a:rPr lang="en-US" dirty="0" smtClean="0"/>
              <a:t>Park:  2 weeks (1014 Sheep)</a:t>
            </a:r>
            <a:endParaRPr lang="en-US" dirty="0"/>
          </a:p>
          <a:p>
            <a:pPr marL="457200" lvl="1" indent="0">
              <a:buNone/>
            </a:pPr>
            <a:endParaRPr lang="en-US" dirty="0"/>
          </a:p>
        </p:txBody>
      </p:sp>
      <p:sp>
        <p:nvSpPr>
          <p:cNvPr id="5" name="Rectangle 4">
            <a:extLst>
              <a:ext uri="{FF2B5EF4-FFF2-40B4-BE49-F238E27FC236}">
                <a16:creationId xmlns="" xmlns:a16="http://schemas.microsoft.com/office/drawing/2014/main" id="{5FE7F37B-38A4-415E-BD0D-A00D8292EFBE}"/>
              </a:ext>
            </a:extLst>
          </p:cNvPr>
          <p:cNvSpPr/>
          <p:nvPr/>
        </p:nvSpPr>
        <p:spPr>
          <a:xfrm>
            <a:off x="768099" y="5601592"/>
            <a:ext cx="8854073" cy="1015663"/>
          </a:xfrm>
          <a:prstGeom prst="rect">
            <a:avLst/>
          </a:prstGeom>
        </p:spPr>
        <p:txBody>
          <a:bodyPr wrap="square">
            <a:spAutoFit/>
          </a:bodyPr>
          <a:lstStyle/>
          <a:p>
            <a:pPr lvl="0" algn="just">
              <a:spcBef>
                <a:spcPct val="20000"/>
              </a:spcBef>
              <a:spcAft>
                <a:spcPts val="600"/>
              </a:spcAft>
              <a:buClr>
                <a:prstClr val="white"/>
              </a:buClr>
              <a:buSzPct val="80000"/>
            </a:pPr>
            <a:r>
              <a:rPr lang="en-US" sz="2000" dirty="0"/>
              <a:t>If the </a:t>
            </a:r>
            <a:r>
              <a:rPr lang="en-US" sz="2000" dirty="0" smtClean="0"/>
              <a:t>sheep are observed for </a:t>
            </a:r>
            <a:r>
              <a:rPr lang="en-US" sz="2000" dirty="0"/>
              <a:t>this amount of time, </a:t>
            </a:r>
            <a:r>
              <a:rPr lang="en-US" sz="2000" dirty="0" smtClean="0"/>
              <a:t>sufficient </a:t>
            </a:r>
            <a:r>
              <a:rPr lang="en-US" sz="2000" dirty="0"/>
              <a:t>data </a:t>
            </a:r>
            <a:r>
              <a:rPr lang="en-US" sz="2000" dirty="0" smtClean="0"/>
              <a:t>can </a:t>
            </a:r>
            <a:r>
              <a:rPr lang="en-US" sz="2000" dirty="0"/>
              <a:t>be collected in order to determine if the disease reduction program is working as intended.</a:t>
            </a:r>
          </a:p>
        </p:txBody>
      </p:sp>
    </p:spTree>
    <p:extLst>
      <p:ext uri="{BB962C8B-B14F-4D97-AF65-F5344CB8AC3E}">
        <p14:creationId xmlns:p14="http://schemas.microsoft.com/office/powerpoint/2010/main" val="9152079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319</TotalTime>
  <Words>623</Words>
  <Application>Microsoft Office PowerPoint</Application>
  <PresentationFormat>Custom</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Biodiversity analysis</vt:lpstr>
      <vt:lpstr>Provided Information</vt:lpstr>
      <vt:lpstr>PowerPoint Presentation</vt:lpstr>
      <vt:lpstr>Statistical analysis</vt:lpstr>
      <vt:lpstr>Analyzing the results</vt:lpstr>
      <vt:lpstr>Provided information</vt:lpstr>
      <vt:lpstr>PowerPoint Presentation</vt:lpstr>
      <vt:lpstr>Sample size determination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Sharman</dc:creator>
  <cp:lastModifiedBy>Steve</cp:lastModifiedBy>
  <cp:revision>20</cp:revision>
  <dcterms:created xsi:type="dcterms:W3CDTF">2018-06-16T00:14:41Z</dcterms:created>
  <dcterms:modified xsi:type="dcterms:W3CDTF">2018-07-02T07:16:19Z</dcterms:modified>
</cp:coreProperties>
</file>