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66" r:id="rId3"/>
    <p:sldId id="256" r:id="rId4"/>
    <p:sldId id="257" r:id="rId5"/>
    <p:sldId id="267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82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24A-4900-489D-8164-81145517855C}" type="datetimeFigureOut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D673-E936-459C-ABF2-655E6EED4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41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24A-4900-489D-8164-81145517855C}" type="datetimeFigureOut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D673-E936-459C-ABF2-655E6EED4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46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24A-4900-489D-8164-81145517855C}" type="datetimeFigureOut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D673-E936-459C-ABF2-655E6EED4651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3188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24A-4900-489D-8164-81145517855C}" type="datetimeFigureOut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D673-E936-459C-ABF2-655E6EED4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517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24A-4900-489D-8164-81145517855C}" type="datetimeFigureOut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D673-E936-459C-ABF2-655E6EED465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699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24A-4900-489D-8164-81145517855C}" type="datetimeFigureOut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D673-E936-459C-ABF2-655E6EED4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65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24A-4900-489D-8164-81145517855C}" type="datetimeFigureOut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D673-E936-459C-ABF2-655E6EED4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233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24A-4900-489D-8164-81145517855C}" type="datetimeFigureOut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D673-E936-459C-ABF2-655E6EED4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66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24A-4900-489D-8164-81145517855C}" type="datetimeFigureOut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D673-E936-459C-ABF2-655E6EED4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85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24A-4900-489D-8164-81145517855C}" type="datetimeFigureOut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D673-E936-459C-ABF2-655E6EED4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89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24A-4900-489D-8164-81145517855C}" type="datetimeFigureOut">
              <a:rPr lang="en-GB" smtClean="0"/>
              <a:t>16/12/2017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D673-E936-459C-ABF2-655E6EED4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86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24A-4900-489D-8164-81145517855C}" type="datetimeFigureOut">
              <a:rPr lang="en-GB" smtClean="0"/>
              <a:t>16/12/2017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D673-E936-459C-ABF2-655E6EED4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51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24A-4900-489D-8164-81145517855C}" type="datetimeFigureOut">
              <a:rPr lang="en-GB" smtClean="0"/>
              <a:t>16/12/2017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D673-E936-459C-ABF2-655E6EED4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95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24A-4900-489D-8164-81145517855C}" type="datetimeFigureOut">
              <a:rPr lang="en-GB" smtClean="0"/>
              <a:t>16/12/2017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D673-E936-459C-ABF2-655E6EED4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07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24A-4900-489D-8164-81145517855C}" type="datetimeFigureOut">
              <a:rPr lang="en-GB" smtClean="0"/>
              <a:t>16/12/2017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D673-E936-459C-ABF2-655E6EED4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85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24A-4900-489D-8164-81145517855C}" type="datetimeFigureOut">
              <a:rPr lang="en-GB" smtClean="0"/>
              <a:t>16/12/2017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D673-E936-459C-ABF2-655E6EED4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96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2424A-4900-489D-8164-81145517855C}" type="datetimeFigureOut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C2D673-E936-459C-ABF2-655E6EED4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75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FG B NO.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TANTANGAN KESEHATAN MASYARAKAT DI MASA DEPAN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597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Bioterorisme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antraks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2001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berminggu-minggu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menutup</a:t>
            </a:r>
            <a:r>
              <a:rPr lang="en-US" dirty="0"/>
              <a:t> </a:t>
            </a:r>
            <a:r>
              <a:rPr lang="en-US" dirty="0" err="1"/>
              <a:t>kongres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Washington, </a:t>
            </a:r>
            <a:r>
              <a:rPr lang="en-US" dirty="0" err="1"/>
              <a:t>menewaskan</a:t>
            </a:r>
            <a:r>
              <a:rPr lang="en-US" dirty="0"/>
              <a:t> lima orang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parah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17 </a:t>
            </a:r>
            <a:r>
              <a:rPr lang="en-US" dirty="0" err="1"/>
              <a:t>lainnya</a:t>
            </a:r>
            <a:r>
              <a:rPr lang="en-US" dirty="0"/>
              <a:t>.</a:t>
            </a:r>
            <a:endParaRPr lang="en-GB" dirty="0"/>
          </a:p>
          <a:p>
            <a:r>
              <a:rPr lang="en-US" dirty="0" err="1"/>
              <a:t>Segera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keahlian</a:t>
            </a:r>
            <a:r>
              <a:rPr lang="en-US" dirty="0"/>
              <a:t> yang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bioterorisme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ketersediaan</a:t>
            </a:r>
            <a:r>
              <a:rPr lang="en-US" dirty="0"/>
              <a:t> </a:t>
            </a:r>
            <a:r>
              <a:rPr lang="en-US" dirty="0" err="1"/>
              <a:t>laboratorium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mendiagnosis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antraks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bioterorisme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 smtClean="0"/>
              <a:t>lainnya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2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Bioterorisme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Persiapan</a:t>
            </a:r>
            <a:r>
              <a:rPr lang="en-US" dirty="0"/>
              <a:t> </a:t>
            </a:r>
            <a:r>
              <a:rPr lang="en-US" dirty="0" err="1"/>
              <a:t>bioterorisme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bioterorisme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organisme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terlibat</a:t>
            </a:r>
            <a:r>
              <a:rPr lang="en-US" dirty="0"/>
              <a:t> </a:t>
            </a:r>
            <a:r>
              <a:rPr lang="en-US" dirty="0" err="1"/>
              <a:t>dengannya</a:t>
            </a:r>
            <a:r>
              <a:rPr lang="en-US" dirty="0"/>
              <a:t>.</a:t>
            </a:r>
            <a:endParaRPr lang="en-GB" dirty="0"/>
          </a:p>
          <a:p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yang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jarang</a:t>
            </a:r>
            <a:r>
              <a:rPr lang="en-US" dirty="0"/>
              <a:t>. Ada </a:t>
            </a:r>
            <a:r>
              <a:rPr lang="en-US" dirty="0" err="1"/>
              <a:t>baiknya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keahlian</a:t>
            </a:r>
            <a:r>
              <a:rPr lang="en-US" dirty="0"/>
              <a:t> di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</a:t>
            </a:r>
            <a:r>
              <a:rPr lang="en-US" dirty="0" err="1"/>
              <a:t>medis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antraks</a:t>
            </a:r>
            <a:r>
              <a:rPr lang="en-US" dirty="0"/>
              <a:t>, </a:t>
            </a:r>
            <a:r>
              <a:rPr lang="en-US" dirty="0" err="1"/>
              <a:t>botulisme</a:t>
            </a:r>
            <a:r>
              <a:rPr lang="en-US" dirty="0"/>
              <a:t>, </a:t>
            </a:r>
            <a:r>
              <a:rPr lang="en-US" dirty="0" err="1"/>
              <a:t>cacar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wabah</a:t>
            </a:r>
            <a:r>
              <a:rPr lang="en-US"/>
              <a:t>. </a:t>
            </a:r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bioterorisme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persiapan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kesiapsiagaan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darurat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.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CDC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setempat</a:t>
            </a:r>
            <a:r>
              <a:rPr lang="en-US" dirty="0"/>
              <a:t>,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antraks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respons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bioterorisme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di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.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394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224" y="278559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Bagaimana</a:t>
            </a:r>
            <a:r>
              <a:rPr lang="en-US" b="1" dirty="0"/>
              <a:t> </a:t>
            </a:r>
            <a:r>
              <a:rPr lang="en-US" b="1" dirty="0" err="1"/>
              <a:t>Peran</a:t>
            </a:r>
            <a:r>
              <a:rPr lang="en-US" b="1" dirty="0"/>
              <a:t> </a:t>
            </a:r>
            <a:r>
              <a:rPr lang="en-US" b="1" dirty="0" err="1"/>
              <a:t>Agensi</a:t>
            </a:r>
            <a:r>
              <a:rPr lang="en-US" b="1" dirty="0"/>
              <a:t> </a:t>
            </a:r>
            <a:r>
              <a:rPr lang="en-US" b="1" dirty="0" err="1"/>
              <a:t>Kesehatan</a:t>
            </a:r>
            <a:r>
              <a:rPr lang="en-US" b="1" dirty="0"/>
              <a:t> </a:t>
            </a:r>
            <a:r>
              <a:rPr lang="en-US" b="1" dirty="0" err="1" smtClean="0"/>
              <a:t>Masyarakat</a:t>
            </a:r>
            <a:r>
              <a:rPr lang="en-US" b="1" dirty="0" smtClean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mencegah</a:t>
            </a:r>
            <a:r>
              <a:rPr lang="en-US" b="1" dirty="0"/>
              <a:t> </a:t>
            </a:r>
            <a:r>
              <a:rPr lang="en-US" b="1" dirty="0" err="1"/>
              <a:t>terorisme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 smtClean="0"/>
              <a:t>bioterorisme</a:t>
            </a:r>
            <a:r>
              <a:rPr lang="en-US" b="1" dirty="0"/>
              <a:t>?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058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Surveilans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investigasi</a:t>
            </a:r>
            <a:r>
              <a:rPr lang="en-US" dirty="0"/>
              <a:t> </a:t>
            </a:r>
            <a:r>
              <a:rPr lang="en-US" dirty="0" err="1"/>
              <a:t>wabah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teror</a:t>
            </a:r>
            <a:r>
              <a:rPr lang="en-US" dirty="0"/>
              <a:t> 11 September 2001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bioterorisme</a:t>
            </a:r>
            <a:r>
              <a:rPr lang="en-US" dirty="0" smtClean="0"/>
              <a:t> </a:t>
            </a:r>
            <a:r>
              <a:rPr lang="en-US" dirty="0" err="1"/>
              <a:t>antraks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kejadian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di </a:t>
            </a:r>
            <a:r>
              <a:rPr lang="en-US" dirty="0" err="1"/>
              <a:t>masyarakat</a:t>
            </a:r>
            <a:r>
              <a:rPr lang="en-US" dirty="0"/>
              <a:t>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633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,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insiden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(NIMS),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negeri</a:t>
            </a:r>
            <a:r>
              <a:rPr lang="en-US" dirty="0"/>
              <a:t> (DHS)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12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NIMS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(ICS), yang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polisi</a:t>
            </a:r>
            <a:r>
              <a:rPr lang="en-US" dirty="0"/>
              <a:t>, </a:t>
            </a:r>
            <a:r>
              <a:rPr lang="en-US" dirty="0" err="1"/>
              <a:t>pemadam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gawat</a:t>
            </a:r>
            <a:r>
              <a:rPr lang="en-US" dirty="0"/>
              <a:t> </a:t>
            </a:r>
            <a:r>
              <a:rPr lang="en-US" dirty="0" err="1"/>
              <a:t>darurat</a:t>
            </a:r>
            <a:r>
              <a:rPr lang="en-US" dirty="0"/>
              <a:t>. ICS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terminologi</a:t>
            </a:r>
            <a:r>
              <a:rPr lang="en-US" dirty="0"/>
              <a:t> </a:t>
            </a:r>
            <a:r>
              <a:rPr lang="en-US" dirty="0" err="1"/>
              <a:t>seragam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terpadu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yang </a:t>
            </a:r>
            <a:r>
              <a:rPr lang="en-US" dirty="0" err="1"/>
              <a:t>mapan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dipraktekkan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instansi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16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dimainkan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proses.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orange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,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: </a:t>
            </a:r>
            <a:r>
              <a:rPr lang="en-US" dirty="0" err="1"/>
              <a:t>surveilans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, </a:t>
            </a:r>
            <a:r>
              <a:rPr lang="en-US" dirty="0" err="1"/>
              <a:t>pengorganisasian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triaging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sakit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bahaya</a:t>
            </a:r>
            <a:r>
              <a:rPr lang="en-US" dirty="0"/>
              <a:t> yang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1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DHS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bahaya</a:t>
            </a:r>
            <a:r>
              <a:rPr lang="en-US" dirty="0"/>
              <a:t>.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bahaya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kesiapan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mempersiapkan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surveilans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, </a:t>
            </a:r>
            <a:r>
              <a:rPr lang="en-US" dirty="0" err="1"/>
              <a:t>evakuasi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respons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terorganisir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189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/>
              <a:t>Mempersiapkan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menanggapi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darurat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krisis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terduga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hadapi</a:t>
            </a:r>
            <a:r>
              <a:rPr lang="en-US" dirty="0"/>
              <a:t> di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. </a:t>
            </a:r>
          </a:p>
          <a:p>
            <a:pPr marL="0" indent="0" algn="ctr">
              <a:buNone/>
            </a:pPr>
            <a:r>
              <a:rPr lang="en-US" b="1" dirty="0" err="1" smtClean="0"/>
              <a:t>Pendekatan</a:t>
            </a:r>
            <a:r>
              <a:rPr lang="en-US" b="1" dirty="0" smtClean="0"/>
              <a:t> </a:t>
            </a:r>
            <a:r>
              <a:rPr lang="en-US" b="1" dirty="0" err="1"/>
              <a:t>pertama</a:t>
            </a:r>
            <a:r>
              <a:rPr lang="en-US" b="1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prinsip-prinsip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merencanakan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b="1" dirty="0"/>
              <a:t>Y</a:t>
            </a:r>
            <a:r>
              <a:rPr lang="en-US" b="1" dirty="0" smtClean="0"/>
              <a:t>ang </a:t>
            </a:r>
            <a:r>
              <a:rPr lang="en-US" b="1" dirty="0" err="1"/>
              <a:t>kedua</a:t>
            </a:r>
            <a:r>
              <a:rPr lang="en-US" b="1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menggunakannya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hadapi</a:t>
            </a:r>
            <a:r>
              <a:rPr lang="en-US" dirty="0"/>
              <a:t> di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b="1" dirty="0" err="1" smtClean="0"/>
              <a:t>Akhirnya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yang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perawatan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agar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.</a:t>
            </a:r>
            <a:endParaRPr lang="en-GB" dirty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32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Bioterorisme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Tak</a:t>
            </a:r>
            <a:r>
              <a:rPr lang="en-US" dirty="0"/>
              <a:t> lama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terorisme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Amerika</a:t>
            </a:r>
            <a:r>
              <a:rPr lang="en-US" dirty="0"/>
              <a:t> </a:t>
            </a:r>
            <a:r>
              <a:rPr lang="en-US" dirty="0" err="1"/>
              <a:t>Serikat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11 September 2001,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jalannya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di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yang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bubuk</a:t>
            </a:r>
            <a:r>
              <a:rPr lang="en-US" dirty="0"/>
              <a:t> </a:t>
            </a:r>
            <a:r>
              <a:rPr lang="en-US" dirty="0" err="1"/>
              <a:t>bakteri</a:t>
            </a:r>
            <a:r>
              <a:rPr lang="en-US" dirty="0"/>
              <a:t> </a:t>
            </a:r>
            <a:r>
              <a:rPr lang="en-US" dirty="0" err="1"/>
              <a:t>antraks</a:t>
            </a:r>
            <a:r>
              <a:rPr lang="en-US" dirty="0"/>
              <a:t> yang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AS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kongres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</a:t>
            </a:r>
            <a:r>
              <a:rPr lang="en-US" dirty="0" err="1"/>
              <a:t>nasional</a:t>
            </a:r>
            <a:endParaRPr lang="en-GB" dirty="0"/>
          </a:p>
          <a:p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mematikan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bioterorisme</a:t>
            </a:r>
            <a:r>
              <a:rPr lang="en-US" dirty="0"/>
              <a:t> yang </a:t>
            </a:r>
            <a:r>
              <a:rPr lang="en-US" dirty="0" err="1"/>
              <a:t>berpotensi</a:t>
            </a:r>
            <a:r>
              <a:rPr lang="en-US" dirty="0"/>
              <a:t> </a:t>
            </a:r>
            <a:r>
              <a:rPr lang="en-US" dirty="0" err="1"/>
              <a:t>membunuh</a:t>
            </a:r>
            <a:r>
              <a:rPr lang="en-US" dirty="0"/>
              <a:t> </a:t>
            </a:r>
            <a:r>
              <a:rPr lang="en-US" dirty="0" err="1"/>
              <a:t>puluhan</a:t>
            </a:r>
            <a:r>
              <a:rPr lang="en-US" dirty="0"/>
              <a:t> </a:t>
            </a:r>
            <a:r>
              <a:rPr lang="en-US" dirty="0" err="1"/>
              <a:t>ribu</a:t>
            </a:r>
            <a:r>
              <a:rPr lang="en-US" dirty="0"/>
              <a:t> orang.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dipersiapkan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senjata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kuantitas</a:t>
            </a:r>
            <a:r>
              <a:rPr lang="en-US" dirty="0"/>
              <a:t>,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berpotensi</a:t>
            </a:r>
            <a:r>
              <a:rPr lang="en-US" dirty="0"/>
              <a:t> </a:t>
            </a:r>
            <a:r>
              <a:rPr lang="en-US" dirty="0" err="1"/>
              <a:t>menyebar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. 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41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594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FG B NO. 2</vt:lpstr>
      <vt:lpstr>Bagaimana Peran Agensi Kesehatan Masyarakat dalam mencegah terorisme dan bioterorisme?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Bioterorisme</vt:lpstr>
      <vt:lpstr>Bioterorisme</vt:lpstr>
      <vt:lpstr>Bioterorisme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Risky Setiyawan</dc:creator>
  <cp:lastModifiedBy>Risky Setiyawan</cp:lastModifiedBy>
  <cp:revision>5</cp:revision>
  <dcterms:created xsi:type="dcterms:W3CDTF">2017-12-15T17:50:35Z</dcterms:created>
  <dcterms:modified xsi:type="dcterms:W3CDTF">2017-12-15T18:34:49Z</dcterms:modified>
</cp:coreProperties>
</file>