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3"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8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78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E64EF6-0975-4AB2-92F5-AA28351197F6}" type="datetime1">
              <a:rPr lang="en-US" smtClean="0"/>
              <a:t>6/8/2022</a:t>
            </a:fld>
            <a:endParaRPr lang="en-US"/>
          </a:p>
        </p:txBody>
      </p:sp>
      <p:sp>
        <p:nvSpPr>
          <p:cNvPr id="104878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78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C69F2B-8105-4376-BD3C-955C7DAEA02A}"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6"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777"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D6331-2834-467F-932D-17F6C47C32A8}" type="datetime1">
              <a:rPr lang="en-US" smtClean="0"/>
              <a:t>6/8/2022</a:t>
            </a:fld>
            <a:endParaRPr lang="en-US"/>
          </a:p>
        </p:txBody>
      </p:sp>
      <p:sp>
        <p:nvSpPr>
          <p:cNvPr id="1048778"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779"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0"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781"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D13672-B914-4FDB-B408-05247ADDA5C1}" type="slidenum">
              <a:rPr lang="en-US" smtClean="0"/>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Slide Image Placeholder 1"/>
          <p:cNvSpPr>
            <a:spLocks noGrp="1" noRot="1" noChangeAspect="1"/>
          </p:cNvSpPr>
          <p:nvPr>
            <p:ph type="sldImg"/>
          </p:nvPr>
        </p:nvSpPr>
        <p:spPr/>
      </p:sp>
      <p:sp>
        <p:nvSpPr>
          <p:cNvPr id="1048631" name="Notes Placeholder 2"/>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6"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1048607"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08" name="Date Placeholder 3"/>
          <p:cNvSpPr>
            <a:spLocks noGrp="1"/>
          </p:cNvSpPr>
          <p:nvPr>
            <p:ph type="dt" sz="half" idx="10"/>
          </p:nvPr>
        </p:nvSpPr>
        <p:spPr/>
        <p:txBody>
          <a:bodyPr/>
          <a:lstStyle/>
          <a:p>
            <a:fld id="{F79320C0-C071-4EAB-B96E-7F408C9EC6CC}" type="datetime1">
              <a:rPr lang="en-US" smtClean="0"/>
              <a:t>6/8/2022</a:t>
            </a:fld>
            <a:endParaRPr lang="en-US"/>
          </a:p>
        </p:txBody>
      </p:sp>
      <p:sp>
        <p:nvSpPr>
          <p:cNvPr id="1048609" name="Footer Placeholder 4"/>
          <p:cNvSpPr>
            <a:spLocks noGrp="1"/>
          </p:cNvSpPr>
          <p:nvPr>
            <p:ph type="ftr" sz="quarter" idx="11"/>
          </p:nvPr>
        </p:nvSpPr>
        <p:spPr/>
        <p:txBody>
          <a:bodyPr/>
          <a:lstStyle/>
          <a:p>
            <a:endParaRPr lang="en-US"/>
          </a:p>
        </p:txBody>
      </p:sp>
      <p:sp>
        <p:nvSpPr>
          <p:cNvPr id="1048610"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048611" name="Slide Number Placeholder 5"/>
          <p:cNvSpPr>
            <a:spLocks noGrp="1"/>
          </p:cNvSpPr>
          <p:nvPr>
            <p:ph type="sldNum" sz="quarter" idx="12"/>
          </p:nvPr>
        </p:nvSpPr>
        <p:spPr>
          <a:xfrm>
            <a:off x="531812" y="4529540"/>
            <a:ext cx="779767" cy="365125"/>
          </a:xfrm>
        </p:spPr>
        <p:txBody>
          <a:bodyPr/>
          <a:lstStyle/>
          <a:p>
            <a:fld id="{C25252BC-10B9-4F14-8D76-B310CC80774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43"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1048744"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45" name="Date Placeholder 3"/>
          <p:cNvSpPr>
            <a:spLocks noGrp="1"/>
          </p:cNvSpPr>
          <p:nvPr>
            <p:ph type="dt" sz="half" idx="10"/>
          </p:nvPr>
        </p:nvSpPr>
        <p:spPr/>
        <p:txBody>
          <a:bodyPr/>
          <a:lstStyle/>
          <a:p>
            <a:fld id="{13C130B6-59EE-48EC-95C3-65AEC9268210}" type="datetime1">
              <a:rPr lang="en-US" smtClean="0"/>
              <a:t>6/8/2022</a:t>
            </a:fld>
            <a:endParaRPr lang="en-US"/>
          </a:p>
        </p:txBody>
      </p:sp>
      <p:sp>
        <p:nvSpPr>
          <p:cNvPr id="1048746" name="Footer Placeholder 4"/>
          <p:cNvSpPr>
            <a:spLocks noGrp="1"/>
          </p:cNvSpPr>
          <p:nvPr>
            <p:ph type="ftr" sz="quarter" idx="11"/>
          </p:nvPr>
        </p:nvSpPr>
        <p:spPr/>
        <p:txBody>
          <a:bodyPr/>
          <a:lstStyle/>
          <a:p>
            <a:endParaRPr lang="en-US"/>
          </a:p>
        </p:txBody>
      </p:sp>
      <p:sp>
        <p:nvSpPr>
          <p:cNvPr id="1048747"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48" name="Slide Number Placeholder 5"/>
          <p:cNvSpPr>
            <a:spLocks noGrp="1"/>
          </p:cNvSpPr>
          <p:nvPr>
            <p:ph type="sldNum" sz="quarter" idx="12"/>
          </p:nvPr>
        </p:nvSpPr>
        <p:spPr>
          <a:xfrm>
            <a:off x="531812" y="3244139"/>
            <a:ext cx="779767" cy="365125"/>
          </a:xfrm>
        </p:spPr>
        <p:txBody>
          <a:bodyPr/>
          <a:lstStyle/>
          <a:p>
            <a:fld id="{C25252BC-10B9-4F14-8D76-B310CC80774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96"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048697"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98"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99" name="Date Placeholder 3"/>
          <p:cNvSpPr>
            <a:spLocks noGrp="1"/>
          </p:cNvSpPr>
          <p:nvPr>
            <p:ph type="dt" sz="half" idx="10"/>
          </p:nvPr>
        </p:nvSpPr>
        <p:spPr/>
        <p:txBody>
          <a:bodyPr/>
          <a:lstStyle/>
          <a:p>
            <a:fld id="{2962CF2A-9D5A-45F9-AF72-AEC19F06530A}" type="datetime1">
              <a:rPr lang="en-US" smtClean="0"/>
              <a:t>6/8/2022</a:t>
            </a:fld>
            <a:endParaRPr lang="en-US"/>
          </a:p>
        </p:txBody>
      </p:sp>
      <p:sp>
        <p:nvSpPr>
          <p:cNvPr id="1048700" name="Footer Placeholder 4"/>
          <p:cNvSpPr>
            <a:spLocks noGrp="1"/>
          </p:cNvSpPr>
          <p:nvPr>
            <p:ph type="ftr" sz="quarter" idx="11"/>
          </p:nvPr>
        </p:nvSpPr>
        <p:spPr/>
        <p:txBody>
          <a:bodyPr/>
          <a:lstStyle/>
          <a:p>
            <a:endParaRPr lang="en-US"/>
          </a:p>
        </p:txBody>
      </p:sp>
      <p:sp>
        <p:nvSpPr>
          <p:cNvPr id="104870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02" name="Slide Number Placeholder 5"/>
          <p:cNvSpPr>
            <a:spLocks noGrp="1"/>
          </p:cNvSpPr>
          <p:nvPr>
            <p:ph type="sldNum" sz="quarter" idx="12"/>
          </p:nvPr>
        </p:nvSpPr>
        <p:spPr>
          <a:xfrm>
            <a:off x="531812" y="3244139"/>
            <a:ext cx="779767" cy="365125"/>
          </a:xfrm>
        </p:spPr>
        <p:txBody>
          <a:bodyPr/>
          <a:lstStyle/>
          <a:p>
            <a:fld id="{C25252BC-10B9-4F14-8D76-B310CC80774A}" type="slidenum">
              <a:rPr lang="en-US" smtClean="0"/>
              <a:t>‹#›</a:t>
            </a:fld>
            <a:endParaRPr lang="en-US"/>
          </a:p>
        </p:txBody>
      </p:sp>
      <p:sp>
        <p:nvSpPr>
          <p:cNvPr id="1048703"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048704"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737"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1048738"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1048739" name="Date Placeholder 4"/>
          <p:cNvSpPr>
            <a:spLocks noGrp="1"/>
          </p:cNvSpPr>
          <p:nvPr>
            <p:ph type="dt" sz="half" idx="10"/>
          </p:nvPr>
        </p:nvSpPr>
        <p:spPr/>
        <p:txBody>
          <a:bodyPr/>
          <a:lstStyle/>
          <a:p>
            <a:fld id="{CF9D366A-D322-4F76-A71D-1111510B6D67}" type="datetime1">
              <a:rPr lang="en-US" smtClean="0"/>
              <a:t>6/8/2022</a:t>
            </a:fld>
            <a:endParaRPr lang="en-US"/>
          </a:p>
        </p:txBody>
      </p:sp>
      <p:sp>
        <p:nvSpPr>
          <p:cNvPr id="1048740" name="Footer Placeholder 5"/>
          <p:cNvSpPr>
            <a:spLocks noGrp="1"/>
          </p:cNvSpPr>
          <p:nvPr>
            <p:ph type="ftr" sz="quarter" idx="11"/>
          </p:nvPr>
        </p:nvSpPr>
        <p:spPr/>
        <p:txBody>
          <a:bodyPr/>
          <a:lstStyle/>
          <a:p>
            <a:endParaRPr lang="en-US"/>
          </a:p>
        </p:txBody>
      </p:sp>
      <p:sp>
        <p:nvSpPr>
          <p:cNvPr id="104874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42" name="Slide Number Placeholder 6"/>
          <p:cNvSpPr>
            <a:spLocks noGrp="1"/>
          </p:cNvSpPr>
          <p:nvPr>
            <p:ph type="sldNum" sz="quarter" idx="12"/>
          </p:nvPr>
        </p:nvSpPr>
        <p:spPr>
          <a:xfrm>
            <a:off x="531812" y="4983087"/>
            <a:ext cx="779767" cy="365125"/>
          </a:xfrm>
        </p:spPr>
        <p:txBody>
          <a:bodyPr/>
          <a:lstStyle/>
          <a:p>
            <a:fld id="{C25252BC-10B9-4F14-8D76-B310CC80774A}"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87"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048688"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89"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1048690" name="Date Placeholder 4"/>
          <p:cNvSpPr>
            <a:spLocks noGrp="1"/>
          </p:cNvSpPr>
          <p:nvPr>
            <p:ph type="dt" sz="half" idx="10"/>
          </p:nvPr>
        </p:nvSpPr>
        <p:spPr/>
        <p:txBody>
          <a:bodyPr/>
          <a:lstStyle/>
          <a:p>
            <a:fld id="{881B031C-BE38-4BF1-9870-4405E6A42B83}" type="datetime1">
              <a:rPr lang="en-US" smtClean="0"/>
              <a:t>6/8/2022</a:t>
            </a:fld>
            <a:endParaRPr lang="en-US"/>
          </a:p>
        </p:txBody>
      </p:sp>
      <p:sp>
        <p:nvSpPr>
          <p:cNvPr id="1048691" name="Footer Placeholder 5"/>
          <p:cNvSpPr>
            <a:spLocks noGrp="1"/>
          </p:cNvSpPr>
          <p:nvPr>
            <p:ph type="ftr" sz="quarter" idx="11"/>
          </p:nvPr>
        </p:nvSpPr>
        <p:spPr/>
        <p:txBody>
          <a:bodyPr/>
          <a:lstStyle/>
          <a:p>
            <a:endParaRPr lang="en-US"/>
          </a:p>
        </p:txBody>
      </p:sp>
      <p:sp>
        <p:nvSpPr>
          <p:cNvPr id="1048692"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93" name="Slide Number Placeholder 6"/>
          <p:cNvSpPr>
            <a:spLocks noGrp="1"/>
          </p:cNvSpPr>
          <p:nvPr>
            <p:ph type="sldNum" sz="quarter" idx="12"/>
          </p:nvPr>
        </p:nvSpPr>
        <p:spPr>
          <a:xfrm>
            <a:off x="531812" y="4983087"/>
            <a:ext cx="779767" cy="365125"/>
          </a:xfrm>
        </p:spPr>
        <p:txBody>
          <a:bodyPr/>
          <a:lstStyle/>
          <a:p>
            <a:fld id="{C25252BC-10B9-4F14-8D76-B310CC80774A}" type="slidenum">
              <a:rPr lang="en-US" smtClean="0"/>
              <a:t>‹#›</a:t>
            </a:fld>
            <a:endParaRPr lang="en-US"/>
          </a:p>
        </p:txBody>
      </p:sp>
      <p:sp>
        <p:nvSpPr>
          <p:cNvPr id="1048694"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048695"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756"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1048757"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758"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1048759" name="Date Placeholder 4"/>
          <p:cNvSpPr>
            <a:spLocks noGrp="1"/>
          </p:cNvSpPr>
          <p:nvPr>
            <p:ph type="dt" sz="half" idx="10"/>
          </p:nvPr>
        </p:nvSpPr>
        <p:spPr/>
        <p:txBody>
          <a:bodyPr/>
          <a:lstStyle/>
          <a:p>
            <a:fld id="{63C680DA-6590-4730-BEE6-AC578B7917D1}" type="datetime1">
              <a:rPr lang="en-US" smtClean="0"/>
              <a:t>6/8/2022</a:t>
            </a:fld>
            <a:endParaRPr lang="en-US"/>
          </a:p>
        </p:txBody>
      </p:sp>
      <p:sp>
        <p:nvSpPr>
          <p:cNvPr id="1048760" name="Footer Placeholder 5"/>
          <p:cNvSpPr>
            <a:spLocks noGrp="1"/>
          </p:cNvSpPr>
          <p:nvPr>
            <p:ph type="ftr" sz="quarter" idx="11"/>
          </p:nvPr>
        </p:nvSpPr>
        <p:spPr/>
        <p:txBody>
          <a:bodyPr/>
          <a:lstStyle/>
          <a:p>
            <a:endParaRPr lang="en-US"/>
          </a:p>
        </p:txBody>
      </p:sp>
      <p:sp>
        <p:nvSpPr>
          <p:cNvPr id="104876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62" name="Slide Number Placeholder 6"/>
          <p:cNvSpPr>
            <a:spLocks noGrp="1"/>
          </p:cNvSpPr>
          <p:nvPr>
            <p:ph type="sldNum" sz="quarter" idx="12"/>
          </p:nvPr>
        </p:nvSpPr>
        <p:spPr>
          <a:xfrm>
            <a:off x="531812" y="4983087"/>
            <a:ext cx="779767" cy="365125"/>
          </a:xfrm>
        </p:spPr>
        <p:txBody>
          <a:bodyPr/>
          <a:lstStyle/>
          <a:p>
            <a:fld id="{C25252BC-10B9-4F14-8D76-B310CC80774A}"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12" name="Title 1"/>
          <p:cNvSpPr>
            <a:spLocks noGrp="1"/>
          </p:cNvSpPr>
          <p:nvPr>
            <p:ph type="title"/>
          </p:nvPr>
        </p:nvSpPr>
        <p:spPr/>
        <p:txBody>
          <a:bodyPr/>
          <a:lstStyle/>
          <a:p>
            <a:r>
              <a:rPr lang="en-US"/>
              <a:t>Click to edit Master title style</a:t>
            </a:r>
            <a:endParaRPr lang="en-US" dirty="0"/>
          </a:p>
        </p:txBody>
      </p:sp>
      <p:sp>
        <p:nvSpPr>
          <p:cNvPr id="104871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4" name="Date Placeholder 3"/>
          <p:cNvSpPr>
            <a:spLocks noGrp="1"/>
          </p:cNvSpPr>
          <p:nvPr>
            <p:ph type="dt" sz="half" idx="10"/>
          </p:nvPr>
        </p:nvSpPr>
        <p:spPr/>
        <p:txBody>
          <a:bodyPr/>
          <a:lstStyle/>
          <a:p>
            <a:fld id="{A4BD1C01-2B68-4786-8DF8-185FBBAF54BA}" type="datetime1">
              <a:rPr lang="en-US" smtClean="0"/>
              <a:t>6/8/2022</a:t>
            </a:fld>
            <a:endParaRPr lang="en-US"/>
          </a:p>
        </p:txBody>
      </p:sp>
      <p:sp>
        <p:nvSpPr>
          <p:cNvPr id="1048715" name="Footer Placeholder 4"/>
          <p:cNvSpPr>
            <a:spLocks noGrp="1"/>
          </p:cNvSpPr>
          <p:nvPr>
            <p:ph type="ftr" sz="quarter" idx="11"/>
          </p:nvPr>
        </p:nvSpPr>
        <p:spPr/>
        <p:txBody>
          <a:bodyPr/>
          <a:lstStyle/>
          <a:p>
            <a:endParaRPr lang="en-US"/>
          </a:p>
        </p:txBody>
      </p:sp>
      <p:sp>
        <p:nvSpPr>
          <p:cNvPr id="104871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17" name="Slide Number Placeholder 5"/>
          <p:cNvSpPr>
            <a:spLocks noGrp="1"/>
          </p:cNvSpPr>
          <p:nvPr>
            <p:ph type="sldNum" sz="quarter" idx="12"/>
          </p:nvPr>
        </p:nvSpPr>
        <p:spPr/>
        <p:txBody>
          <a:bodyPr/>
          <a:lstStyle/>
          <a:p>
            <a:fld id="{C25252BC-10B9-4F14-8D76-B310CC80774A}"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70"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1048771"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72" name="Date Placeholder 3"/>
          <p:cNvSpPr>
            <a:spLocks noGrp="1"/>
          </p:cNvSpPr>
          <p:nvPr>
            <p:ph type="dt" sz="half" idx="10"/>
          </p:nvPr>
        </p:nvSpPr>
        <p:spPr/>
        <p:txBody>
          <a:bodyPr/>
          <a:lstStyle/>
          <a:p>
            <a:fld id="{F3EEEB8F-7BCA-4AA1-837B-6588ABD2B197}" type="datetime1">
              <a:rPr lang="en-US" smtClean="0"/>
              <a:t>6/8/2022</a:t>
            </a:fld>
            <a:endParaRPr lang="en-US"/>
          </a:p>
        </p:txBody>
      </p:sp>
      <p:sp>
        <p:nvSpPr>
          <p:cNvPr id="1048773" name="Footer Placeholder 4"/>
          <p:cNvSpPr>
            <a:spLocks noGrp="1"/>
          </p:cNvSpPr>
          <p:nvPr>
            <p:ph type="ftr" sz="quarter" idx="11"/>
          </p:nvPr>
        </p:nvSpPr>
        <p:spPr/>
        <p:txBody>
          <a:bodyPr/>
          <a:lstStyle/>
          <a:p>
            <a:endParaRPr lang="en-US"/>
          </a:p>
        </p:txBody>
      </p:sp>
      <p:sp>
        <p:nvSpPr>
          <p:cNvPr id="1048774"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75" name="Slide Number Placeholder 5"/>
          <p:cNvSpPr>
            <a:spLocks noGrp="1"/>
          </p:cNvSpPr>
          <p:nvPr>
            <p:ph type="sldNum" sz="quarter" idx="12"/>
          </p:nvPr>
        </p:nvSpPr>
        <p:spPr/>
        <p:txBody>
          <a:bodyPr/>
          <a:lstStyle/>
          <a:p>
            <a:fld id="{C25252BC-10B9-4F14-8D76-B310CC80774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6"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1048617"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8" name="Date Placeholder 3"/>
          <p:cNvSpPr>
            <a:spLocks noGrp="1"/>
          </p:cNvSpPr>
          <p:nvPr>
            <p:ph type="dt" sz="half" idx="10"/>
          </p:nvPr>
        </p:nvSpPr>
        <p:spPr/>
        <p:txBody>
          <a:bodyPr/>
          <a:lstStyle/>
          <a:p>
            <a:fld id="{318BBA19-E2D6-4BDA-A63B-1C0714E8EA66}" type="datetime1">
              <a:rPr lang="en-US" smtClean="0"/>
              <a:t>6/8/2022</a:t>
            </a:fld>
            <a:endParaRPr lang="en-US"/>
          </a:p>
        </p:txBody>
      </p:sp>
      <p:sp>
        <p:nvSpPr>
          <p:cNvPr id="1048619" name="Footer Placeholder 4"/>
          <p:cNvSpPr>
            <a:spLocks noGrp="1"/>
          </p:cNvSpPr>
          <p:nvPr>
            <p:ph type="ftr" sz="quarter" idx="11"/>
          </p:nvPr>
        </p:nvSpPr>
        <p:spPr/>
        <p:txBody>
          <a:bodyPr/>
          <a:lstStyle/>
          <a:p>
            <a:endParaRPr lang="en-US"/>
          </a:p>
        </p:txBody>
      </p:sp>
      <p:sp>
        <p:nvSpPr>
          <p:cNvPr id="104862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21" name="Slide Number Placeholder 5"/>
          <p:cNvSpPr>
            <a:spLocks noGrp="1"/>
          </p:cNvSpPr>
          <p:nvPr>
            <p:ph type="sldNum" sz="quarter" idx="12"/>
          </p:nvPr>
        </p:nvSpPr>
        <p:spPr/>
        <p:txBody>
          <a:bodyPr/>
          <a:lstStyle/>
          <a:p>
            <a:fld id="{C25252BC-10B9-4F14-8D76-B310CC80774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18"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1048719"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20" name="Date Placeholder 3"/>
          <p:cNvSpPr>
            <a:spLocks noGrp="1"/>
          </p:cNvSpPr>
          <p:nvPr>
            <p:ph type="dt" sz="half" idx="10"/>
          </p:nvPr>
        </p:nvSpPr>
        <p:spPr/>
        <p:txBody>
          <a:bodyPr/>
          <a:lstStyle/>
          <a:p>
            <a:fld id="{AF170AF9-D1FC-4D2C-903C-705936D2178C}" type="datetime1">
              <a:rPr lang="en-US" smtClean="0"/>
              <a:t>6/8/2022</a:t>
            </a:fld>
            <a:endParaRPr lang="en-US"/>
          </a:p>
        </p:txBody>
      </p:sp>
      <p:sp>
        <p:nvSpPr>
          <p:cNvPr id="1048721" name="Footer Placeholder 4"/>
          <p:cNvSpPr>
            <a:spLocks noGrp="1"/>
          </p:cNvSpPr>
          <p:nvPr>
            <p:ph type="ftr" sz="quarter" idx="11"/>
          </p:nvPr>
        </p:nvSpPr>
        <p:spPr/>
        <p:txBody>
          <a:bodyPr/>
          <a:lstStyle/>
          <a:p>
            <a:endParaRPr lang="en-US"/>
          </a:p>
        </p:txBody>
      </p:sp>
      <p:sp>
        <p:nvSpPr>
          <p:cNvPr id="1048722"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23" name="Slide Number Placeholder 5"/>
          <p:cNvSpPr>
            <a:spLocks noGrp="1"/>
          </p:cNvSpPr>
          <p:nvPr>
            <p:ph type="sldNum" sz="quarter" idx="12"/>
          </p:nvPr>
        </p:nvSpPr>
        <p:spPr>
          <a:xfrm>
            <a:off x="531812" y="3244139"/>
            <a:ext cx="779767" cy="365125"/>
          </a:xfrm>
        </p:spPr>
        <p:txBody>
          <a:bodyPr/>
          <a:lstStyle/>
          <a:p>
            <a:fld id="{C25252BC-10B9-4F14-8D76-B310CC80774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49" name="Title 7"/>
          <p:cNvSpPr>
            <a:spLocks noGrp="1"/>
          </p:cNvSpPr>
          <p:nvPr>
            <p:ph type="title"/>
          </p:nvPr>
        </p:nvSpPr>
        <p:spPr/>
        <p:txBody>
          <a:bodyPr/>
          <a:lstStyle/>
          <a:p>
            <a:r>
              <a:rPr lang="en-US"/>
              <a:t>Click to edit Master title style</a:t>
            </a:r>
            <a:endParaRPr lang="en-US" dirty="0"/>
          </a:p>
        </p:txBody>
      </p:sp>
      <p:sp>
        <p:nvSpPr>
          <p:cNvPr id="1048750"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1"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2" name="Date Placeholder 4"/>
          <p:cNvSpPr>
            <a:spLocks noGrp="1"/>
          </p:cNvSpPr>
          <p:nvPr>
            <p:ph type="dt" sz="half" idx="10"/>
          </p:nvPr>
        </p:nvSpPr>
        <p:spPr/>
        <p:txBody>
          <a:bodyPr/>
          <a:lstStyle/>
          <a:p>
            <a:fld id="{E641B795-C373-4677-AB3E-0B8A64242DD7}" type="datetime1">
              <a:rPr lang="en-US" smtClean="0"/>
              <a:t>6/8/2022</a:t>
            </a:fld>
            <a:endParaRPr lang="en-US"/>
          </a:p>
        </p:txBody>
      </p:sp>
      <p:sp>
        <p:nvSpPr>
          <p:cNvPr id="1048753" name="Footer Placeholder 5"/>
          <p:cNvSpPr>
            <a:spLocks noGrp="1"/>
          </p:cNvSpPr>
          <p:nvPr>
            <p:ph type="ftr" sz="quarter" idx="11"/>
          </p:nvPr>
        </p:nvSpPr>
        <p:spPr/>
        <p:txBody>
          <a:bodyPr/>
          <a:lstStyle/>
          <a:p>
            <a:endParaRPr lang="en-US"/>
          </a:p>
        </p:txBody>
      </p:sp>
      <p:sp>
        <p:nvSpPr>
          <p:cNvPr id="1048754"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55" name="Slide Number Placeholder 5"/>
          <p:cNvSpPr>
            <a:spLocks noGrp="1"/>
          </p:cNvSpPr>
          <p:nvPr>
            <p:ph type="sldNum" sz="quarter" idx="12"/>
          </p:nvPr>
        </p:nvSpPr>
        <p:spPr>
          <a:xfrm>
            <a:off x="531812" y="787782"/>
            <a:ext cx="779767" cy="365125"/>
          </a:xfrm>
        </p:spPr>
        <p:txBody>
          <a:bodyPr/>
          <a:lstStyle/>
          <a:p>
            <a:fld id="{C25252BC-10B9-4F14-8D76-B310CC80774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24" name="Title 9"/>
          <p:cNvSpPr>
            <a:spLocks noGrp="1"/>
          </p:cNvSpPr>
          <p:nvPr>
            <p:ph type="title"/>
          </p:nvPr>
        </p:nvSpPr>
        <p:spPr/>
        <p:txBody>
          <a:bodyPr/>
          <a:lstStyle/>
          <a:p>
            <a:r>
              <a:rPr lang="en-US"/>
              <a:t>Click to edit Master title style</a:t>
            </a:r>
            <a:endParaRPr lang="en-US" dirty="0"/>
          </a:p>
        </p:txBody>
      </p:sp>
      <p:sp>
        <p:nvSpPr>
          <p:cNvPr id="1048725"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6"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7"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8"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9" name="Date Placeholder 6"/>
          <p:cNvSpPr>
            <a:spLocks noGrp="1"/>
          </p:cNvSpPr>
          <p:nvPr>
            <p:ph type="dt" sz="half" idx="10"/>
          </p:nvPr>
        </p:nvSpPr>
        <p:spPr/>
        <p:txBody>
          <a:bodyPr/>
          <a:lstStyle/>
          <a:p>
            <a:fld id="{4D67DE17-EC53-4950-B984-DEB3402C6136}" type="datetime1">
              <a:rPr lang="en-US" smtClean="0"/>
              <a:t>6/8/2022</a:t>
            </a:fld>
            <a:endParaRPr lang="en-US"/>
          </a:p>
        </p:txBody>
      </p:sp>
      <p:sp>
        <p:nvSpPr>
          <p:cNvPr id="1048730" name="Footer Placeholder 7"/>
          <p:cNvSpPr>
            <a:spLocks noGrp="1"/>
          </p:cNvSpPr>
          <p:nvPr>
            <p:ph type="ftr" sz="quarter" idx="11"/>
          </p:nvPr>
        </p:nvSpPr>
        <p:spPr/>
        <p:txBody>
          <a:bodyPr/>
          <a:lstStyle/>
          <a:p>
            <a:endParaRPr lang="en-US"/>
          </a:p>
        </p:txBody>
      </p:sp>
      <p:sp>
        <p:nvSpPr>
          <p:cNvPr id="1048731"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32" name="Slide Number Placeholder 5"/>
          <p:cNvSpPr>
            <a:spLocks noGrp="1"/>
          </p:cNvSpPr>
          <p:nvPr>
            <p:ph type="sldNum" sz="quarter" idx="12"/>
          </p:nvPr>
        </p:nvSpPr>
        <p:spPr>
          <a:xfrm>
            <a:off x="531812" y="787782"/>
            <a:ext cx="779767" cy="365125"/>
          </a:xfrm>
        </p:spPr>
        <p:txBody>
          <a:bodyPr/>
          <a:lstStyle/>
          <a:p>
            <a:fld id="{C25252BC-10B9-4F14-8D76-B310CC80774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2" name="Title 1"/>
          <p:cNvSpPr>
            <a:spLocks noGrp="1"/>
          </p:cNvSpPr>
          <p:nvPr>
            <p:ph type="title"/>
          </p:nvPr>
        </p:nvSpPr>
        <p:spPr/>
        <p:txBody>
          <a:bodyPr/>
          <a:lstStyle/>
          <a:p>
            <a:r>
              <a:rPr lang="en-US"/>
              <a:t>Click to edit Master title style</a:t>
            </a:r>
            <a:endParaRPr lang="en-US" dirty="0"/>
          </a:p>
        </p:txBody>
      </p:sp>
      <p:sp>
        <p:nvSpPr>
          <p:cNvPr id="1048683" name="Date Placeholder 2"/>
          <p:cNvSpPr>
            <a:spLocks noGrp="1"/>
          </p:cNvSpPr>
          <p:nvPr>
            <p:ph type="dt" sz="half" idx="10"/>
          </p:nvPr>
        </p:nvSpPr>
        <p:spPr/>
        <p:txBody>
          <a:bodyPr/>
          <a:lstStyle/>
          <a:p>
            <a:fld id="{4AC18652-6DE5-4B1E-890B-533F21D4B2D9}" type="datetime1">
              <a:rPr lang="en-US" smtClean="0"/>
              <a:t>6/8/2022</a:t>
            </a:fld>
            <a:endParaRPr lang="en-US"/>
          </a:p>
        </p:txBody>
      </p:sp>
      <p:sp>
        <p:nvSpPr>
          <p:cNvPr id="1048684" name="Footer Placeholder 3"/>
          <p:cNvSpPr>
            <a:spLocks noGrp="1"/>
          </p:cNvSpPr>
          <p:nvPr>
            <p:ph type="ftr" sz="quarter" idx="11"/>
          </p:nvPr>
        </p:nvSpPr>
        <p:spPr/>
        <p:txBody>
          <a:bodyPr/>
          <a:lstStyle/>
          <a:p>
            <a:endParaRPr lang="en-US"/>
          </a:p>
        </p:txBody>
      </p:sp>
      <p:sp>
        <p:nvSpPr>
          <p:cNvPr id="1048685"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686" name="Slide Number Placeholder 4"/>
          <p:cNvSpPr>
            <a:spLocks noGrp="1"/>
          </p:cNvSpPr>
          <p:nvPr>
            <p:ph type="sldNum" sz="quarter" idx="12"/>
          </p:nvPr>
        </p:nvSpPr>
        <p:spPr/>
        <p:txBody>
          <a:bodyPr/>
          <a:lstStyle/>
          <a:p>
            <a:fld id="{C25252BC-10B9-4F14-8D76-B310CC80774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33" name="Date Placeholder 1"/>
          <p:cNvSpPr>
            <a:spLocks noGrp="1"/>
          </p:cNvSpPr>
          <p:nvPr>
            <p:ph type="dt" sz="half" idx="10"/>
          </p:nvPr>
        </p:nvSpPr>
        <p:spPr/>
        <p:txBody>
          <a:bodyPr/>
          <a:lstStyle/>
          <a:p>
            <a:fld id="{D9BDA6F1-6AFD-4865-A5E9-9816CC2F66F4}" type="datetime1">
              <a:rPr lang="en-US" smtClean="0"/>
              <a:t>6/8/2022</a:t>
            </a:fld>
            <a:endParaRPr lang="en-US"/>
          </a:p>
        </p:txBody>
      </p:sp>
      <p:sp>
        <p:nvSpPr>
          <p:cNvPr id="1048734" name="Footer Placeholder 2"/>
          <p:cNvSpPr>
            <a:spLocks noGrp="1"/>
          </p:cNvSpPr>
          <p:nvPr>
            <p:ph type="ftr" sz="quarter" idx="11"/>
          </p:nvPr>
        </p:nvSpPr>
        <p:spPr/>
        <p:txBody>
          <a:bodyPr/>
          <a:lstStyle/>
          <a:p>
            <a:endParaRPr lang="en-US"/>
          </a:p>
        </p:txBody>
      </p:sp>
      <p:sp>
        <p:nvSpPr>
          <p:cNvPr id="1048735"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36" name="Slide Number Placeholder 3"/>
          <p:cNvSpPr>
            <a:spLocks noGrp="1"/>
          </p:cNvSpPr>
          <p:nvPr>
            <p:ph type="sldNum" sz="quarter" idx="12"/>
          </p:nvPr>
        </p:nvSpPr>
        <p:spPr/>
        <p:txBody>
          <a:bodyPr/>
          <a:lstStyle/>
          <a:p>
            <a:fld id="{C25252BC-10B9-4F14-8D76-B310CC80774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63"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1048764"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65"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66" name="Date Placeholder 4"/>
          <p:cNvSpPr>
            <a:spLocks noGrp="1"/>
          </p:cNvSpPr>
          <p:nvPr>
            <p:ph type="dt" sz="half" idx="10"/>
          </p:nvPr>
        </p:nvSpPr>
        <p:spPr/>
        <p:txBody>
          <a:bodyPr/>
          <a:lstStyle/>
          <a:p>
            <a:fld id="{7FB78A9E-43EA-498D-8029-60DBAF841A3B}" type="datetime1">
              <a:rPr lang="en-US" smtClean="0"/>
              <a:t>6/8/2022</a:t>
            </a:fld>
            <a:endParaRPr lang="en-US"/>
          </a:p>
        </p:txBody>
      </p:sp>
      <p:sp>
        <p:nvSpPr>
          <p:cNvPr id="1048767" name="Footer Placeholder 5"/>
          <p:cNvSpPr>
            <a:spLocks noGrp="1"/>
          </p:cNvSpPr>
          <p:nvPr>
            <p:ph type="ftr" sz="quarter" idx="11"/>
          </p:nvPr>
        </p:nvSpPr>
        <p:spPr/>
        <p:txBody>
          <a:bodyPr/>
          <a:lstStyle/>
          <a:p>
            <a:endParaRPr lang="en-US"/>
          </a:p>
        </p:txBody>
      </p:sp>
      <p:sp>
        <p:nvSpPr>
          <p:cNvPr id="104876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69" name="Slide Number Placeholder 6"/>
          <p:cNvSpPr>
            <a:spLocks noGrp="1"/>
          </p:cNvSpPr>
          <p:nvPr>
            <p:ph type="sldNum" sz="quarter" idx="12"/>
          </p:nvPr>
        </p:nvSpPr>
        <p:spPr/>
        <p:txBody>
          <a:bodyPr/>
          <a:lstStyle/>
          <a:p>
            <a:fld id="{C25252BC-10B9-4F14-8D76-B310CC80774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05"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1048706"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07"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08" name="Date Placeholder 4"/>
          <p:cNvSpPr>
            <a:spLocks noGrp="1"/>
          </p:cNvSpPr>
          <p:nvPr>
            <p:ph type="dt" sz="half" idx="10"/>
          </p:nvPr>
        </p:nvSpPr>
        <p:spPr/>
        <p:txBody>
          <a:bodyPr/>
          <a:lstStyle/>
          <a:p>
            <a:fld id="{EAE94C90-4B48-403D-8649-45B387AA6C67}" type="datetime1">
              <a:rPr lang="en-US" smtClean="0"/>
              <a:t>6/8/2022</a:t>
            </a:fld>
            <a:endParaRPr lang="en-US"/>
          </a:p>
        </p:txBody>
      </p:sp>
      <p:sp>
        <p:nvSpPr>
          <p:cNvPr id="1048709" name="Footer Placeholder 5"/>
          <p:cNvSpPr>
            <a:spLocks noGrp="1"/>
          </p:cNvSpPr>
          <p:nvPr>
            <p:ph type="ftr" sz="quarter" idx="11"/>
          </p:nvPr>
        </p:nvSpPr>
        <p:spPr/>
        <p:txBody>
          <a:bodyPr/>
          <a:lstStyle/>
          <a:p>
            <a:endParaRPr lang="en-US"/>
          </a:p>
        </p:txBody>
      </p:sp>
      <p:sp>
        <p:nvSpPr>
          <p:cNvPr id="1048710"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48711" name="Slide Number Placeholder 6"/>
          <p:cNvSpPr>
            <a:spLocks noGrp="1"/>
          </p:cNvSpPr>
          <p:nvPr>
            <p:ph type="sldNum" sz="quarter" idx="12"/>
          </p:nvPr>
        </p:nvSpPr>
        <p:spPr>
          <a:xfrm>
            <a:off x="531812" y="4983087"/>
            <a:ext cx="779767" cy="365125"/>
          </a:xfrm>
        </p:spPr>
        <p:txBody>
          <a:bodyPr/>
          <a:lstStyle/>
          <a:p>
            <a:fld id="{C25252BC-10B9-4F14-8D76-B310CC80774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22"/>
          <p:cNvGrpSpPr/>
          <p:nvPr/>
        </p:nvGrpSpPr>
        <p:grpSpPr>
          <a:xfrm>
            <a:off x="1" y="228600"/>
            <a:ext cx="2851516" cy="6638628"/>
            <a:chOff x="2487613" y="285750"/>
            <a:chExt cx="2428875" cy="5654676"/>
          </a:xfrm>
        </p:grpSpPr>
        <p:sp>
          <p:nvSpPr>
            <p:cNvPr id="1048576"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48577"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48578"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48579"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8580"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48581"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48582"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48583"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48584"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48585"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48586"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48587"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5" name="Group 9"/>
          <p:cNvGrpSpPr/>
          <p:nvPr/>
        </p:nvGrpSpPr>
        <p:grpSpPr>
          <a:xfrm>
            <a:off x="27221" y="-786"/>
            <a:ext cx="2356674" cy="6854039"/>
            <a:chOff x="6627813" y="194833"/>
            <a:chExt cx="1952625" cy="5678918"/>
          </a:xfrm>
        </p:grpSpPr>
        <p:sp>
          <p:nvSpPr>
            <p:cNvPr id="1048588"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48589"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48590"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48591"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48592"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8593"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48594"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48595"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48596"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48597"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48598"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48599"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48600"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48601"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602"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3"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E330BB3-BC3B-481D-BAD3-5B53DD4FDC8F}" type="datetime1">
              <a:rPr lang="en-US" smtClean="0"/>
              <a:t>6/8/2022</a:t>
            </a:fld>
            <a:endParaRPr lang="en-US"/>
          </a:p>
        </p:txBody>
      </p:sp>
      <p:sp>
        <p:nvSpPr>
          <p:cNvPr id="1048604"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1048605"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25252BC-10B9-4F14-8D76-B310CC80774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ctrTitle"/>
          </p:nvPr>
        </p:nvSpPr>
        <p:spPr>
          <a:xfrm>
            <a:off x="2343553" y="954338"/>
            <a:ext cx="8915400" cy="2262781"/>
          </a:xfrm>
        </p:spPr>
        <p:txBody>
          <a:bodyPr>
            <a:normAutofit/>
          </a:bodyPr>
          <a:lstStyle/>
          <a:p>
            <a:r>
              <a:rPr lang="en-US" sz="3000"/>
              <a:t>                    Project on CSE 4110</a:t>
            </a:r>
            <a:br>
              <a:rPr lang="en-US"/>
            </a:br>
            <a:r>
              <a:rPr lang="en-US"/>
              <a:t>          </a:t>
            </a:r>
            <a:r>
              <a:rPr lang="en-US" sz="6000"/>
              <a:t>Black Jacks</a:t>
            </a:r>
          </a:p>
        </p:txBody>
      </p:sp>
      <p:sp>
        <p:nvSpPr>
          <p:cNvPr id="1048613" name="Subtitle 2"/>
          <p:cNvSpPr>
            <a:spLocks noGrp="1"/>
          </p:cNvSpPr>
          <p:nvPr>
            <p:ph type="subTitle" idx="1"/>
          </p:nvPr>
        </p:nvSpPr>
        <p:spPr>
          <a:xfrm>
            <a:off x="2343554" y="3662963"/>
            <a:ext cx="9011383" cy="2847019"/>
          </a:xfrm>
        </p:spPr>
        <p:txBody>
          <a:bodyPr/>
          <a:lstStyle/>
          <a:p>
            <a:r>
              <a:rPr lang="en-US"/>
              <a:t>BY</a:t>
            </a:r>
          </a:p>
          <a:p>
            <a:endParaRPr lang="en-US"/>
          </a:p>
          <a:p>
            <a:endParaRPr lang="en-US"/>
          </a:p>
          <a:p>
            <a:endParaRPr lang="en-US"/>
          </a:p>
          <a:p>
            <a:endParaRPr lang="en-US"/>
          </a:p>
          <a:p>
            <a:endParaRPr lang="en-US"/>
          </a:p>
          <a:p>
            <a:r>
              <a:rPr lang="en-US" b="1"/>
              <a:t>Dept. of Computer Science and Engineering, KUET.</a:t>
            </a:r>
          </a:p>
          <a:p>
            <a:endParaRPr lang="en-US"/>
          </a:p>
        </p:txBody>
      </p:sp>
      <p:graphicFrame>
        <p:nvGraphicFramePr>
          <p:cNvPr id="4194304" name="Table 5"/>
          <p:cNvGraphicFramePr>
            <a:graphicFrameLocks noGrp="1"/>
          </p:cNvGraphicFramePr>
          <p:nvPr/>
        </p:nvGraphicFramePr>
        <p:xfrm>
          <a:off x="2536967" y="4233934"/>
          <a:ext cx="8128000" cy="148336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b="1"/>
                        <a:t>Name</a:t>
                      </a:r>
                    </a:p>
                  </a:txBody>
                  <a:tcPr/>
                </a:tc>
                <a:tc>
                  <a:txBody>
                    <a:bodyPr/>
                    <a:lstStyle/>
                    <a:p>
                      <a:r>
                        <a:rPr lang="en-US" b="1"/>
                        <a:t>Roll No.</a:t>
                      </a:r>
                    </a:p>
                  </a:txBody>
                  <a:tcPr/>
                </a:tc>
                <a:extLst>
                  <a:ext uri="{0D108BD9-81ED-4DB2-BD59-A6C34878D82A}">
                    <a16:rowId xmlns:a16="http://schemas.microsoft.com/office/drawing/2014/main" val="10000"/>
                  </a:ext>
                </a:extLst>
              </a:tr>
              <a:tr h="370840">
                <a:tc>
                  <a:txBody>
                    <a:bodyPr/>
                    <a:lstStyle/>
                    <a:p>
                      <a:r>
                        <a:rPr lang="en-US"/>
                        <a:t>Md. Tawfiq Ibne Amin</a:t>
                      </a:r>
                    </a:p>
                  </a:txBody>
                  <a:tcPr/>
                </a:tc>
                <a:tc>
                  <a:txBody>
                    <a:bodyPr/>
                    <a:lstStyle/>
                    <a:p>
                      <a:r>
                        <a:rPr lang="en-US"/>
                        <a:t>1707034</a:t>
                      </a:r>
                    </a:p>
                  </a:txBody>
                  <a:tcPr/>
                </a:tc>
                <a:extLst>
                  <a:ext uri="{0D108BD9-81ED-4DB2-BD59-A6C34878D82A}">
                    <a16:rowId xmlns:a16="http://schemas.microsoft.com/office/drawing/2014/main" val="10001"/>
                  </a:ext>
                </a:extLst>
              </a:tr>
              <a:tr h="370840">
                <a:tc>
                  <a:txBody>
                    <a:bodyPr/>
                    <a:lstStyle/>
                    <a:p>
                      <a:r>
                        <a:rPr lang="en-US"/>
                        <a:t>Naeem Mia</a:t>
                      </a:r>
                    </a:p>
                  </a:txBody>
                  <a:tcPr/>
                </a:tc>
                <a:tc>
                  <a:txBody>
                    <a:bodyPr/>
                    <a:lstStyle/>
                    <a:p>
                      <a:r>
                        <a:rPr lang="en-US"/>
                        <a:t>1707041</a:t>
                      </a:r>
                    </a:p>
                  </a:txBody>
                  <a:tcPr/>
                </a:tc>
                <a:extLst>
                  <a:ext uri="{0D108BD9-81ED-4DB2-BD59-A6C34878D82A}">
                    <a16:rowId xmlns:a16="http://schemas.microsoft.com/office/drawing/2014/main" val="10002"/>
                  </a:ext>
                </a:extLst>
              </a:tr>
              <a:tr h="370840">
                <a:tc>
                  <a:txBody>
                    <a:bodyPr/>
                    <a:lstStyle/>
                    <a:p>
                      <a:r>
                        <a:rPr lang="en-US"/>
                        <a:t>Md. Shahidul Islam</a:t>
                      </a:r>
                    </a:p>
                  </a:txBody>
                  <a:tcPr/>
                </a:tc>
                <a:tc>
                  <a:txBody>
                    <a:bodyPr/>
                    <a:lstStyle/>
                    <a:p>
                      <a:r>
                        <a:rPr lang="en-US"/>
                        <a:t>1707051</a:t>
                      </a:r>
                    </a:p>
                  </a:txBody>
                  <a:tcPr/>
                </a:tc>
                <a:extLst>
                  <a:ext uri="{0D108BD9-81ED-4DB2-BD59-A6C34878D82A}">
                    <a16:rowId xmlns:a16="http://schemas.microsoft.com/office/drawing/2014/main" val="10003"/>
                  </a:ext>
                </a:extLst>
              </a:tr>
            </a:tbl>
          </a:graphicData>
        </a:graphic>
      </p:graphicFrame>
      <p:sp>
        <p:nvSpPr>
          <p:cNvPr id="1048614" name="Date Placeholder 5"/>
          <p:cNvSpPr>
            <a:spLocks noGrp="1"/>
          </p:cNvSpPr>
          <p:nvPr>
            <p:ph type="dt" sz="half" idx="10"/>
          </p:nvPr>
        </p:nvSpPr>
        <p:spPr/>
        <p:txBody>
          <a:bodyPr/>
          <a:lstStyle/>
          <a:p>
            <a:fld id="{4CC61472-B716-4AE8-A94D-6EE3270C7DF4}" type="datetime1">
              <a:rPr lang="en-US" smtClean="0"/>
              <a:t>6/8/2022</a:t>
            </a:fld>
            <a:endParaRPr lang="en-US"/>
          </a:p>
        </p:txBody>
      </p:sp>
      <p:sp>
        <p:nvSpPr>
          <p:cNvPr id="1048615" name="Slide Number Placeholder 6"/>
          <p:cNvSpPr>
            <a:spLocks noGrp="1"/>
          </p:cNvSpPr>
          <p:nvPr>
            <p:ph type="sldNum" sz="quarter" idx="12"/>
          </p:nvPr>
        </p:nvSpPr>
        <p:spPr/>
        <p:txBody>
          <a:bodyPr/>
          <a:lstStyle/>
          <a:p>
            <a:r>
              <a:rPr lang="en-US"/>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Title 1"/>
          <p:cNvSpPr>
            <a:spLocks noGrp="1"/>
          </p:cNvSpPr>
          <p:nvPr>
            <p:ph type="title"/>
          </p:nvPr>
        </p:nvSpPr>
        <p:spPr>
          <a:xfrm>
            <a:off x="2592925" y="624110"/>
            <a:ext cx="8911687" cy="796119"/>
          </a:xfrm>
        </p:spPr>
        <p:txBody>
          <a:bodyPr>
            <a:noAutofit/>
          </a:bodyPr>
          <a:lstStyle/>
          <a:p>
            <a:r>
              <a:rPr lang="en-US" sz="5000"/>
              <a:t>Rules</a:t>
            </a:r>
          </a:p>
        </p:txBody>
      </p:sp>
      <p:sp>
        <p:nvSpPr>
          <p:cNvPr id="1048657" name="Content Placeholder 2"/>
          <p:cNvSpPr>
            <a:spLocks noGrp="1"/>
          </p:cNvSpPr>
          <p:nvPr>
            <p:ph idx="1"/>
          </p:nvPr>
        </p:nvSpPr>
        <p:spPr>
          <a:xfrm>
            <a:off x="2592925" y="1420229"/>
            <a:ext cx="8915400" cy="5048810"/>
          </a:xfrm>
        </p:spPr>
        <p:txBody>
          <a:bodyPr>
            <a:normAutofit/>
          </a:bodyPr>
          <a:lstStyle/>
          <a:p>
            <a:pPr marL="0" indent="0" algn="just">
              <a:buNone/>
            </a:pPr>
            <a:r>
              <a:rPr lang="en-US" sz="3500" u="sng"/>
              <a:t>Technique:</a:t>
            </a:r>
          </a:p>
          <a:p>
            <a:pPr marL="0" indent="0" algn="just">
              <a:buNone/>
            </a:pPr>
            <a:r>
              <a:rPr lang="en-US" sz="3000"/>
              <a:t>There are two different values of card labeled as A. They are 1 and 11. In runtime player should decide what value should be taken.</a:t>
            </a:r>
          </a:p>
        </p:txBody>
      </p:sp>
      <p:pic>
        <p:nvPicPr>
          <p:cNvPr id="2097155" name="Picture 6"/>
          <p:cNvPicPr>
            <a:picLocks noChangeAspect="1"/>
          </p:cNvPicPr>
          <p:nvPr/>
        </p:nvPicPr>
        <p:blipFill>
          <a:blip r:embed="rId2"/>
          <a:stretch>
            <a:fillRect/>
          </a:stretch>
        </p:blipFill>
        <p:spPr>
          <a:xfrm>
            <a:off x="2592925" y="3580823"/>
            <a:ext cx="2467319" cy="2152950"/>
          </a:xfrm>
          <a:prstGeom prst="rect">
            <a:avLst/>
          </a:prstGeom>
        </p:spPr>
      </p:pic>
      <p:pic>
        <p:nvPicPr>
          <p:cNvPr id="2097156" name="Picture 8"/>
          <p:cNvPicPr>
            <a:picLocks noChangeAspect="1"/>
          </p:cNvPicPr>
          <p:nvPr/>
        </p:nvPicPr>
        <p:blipFill>
          <a:blip r:embed="rId3"/>
          <a:stretch>
            <a:fillRect/>
          </a:stretch>
        </p:blipFill>
        <p:spPr>
          <a:xfrm>
            <a:off x="5415179" y="3766243"/>
            <a:ext cx="2869105" cy="2052325"/>
          </a:xfrm>
          <a:prstGeom prst="rect">
            <a:avLst/>
          </a:prstGeom>
        </p:spPr>
      </p:pic>
      <p:graphicFrame>
        <p:nvGraphicFramePr>
          <p:cNvPr id="4194307" name="Table 10"/>
          <p:cNvGraphicFramePr>
            <a:graphicFrameLocks noGrp="1"/>
          </p:cNvGraphicFramePr>
          <p:nvPr/>
        </p:nvGraphicFramePr>
        <p:xfrm>
          <a:off x="8488907" y="3766242"/>
          <a:ext cx="3015705" cy="2377440"/>
        </p:xfrm>
        <a:graphic>
          <a:graphicData uri="http://schemas.openxmlformats.org/drawingml/2006/table">
            <a:tbl>
              <a:tblPr firstRow="1" bandRow="1">
                <a:tableStyleId>{2D5ABB26-0587-4C30-8999-92F81FD0307C}</a:tableStyleId>
              </a:tblPr>
              <a:tblGrid>
                <a:gridCol w="3015705">
                  <a:extLst>
                    <a:ext uri="{9D8B030D-6E8A-4147-A177-3AD203B41FA5}">
                      <a16:colId xmlns:a16="http://schemas.microsoft.com/office/drawing/2014/main" val="20000"/>
                    </a:ext>
                  </a:extLst>
                </a:gridCol>
              </a:tblGrid>
              <a:tr h="2052325">
                <a:tc>
                  <a:txBody>
                    <a:bodyPr/>
                    <a:lstStyle/>
                    <a:p>
                      <a:r>
                        <a:rPr lang="en-US" sz="2500"/>
                        <a:t>If A=11 total=29 and the player will lose. So the player need to decide the value of A optimally.</a:t>
                      </a:r>
                    </a:p>
                  </a:txBody>
                  <a:tcPr/>
                </a:tc>
                <a:extLst>
                  <a:ext uri="{0D108BD9-81ED-4DB2-BD59-A6C34878D82A}">
                    <a16:rowId xmlns:a16="http://schemas.microsoft.com/office/drawing/2014/main" val="10000"/>
                  </a:ext>
                </a:extLst>
              </a:tr>
            </a:tbl>
          </a:graphicData>
        </a:graphic>
      </p:graphicFrame>
      <p:sp>
        <p:nvSpPr>
          <p:cNvPr id="1048658" name="Date Placeholder 4"/>
          <p:cNvSpPr>
            <a:spLocks noGrp="1"/>
          </p:cNvSpPr>
          <p:nvPr>
            <p:ph type="dt" sz="half" idx="10"/>
          </p:nvPr>
        </p:nvSpPr>
        <p:spPr/>
        <p:txBody>
          <a:bodyPr/>
          <a:lstStyle/>
          <a:p>
            <a:fld id="{0C88AB55-5EAB-430B-8C2A-A691890BAF5F}" type="datetime1">
              <a:rPr lang="en-US" smtClean="0"/>
              <a:t>6/8/2022</a:t>
            </a:fld>
            <a:endParaRPr lang="en-US"/>
          </a:p>
        </p:txBody>
      </p:sp>
      <p:sp>
        <p:nvSpPr>
          <p:cNvPr id="1048659" name="Slide Number Placeholder 5"/>
          <p:cNvSpPr>
            <a:spLocks noGrp="1"/>
          </p:cNvSpPr>
          <p:nvPr>
            <p:ph type="sldNum" sz="quarter" idx="12"/>
          </p:nvPr>
        </p:nvSpPr>
        <p:spPr/>
        <p:txBody>
          <a:bodyPr/>
          <a:lstStyle/>
          <a:p>
            <a:r>
              <a:rPr lang="en-US"/>
              <a:t>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Title 1"/>
          <p:cNvSpPr>
            <a:spLocks noGrp="1"/>
          </p:cNvSpPr>
          <p:nvPr>
            <p:ph type="title"/>
          </p:nvPr>
        </p:nvSpPr>
        <p:spPr>
          <a:xfrm>
            <a:off x="2592925" y="371298"/>
            <a:ext cx="8911687" cy="781609"/>
          </a:xfrm>
        </p:spPr>
        <p:txBody>
          <a:bodyPr>
            <a:noAutofit/>
          </a:bodyPr>
          <a:lstStyle/>
          <a:p>
            <a:r>
              <a:rPr lang="en-US" sz="5000"/>
              <a:t>Rules</a:t>
            </a:r>
          </a:p>
        </p:txBody>
      </p:sp>
      <p:sp>
        <p:nvSpPr>
          <p:cNvPr id="1048661" name="Content Placeholder 2"/>
          <p:cNvSpPr>
            <a:spLocks noGrp="1"/>
          </p:cNvSpPr>
          <p:nvPr>
            <p:ph idx="1"/>
          </p:nvPr>
        </p:nvSpPr>
        <p:spPr>
          <a:xfrm>
            <a:off x="2611744" y="1162884"/>
            <a:ext cx="8915400" cy="5695116"/>
          </a:xfrm>
        </p:spPr>
        <p:txBody>
          <a:bodyPr>
            <a:normAutofit/>
          </a:bodyPr>
          <a:lstStyle/>
          <a:p>
            <a:pPr marL="0" indent="0">
              <a:buNone/>
            </a:pPr>
            <a:r>
              <a:rPr lang="en-US" sz="3500" u="sng"/>
              <a:t>Dealer Hit:</a:t>
            </a:r>
          </a:p>
          <a:p>
            <a:pPr marL="0" indent="0">
              <a:buNone/>
            </a:pPr>
            <a:r>
              <a:rPr lang="en-US" sz="3000"/>
              <a:t>If all players stand, now the dealer can hit. He can hit until points less than 17. If 17 or more is scored, the dealer stop hitting. If dealer has point more than 21 , dealer will bust.</a:t>
            </a:r>
          </a:p>
        </p:txBody>
      </p:sp>
      <p:pic>
        <p:nvPicPr>
          <p:cNvPr id="2097157" name="Picture 4"/>
          <p:cNvPicPr>
            <a:picLocks noChangeAspect="1"/>
          </p:cNvPicPr>
          <p:nvPr/>
        </p:nvPicPr>
        <p:blipFill>
          <a:blip r:embed="rId2"/>
          <a:stretch>
            <a:fillRect/>
          </a:stretch>
        </p:blipFill>
        <p:spPr>
          <a:xfrm>
            <a:off x="2793157" y="3798075"/>
            <a:ext cx="3693521" cy="2810267"/>
          </a:xfrm>
          <a:prstGeom prst="rect">
            <a:avLst/>
          </a:prstGeom>
        </p:spPr>
      </p:pic>
      <p:graphicFrame>
        <p:nvGraphicFramePr>
          <p:cNvPr id="4194308" name="Table 6"/>
          <p:cNvGraphicFramePr>
            <a:graphicFrameLocks noGrp="1"/>
          </p:cNvGraphicFramePr>
          <p:nvPr>
            <p:extLst>
              <p:ext uri="{D42A27DB-BD31-4B8C-83A1-F6EECF244321}">
                <p14:modId xmlns:p14="http://schemas.microsoft.com/office/powerpoint/2010/main" val="2945580573"/>
              </p:ext>
            </p:extLst>
          </p:nvPr>
        </p:nvGraphicFramePr>
        <p:xfrm>
          <a:off x="7233313" y="3798075"/>
          <a:ext cx="4068667" cy="2810266"/>
        </p:xfrm>
        <a:graphic>
          <a:graphicData uri="http://schemas.openxmlformats.org/drawingml/2006/table">
            <a:tbl>
              <a:tblPr firstRow="1" bandRow="1">
                <a:tableStyleId>{2D5ABB26-0587-4C30-8999-92F81FD0307C}</a:tableStyleId>
              </a:tblPr>
              <a:tblGrid>
                <a:gridCol w="4068667">
                  <a:extLst>
                    <a:ext uri="{9D8B030D-6E8A-4147-A177-3AD203B41FA5}">
                      <a16:colId xmlns:a16="http://schemas.microsoft.com/office/drawing/2014/main" val="20000"/>
                    </a:ext>
                  </a:extLst>
                </a:gridCol>
              </a:tblGrid>
              <a:tr h="2810266">
                <a:tc>
                  <a:txBody>
                    <a:bodyPr/>
                    <a:lstStyle/>
                    <a:p>
                      <a:pPr algn="just"/>
                      <a:r>
                        <a:rPr lang="en-US" sz="2500"/>
                        <a:t>Here the player stands then the dealer hit his card until found 17.</a:t>
                      </a:r>
                    </a:p>
                    <a:p>
                      <a:pPr algn="just"/>
                      <a:r>
                        <a:rPr lang="en-US" sz="2500"/>
                        <a:t>The dealer has a significant role to detect the winner among players.</a:t>
                      </a:r>
                    </a:p>
                  </a:txBody>
                  <a:tcPr/>
                </a:tc>
                <a:extLst>
                  <a:ext uri="{0D108BD9-81ED-4DB2-BD59-A6C34878D82A}">
                    <a16:rowId xmlns:a16="http://schemas.microsoft.com/office/drawing/2014/main" val="10000"/>
                  </a:ext>
                </a:extLst>
              </a:tr>
            </a:tbl>
          </a:graphicData>
        </a:graphic>
      </p:graphicFrame>
      <p:sp>
        <p:nvSpPr>
          <p:cNvPr id="1048662" name="Date Placeholder 6"/>
          <p:cNvSpPr>
            <a:spLocks noGrp="1"/>
          </p:cNvSpPr>
          <p:nvPr>
            <p:ph type="dt" sz="half" idx="10"/>
          </p:nvPr>
        </p:nvSpPr>
        <p:spPr/>
        <p:txBody>
          <a:bodyPr/>
          <a:lstStyle/>
          <a:p>
            <a:fld id="{006E763B-44C4-4DAE-9FD9-F46F22375344}" type="datetime1">
              <a:rPr lang="en-US" smtClean="0"/>
              <a:t>6/8/2022</a:t>
            </a:fld>
            <a:endParaRPr lang="en-US"/>
          </a:p>
        </p:txBody>
      </p:sp>
      <p:sp>
        <p:nvSpPr>
          <p:cNvPr id="1048663" name="Slide Number Placeholder 7"/>
          <p:cNvSpPr>
            <a:spLocks noGrp="1"/>
          </p:cNvSpPr>
          <p:nvPr>
            <p:ph type="sldNum" sz="quarter" idx="12"/>
          </p:nvPr>
        </p:nvSpPr>
        <p:spPr/>
        <p:txBody>
          <a:bodyPr/>
          <a:lstStyle/>
          <a:p>
            <a:r>
              <a:rPr lang="en-US"/>
              <a:t>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Title 1"/>
          <p:cNvSpPr>
            <a:spLocks noGrp="1"/>
          </p:cNvSpPr>
          <p:nvPr>
            <p:ph type="title"/>
          </p:nvPr>
        </p:nvSpPr>
        <p:spPr>
          <a:xfrm>
            <a:off x="2592925" y="624110"/>
            <a:ext cx="8911687" cy="699723"/>
          </a:xfrm>
        </p:spPr>
        <p:txBody>
          <a:bodyPr>
            <a:noAutofit/>
          </a:bodyPr>
          <a:lstStyle/>
          <a:p>
            <a:r>
              <a:rPr lang="en-US" sz="5000"/>
              <a:t>Rules</a:t>
            </a:r>
          </a:p>
        </p:txBody>
      </p:sp>
      <p:sp>
        <p:nvSpPr>
          <p:cNvPr id="1048665" name="Content Placeholder 2"/>
          <p:cNvSpPr>
            <a:spLocks noGrp="1"/>
          </p:cNvSpPr>
          <p:nvPr>
            <p:ph idx="1"/>
          </p:nvPr>
        </p:nvSpPr>
        <p:spPr>
          <a:xfrm>
            <a:off x="2592925" y="1535374"/>
            <a:ext cx="8915400" cy="5336274"/>
          </a:xfrm>
        </p:spPr>
        <p:txBody>
          <a:bodyPr>
            <a:normAutofit/>
          </a:bodyPr>
          <a:lstStyle/>
          <a:p>
            <a:pPr marL="0" indent="0">
              <a:buNone/>
            </a:pPr>
            <a:r>
              <a:rPr lang="en-US" sz="3500" u="sng"/>
              <a:t>Result Decision:</a:t>
            </a:r>
          </a:p>
          <a:p>
            <a:r>
              <a:rPr lang="en-US" sz="3000"/>
              <a:t>If one player find 21 he will be called </a:t>
            </a:r>
            <a:r>
              <a:rPr lang="en-US" sz="3000" b="1"/>
              <a:t>Black Jack</a:t>
            </a:r>
            <a:r>
              <a:rPr lang="en-US" sz="3000"/>
              <a:t> and he wins.</a:t>
            </a:r>
          </a:p>
          <a:p>
            <a:r>
              <a:rPr lang="en-US" sz="3000"/>
              <a:t>If any player find more than 21, he will lose.</a:t>
            </a:r>
          </a:p>
          <a:p>
            <a:r>
              <a:rPr lang="en-US" sz="3000"/>
              <a:t>If all player stands, the dealer define the winner. The player having more point than dealer wins.</a:t>
            </a:r>
          </a:p>
          <a:p>
            <a:r>
              <a:rPr lang="en-US" sz="3000"/>
              <a:t>If no player has more points than dealer, the dealer wins.</a:t>
            </a:r>
          </a:p>
        </p:txBody>
      </p:sp>
      <p:sp>
        <p:nvSpPr>
          <p:cNvPr id="1048666" name="Date Placeholder 4"/>
          <p:cNvSpPr>
            <a:spLocks noGrp="1"/>
          </p:cNvSpPr>
          <p:nvPr>
            <p:ph type="dt" sz="half" idx="10"/>
          </p:nvPr>
        </p:nvSpPr>
        <p:spPr/>
        <p:txBody>
          <a:bodyPr/>
          <a:lstStyle/>
          <a:p>
            <a:fld id="{F4AF174E-DE26-4A51-85CA-D34673434735}" type="datetime1">
              <a:rPr lang="en-US" smtClean="0"/>
              <a:t>6/8/2022</a:t>
            </a:fld>
            <a:endParaRPr lang="en-US"/>
          </a:p>
        </p:txBody>
      </p:sp>
      <p:sp>
        <p:nvSpPr>
          <p:cNvPr id="1048667" name="Slide Number Placeholder 5"/>
          <p:cNvSpPr>
            <a:spLocks noGrp="1"/>
          </p:cNvSpPr>
          <p:nvPr>
            <p:ph type="sldNum" sz="quarter" idx="12"/>
          </p:nvPr>
        </p:nvSpPr>
        <p:spPr/>
        <p:txBody>
          <a:bodyPr/>
          <a:lstStyle/>
          <a:p>
            <a:r>
              <a:rPr lang="en-US"/>
              <a:t>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CC393-6A6E-D334-5014-48FA0DCD8AF7}"/>
              </a:ext>
            </a:extLst>
          </p:cNvPr>
          <p:cNvSpPr>
            <a:spLocks noGrp="1"/>
          </p:cNvSpPr>
          <p:nvPr>
            <p:ph type="title"/>
          </p:nvPr>
        </p:nvSpPr>
        <p:spPr>
          <a:xfrm>
            <a:off x="2592925" y="624110"/>
            <a:ext cx="8911687" cy="727018"/>
          </a:xfrm>
        </p:spPr>
        <p:txBody>
          <a:bodyPr>
            <a:noAutofit/>
          </a:bodyPr>
          <a:lstStyle/>
          <a:p>
            <a:r>
              <a:rPr lang="en-US" sz="5000"/>
              <a:t>Rules</a:t>
            </a:r>
          </a:p>
        </p:txBody>
      </p:sp>
      <p:sp>
        <p:nvSpPr>
          <p:cNvPr id="3" name="Content Placeholder 2">
            <a:extLst>
              <a:ext uri="{FF2B5EF4-FFF2-40B4-BE49-F238E27FC236}">
                <a16:creationId xmlns:a16="http://schemas.microsoft.com/office/drawing/2014/main" id="{8EF258C2-76A8-22FA-102F-E6B597B93738}"/>
              </a:ext>
            </a:extLst>
          </p:cNvPr>
          <p:cNvSpPr>
            <a:spLocks noGrp="1"/>
          </p:cNvSpPr>
          <p:nvPr>
            <p:ph idx="1"/>
          </p:nvPr>
        </p:nvSpPr>
        <p:spPr>
          <a:xfrm>
            <a:off x="2592495" y="1540189"/>
            <a:ext cx="8915400" cy="4960644"/>
          </a:xfrm>
        </p:spPr>
        <p:txBody>
          <a:bodyPr>
            <a:normAutofit/>
          </a:bodyPr>
          <a:lstStyle/>
          <a:p>
            <a:pPr marL="0" indent="0">
              <a:buNone/>
            </a:pPr>
            <a:r>
              <a:rPr lang="en-US" sz="3500" u="sng"/>
              <a:t>Result Decision:</a:t>
            </a:r>
            <a:endParaRPr lang="en-US" sz="3500"/>
          </a:p>
          <a:p>
            <a:r>
              <a:rPr lang="en-US" sz="3000"/>
              <a:t>If one player has equal point to dealer, the match will be drawn.</a:t>
            </a:r>
          </a:p>
          <a:p>
            <a:r>
              <a:rPr lang="en-US" sz="3000"/>
              <a:t>If more than one player obtain 21 point, The match will also be drawn.</a:t>
            </a:r>
          </a:p>
          <a:p>
            <a:r>
              <a:rPr lang="en-US" sz="3000"/>
              <a:t>If the players have more points than the dealer, the players win.</a:t>
            </a:r>
          </a:p>
          <a:p>
            <a:r>
              <a:rPr lang="en-US" sz="3000"/>
              <a:t>If dealer is busted, players win.</a:t>
            </a:r>
          </a:p>
          <a:p>
            <a:endParaRPr lang="en-US" sz="3000"/>
          </a:p>
        </p:txBody>
      </p:sp>
      <p:sp>
        <p:nvSpPr>
          <p:cNvPr id="4" name="Date Placeholder 3">
            <a:extLst>
              <a:ext uri="{FF2B5EF4-FFF2-40B4-BE49-F238E27FC236}">
                <a16:creationId xmlns:a16="http://schemas.microsoft.com/office/drawing/2014/main" id="{C1F83265-CB8A-3B63-26D2-F82756ED8E04}"/>
              </a:ext>
            </a:extLst>
          </p:cNvPr>
          <p:cNvSpPr>
            <a:spLocks noGrp="1"/>
          </p:cNvSpPr>
          <p:nvPr>
            <p:ph type="dt" sz="half" idx="10"/>
          </p:nvPr>
        </p:nvSpPr>
        <p:spPr>
          <a:xfrm>
            <a:off x="10276764" y="6130437"/>
            <a:ext cx="1231132" cy="370396"/>
          </a:xfrm>
        </p:spPr>
        <p:txBody>
          <a:bodyPr/>
          <a:lstStyle/>
          <a:p>
            <a:fld id="{318BBA19-E2D6-4BDA-A63B-1C0714E8EA66}" type="datetime1">
              <a:rPr lang="en-US" smtClean="0"/>
              <a:t>6/8/2022</a:t>
            </a:fld>
            <a:endParaRPr lang="en-US"/>
          </a:p>
        </p:txBody>
      </p:sp>
      <p:sp>
        <p:nvSpPr>
          <p:cNvPr id="5" name="Slide Number Placeholder 4">
            <a:extLst>
              <a:ext uri="{FF2B5EF4-FFF2-40B4-BE49-F238E27FC236}">
                <a16:creationId xmlns:a16="http://schemas.microsoft.com/office/drawing/2014/main" id="{4B9BCE47-2302-6437-10FE-7273A7F396DD}"/>
              </a:ext>
            </a:extLst>
          </p:cNvPr>
          <p:cNvSpPr>
            <a:spLocks noGrp="1"/>
          </p:cNvSpPr>
          <p:nvPr>
            <p:ph type="sldNum" sz="quarter" idx="12"/>
          </p:nvPr>
        </p:nvSpPr>
        <p:spPr/>
        <p:txBody>
          <a:bodyPr/>
          <a:lstStyle/>
          <a:p>
            <a:r>
              <a:rPr lang="en-US"/>
              <a:t>12</a:t>
            </a:r>
          </a:p>
        </p:txBody>
      </p:sp>
    </p:spTree>
    <p:extLst>
      <p:ext uri="{BB962C8B-B14F-4D97-AF65-F5344CB8AC3E}">
        <p14:creationId xmlns:p14="http://schemas.microsoft.com/office/powerpoint/2010/main" val="417664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p:txBody>
          <a:bodyPr>
            <a:normAutofit/>
          </a:bodyPr>
          <a:lstStyle/>
          <a:p>
            <a:r>
              <a:rPr lang="en-US" sz="5000"/>
              <a:t>Outlines</a:t>
            </a:r>
          </a:p>
        </p:txBody>
      </p:sp>
      <p:sp>
        <p:nvSpPr>
          <p:cNvPr id="1048669" name="Content Placeholder 2"/>
          <p:cNvSpPr>
            <a:spLocks noGrp="1"/>
          </p:cNvSpPr>
          <p:nvPr>
            <p:ph idx="1"/>
          </p:nvPr>
        </p:nvSpPr>
        <p:spPr/>
        <p:txBody>
          <a:bodyPr/>
          <a:lstStyle/>
          <a:p>
            <a:r>
              <a:rPr lang="en-US" sz="3000"/>
              <a:t>Introduction</a:t>
            </a:r>
          </a:p>
          <a:p>
            <a:r>
              <a:rPr lang="en-US" sz="3000"/>
              <a:t>Rules</a:t>
            </a:r>
          </a:p>
          <a:p>
            <a:r>
              <a:rPr lang="en-US" sz="4000" b="1"/>
              <a:t>Implementation</a:t>
            </a:r>
          </a:p>
          <a:p>
            <a:pPr marL="0" indent="0">
              <a:buNone/>
            </a:pPr>
            <a:endParaRPr lang="en-US"/>
          </a:p>
        </p:txBody>
      </p:sp>
      <p:sp>
        <p:nvSpPr>
          <p:cNvPr id="1048670" name="Date Placeholder 4"/>
          <p:cNvSpPr>
            <a:spLocks noGrp="1"/>
          </p:cNvSpPr>
          <p:nvPr>
            <p:ph type="dt" sz="half" idx="10"/>
          </p:nvPr>
        </p:nvSpPr>
        <p:spPr/>
        <p:txBody>
          <a:bodyPr/>
          <a:lstStyle/>
          <a:p>
            <a:fld id="{DB79B785-62F1-4DCB-B66B-F66D2E0301F9}" type="datetime1">
              <a:rPr lang="en-US" smtClean="0"/>
              <a:t>6/8/2022</a:t>
            </a:fld>
            <a:endParaRPr lang="en-US"/>
          </a:p>
        </p:txBody>
      </p:sp>
      <p:sp>
        <p:nvSpPr>
          <p:cNvPr id="1048671" name="Slide Number Placeholder 5"/>
          <p:cNvSpPr>
            <a:spLocks noGrp="1"/>
          </p:cNvSpPr>
          <p:nvPr>
            <p:ph type="sldNum" sz="quarter" idx="12"/>
          </p:nvPr>
        </p:nvSpPr>
        <p:spPr/>
        <p:txBody>
          <a:bodyPr/>
          <a:lstStyle/>
          <a:p>
            <a:r>
              <a:rPr lang="en-US"/>
              <a:t>13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Title 1"/>
          <p:cNvSpPr>
            <a:spLocks noGrp="1"/>
          </p:cNvSpPr>
          <p:nvPr>
            <p:ph type="title"/>
          </p:nvPr>
        </p:nvSpPr>
        <p:spPr/>
        <p:txBody>
          <a:bodyPr>
            <a:normAutofit/>
          </a:bodyPr>
          <a:lstStyle/>
          <a:p>
            <a:r>
              <a:rPr lang="en-US" sz="5000"/>
              <a:t>Implementation</a:t>
            </a:r>
          </a:p>
        </p:txBody>
      </p:sp>
      <p:sp>
        <p:nvSpPr>
          <p:cNvPr id="1048673" name="Content Placeholder 2"/>
          <p:cNvSpPr>
            <a:spLocks noGrp="1"/>
          </p:cNvSpPr>
          <p:nvPr>
            <p:ph idx="1"/>
          </p:nvPr>
        </p:nvSpPr>
        <p:spPr/>
        <p:txBody>
          <a:bodyPr>
            <a:normAutofit/>
          </a:bodyPr>
          <a:lstStyle/>
          <a:p>
            <a:pPr algn="just"/>
            <a:r>
              <a:rPr lang="en-US" sz="3000"/>
              <a:t>To implement the black jack game, We want to use Python language and Jupyter Notebook or Spyder notebook as IDE. </a:t>
            </a:r>
          </a:p>
        </p:txBody>
      </p:sp>
      <p:sp>
        <p:nvSpPr>
          <p:cNvPr id="1048674" name="Date Placeholder 4"/>
          <p:cNvSpPr>
            <a:spLocks noGrp="1"/>
          </p:cNvSpPr>
          <p:nvPr>
            <p:ph type="dt" sz="half" idx="10"/>
          </p:nvPr>
        </p:nvSpPr>
        <p:spPr/>
        <p:txBody>
          <a:bodyPr/>
          <a:lstStyle/>
          <a:p>
            <a:fld id="{A4920F98-A1BE-4DE0-BCF3-AFB2905C4F32}" type="datetime1">
              <a:rPr lang="en-US" smtClean="0"/>
              <a:t>6/8/2022</a:t>
            </a:fld>
            <a:endParaRPr lang="en-US"/>
          </a:p>
        </p:txBody>
      </p:sp>
      <p:sp>
        <p:nvSpPr>
          <p:cNvPr id="1048675" name="Slide Number Placeholder 5"/>
          <p:cNvSpPr>
            <a:spLocks noGrp="1"/>
          </p:cNvSpPr>
          <p:nvPr>
            <p:ph type="sldNum" sz="quarter" idx="12"/>
          </p:nvPr>
        </p:nvSpPr>
        <p:spPr/>
        <p:txBody>
          <a:bodyPr/>
          <a:lstStyle/>
          <a:p>
            <a:r>
              <a:rPr lang="en-US"/>
              <a:t>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Content Placeholder 2"/>
          <p:cNvSpPr>
            <a:spLocks noGrp="1"/>
          </p:cNvSpPr>
          <p:nvPr>
            <p:ph idx="1"/>
          </p:nvPr>
        </p:nvSpPr>
        <p:spPr>
          <a:xfrm>
            <a:off x="2589212" y="624110"/>
            <a:ext cx="8915400" cy="5287112"/>
          </a:xfrm>
        </p:spPr>
        <p:txBody>
          <a:bodyPr>
            <a:normAutofit/>
          </a:bodyPr>
          <a:lstStyle/>
          <a:p>
            <a:pPr marL="0" indent="0" algn="ctr">
              <a:buNone/>
            </a:pPr>
            <a:endParaRPr lang="en-US" sz="5000"/>
          </a:p>
          <a:p>
            <a:pPr marL="0" indent="0" algn="ctr">
              <a:buNone/>
            </a:pPr>
            <a:endParaRPr lang="en-US" sz="5000"/>
          </a:p>
          <a:p>
            <a:pPr marL="0" indent="0" algn="ctr">
              <a:buNone/>
            </a:pPr>
            <a:r>
              <a:rPr lang="en-US" sz="7000"/>
              <a:t>Thank You</a:t>
            </a:r>
          </a:p>
        </p:txBody>
      </p:sp>
      <p:sp>
        <p:nvSpPr>
          <p:cNvPr id="1048677" name="Date Placeholder 3"/>
          <p:cNvSpPr>
            <a:spLocks noGrp="1"/>
          </p:cNvSpPr>
          <p:nvPr>
            <p:ph type="dt" sz="half" idx="10"/>
          </p:nvPr>
        </p:nvSpPr>
        <p:spPr/>
        <p:txBody>
          <a:bodyPr/>
          <a:lstStyle/>
          <a:p>
            <a:fld id="{C5CD5DA6-177B-47FA-9F09-65CAD7029954}" type="datetime1">
              <a:rPr lang="en-US" smtClean="0"/>
              <a:t>6/8/2022</a:t>
            </a:fld>
            <a:endParaRPr lang="en-US"/>
          </a:p>
        </p:txBody>
      </p:sp>
      <p:sp>
        <p:nvSpPr>
          <p:cNvPr id="1048678" name="Slide Number Placeholder 4"/>
          <p:cNvSpPr>
            <a:spLocks noGrp="1"/>
          </p:cNvSpPr>
          <p:nvPr>
            <p:ph type="sldNum" sz="quarter" idx="12"/>
          </p:nvPr>
        </p:nvSpPr>
        <p:spPr/>
        <p:txBody>
          <a:bodyPr/>
          <a:lstStyle/>
          <a:p>
            <a:r>
              <a:rPr lang="en-US"/>
              <a:t>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Content Placeholder 2"/>
          <p:cNvSpPr>
            <a:spLocks noGrp="1"/>
          </p:cNvSpPr>
          <p:nvPr>
            <p:ph idx="1"/>
          </p:nvPr>
        </p:nvSpPr>
        <p:spPr>
          <a:xfrm>
            <a:off x="2589212" y="715548"/>
            <a:ext cx="8915400" cy="5195674"/>
          </a:xfrm>
        </p:spPr>
        <p:txBody>
          <a:bodyPr>
            <a:normAutofit/>
          </a:bodyPr>
          <a:lstStyle/>
          <a:p>
            <a:pPr marL="0" indent="0" algn="ctr">
              <a:buNone/>
            </a:pPr>
            <a:endParaRPr lang="en-US" sz="7000"/>
          </a:p>
          <a:p>
            <a:pPr marL="0" indent="0" algn="ctr">
              <a:buNone/>
            </a:pPr>
            <a:r>
              <a:rPr lang="en-US" sz="7000"/>
              <a:t>Any Question</a:t>
            </a:r>
          </a:p>
          <a:p>
            <a:pPr marL="0" indent="0" algn="ctr">
              <a:buNone/>
            </a:pPr>
            <a:endParaRPr lang="en-US" sz="7000"/>
          </a:p>
        </p:txBody>
      </p:sp>
      <p:pic>
        <p:nvPicPr>
          <p:cNvPr id="2097158" name="Picture 6"/>
          <p:cNvPicPr>
            <a:picLocks noChangeAspect="1"/>
          </p:cNvPicPr>
          <p:nvPr/>
        </p:nvPicPr>
        <p:blipFill>
          <a:blip r:embed="rId2"/>
          <a:stretch>
            <a:fillRect/>
          </a:stretch>
        </p:blipFill>
        <p:spPr>
          <a:xfrm>
            <a:off x="5392927" y="3162655"/>
            <a:ext cx="2143125" cy="2143125"/>
          </a:xfrm>
          <a:prstGeom prst="rect">
            <a:avLst/>
          </a:prstGeom>
        </p:spPr>
      </p:pic>
      <p:sp>
        <p:nvSpPr>
          <p:cNvPr id="1048680" name="Date Placeholder 3"/>
          <p:cNvSpPr>
            <a:spLocks noGrp="1"/>
          </p:cNvSpPr>
          <p:nvPr>
            <p:ph type="dt" sz="half" idx="10"/>
          </p:nvPr>
        </p:nvSpPr>
        <p:spPr/>
        <p:txBody>
          <a:bodyPr/>
          <a:lstStyle/>
          <a:p>
            <a:fld id="{3A88E599-FC0A-46DD-BACC-827847712360}" type="datetime1">
              <a:rPr lang="en-US" smtClean="0"/>
              <a:t>6/8/2022</a:t>
            </a:fld>
            <a:endParaRPr lang="en-US"/>
          </a:p>
        </p:txBody>
      </p:sp>
      <p:sp>
        <p:nvSpPr>
          <p:cNvPr id="1048681" name="Slide Number Placeholder 4"/>
          <p:cNvSpPr>
            <a:spLocks noGrp="1"/>
          </p:cNvSpPr>
          <p:nvPr>
            <p:ph type="sldNum" sz="quarter" idx="12"/>
          </p:nvPr>
        </p:nvSpPr>
        <p:spPr/>
        <p:txBody>
          <a:bodyPr/>
          <a:lstStyle/>
          <a:p>
            <a:r>
              <a:rPr lang="en-US"/>
              <a:t>16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p:txBody>
          <a:bodyPr>
            <a:normAutofit/>
          </a:bodyPr>
          <a:lstStyle/>
          <a:p>
            <a:r>
              <a:rPr lang="en-US" sz="5000"/>
              <a:t>Outline</a:t>
            </a:r>
          </a:p>
        </p:txBody>
      </p:sp>
      <p:sp>
        <p:nvSpPr>
          <p:cNvPr id="1048623" name="Content Placeholder 2"/>
          <p:cNvSpPr>
            <a:spLocks noGrp="1"/>
          </p:cNvSpPr>
          <p:nvPr>
            <p:ph idx="1"/>
          </p:nvPr>
        </p:nvSpPr>
        <p:spPr/>
        <p:txBody>
          <a:bodyPr>
            <a:normAutofit/>
          </a:bodyPr>
          <a:lstStyle/>
          <a:p>
            <a:r>
              <a:rPr lang="en-US" sz="4000" b="1"/>
              <a:t>Introduction</a:t>
            </a:r>
          </a:p>
          <a:p>
            <a:r>
              <a:rPr lang="en-US" sz="3000"/>
              <a:t>Rules</a:t>
            </a:r>
          </a:p>
          <a:p>
            <a:r>
              <a:rPr lang="en-US" sz="3000"/>
              <a:t>Implementation</a:t>
            </a:r>
          </a:p>
        </p:txBody>
      </p:sp>
      <p:sp>
        <p:nvSpPr>
          <p:cNvPr id="1048624" name="Date Placeholder 4"/>
          <p:cNvSpPr>
            <a:spLocks noGrp="1"/>
          </p:cNvSpPr>
          <p:nvPr>
            <p:ph type="dt" sz="half" idx="10"/>
          </p:nvPr>
        </p:nvSpPr>
        <p:spPr/>
        <p:txBody>
          <a:bodyPr/>
          <a:lstStyle/>
          <a:p>
            <a:fld id="{F01ABDE5-33E3-4402-A244-833997888B1E}" type="datetime1">
              <a:rPr lang="en-US" smtClean="0"/>
              <a:t>6/8/2022</a:t>
            </a:fld>
            <a:endParaRPr lang="en-US"/>
          </a:p>
        </p:txBody>
      </p:sp>
      <p:sp>
        <p:nvSpPr>
          <p:cNvPr id="1048625" name="Slide Number Placeholder 5"/>
          <p:cNvSpPr>
            <a:spLocks noGrp="1"/>
          </p:cNvSpPr>
          <p:nvPr>
            <p:ph type="sldNum" sz="quarter" idx="12"/>
          </p:nvPr>
        </p:nvSpPr>
        <p:spPr/>
        <p:txBody>
          <a:bodyPr/>
          <a:lstStyle/>
          <a:p>
            <a:r>
              <a:rPr lang="en-US"/>
              <a:t>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a:xfrm>
            <a:off x="2589212" y="328738"/>
            <a:ext cx="8911687" cy="918087"/>
          </a:xfrm>
        </p:spPr>
        <p:txBody>
          <a:bodyPr>
            <a:normAutofit/>
          </a:bodyPr>
          <a:lstStyle/>
          <a:p>
            <a:r>
              <a:rPr lang="en-US" sz="5000"/>
              <a:t>Introduction</a:t>
            </a:r>
          </a:p>
        </p:txBody>
      </p:sp>
      <p:sp>
        <p:nvSpPr>
          <p:cNvPr id="1048627" name="Content Placeholder 2"/>
          <p:cNvSpPr>
            <a:spLocks noGrp="1"/>
          </p:cNvSpPr>
          <p:nvPr>
            <p:ph idx="1"/>
          </p:nvPr>
        </p:nvSpPr>
        <p:spPr>
          <a:xfrm>
            <a:off x="2592495" y="1416088"/>
            <a:ext cx="8915400" cy="4899547"/>
          </a:xfrm>
        </p:spPr>
        <p:txBody>
          <a:bodyPr>
            <a:noAutofit/>
          </a:bodyPr>
          <a:lstStyle/>
          <a:p>
            <a:r>
              <a:rPr lang="en-US" sz="3000"/>
              <a:t>We are interested in building a game as a project in this lab.</a:t>
            </a:r>
          </a:p>
          <a:p>
            <a:r>
              <a:rPr lang="en-US" sz="3000"/>
              <a:t>The game will be a multiplayer game.</a:t>
            </a:r>
          </a:p>
          <a:p>
            <a:r>
              <a:rPr lang="en-US" sz="3000"/>
              <a:t>The game we chose is a card game.</a:t>
            </a:r>
          </a:p>
          <a:p>
            <a:r>
              <a:rPr lang="en-US" sz="3000"/>
              <a:t>One player is human.</a:t>
            </a:r>
          </a:p>
          <a:p>
            <a:r>
              <a:rPr lang="en-US" sz="3000"/>
              <a:t>There are also a dealer and an Artificially Intelligent player.</a:t>
            </a:r>
            <a:r>
              <a:rPr lang="en-US" sz="3200" b="0" i="0">
                <a:solidFill>
                  <a:srgbClr val="BDC1C6"/>
                </a:solidFill>
                <a:effectLst/>
                <a:latin typeface="arial" panose="020B0604020202020204" pitchFamily="34" charset="0"/>
              </a:rPr>
              <a:t>  </a:t>
            </a:r>
            <a:endParaRPr lang="en-US" sz="3000"/>
          </a:p>
          <a:p>
            <a:r>
              <a:rPr lang="en-US" sz="3000"/>
              <a:t>According to the characteristics of the game, The game is named as “</a:t>
            </a:r>
            <a:r>
              <a:rPr lang="en-US" sz="3000" b="1"/>
              <a:t>Black Jacks</a:t>
            </a:r>
            <a:r>
              <a:rPr lang="en-US" sz="3000"/>
              <a:t>”</a:t>
            </a:r>
          </a:p>
        </p:txBody>
      </p:sp>
      <p:sp>
        <p:nvSpPr>
          <p:cNvPr id="1048628" name="Date Placeholder 4"/>
          <p:cNvSpPr>
            <a:spLocks noGrp="1"/>
          </p:cNvSpPr>
          <p:nvPr>
            <p:ph type="dt" sz="half" idx="10"/>
          </p:nvPr>
        </p:nvSpPr>
        <p:spPr/>
        <p:txBody>
          <a:bodyPr/>
          <a:lstStyle/>
          <a:p>
            <a:fld id="{C9E4C029-5EDE-4509-9BBC-348C587AB784}" type="datetime1">
              <a:rPr lang="en-US" smtClean="0"/>
              <a:t>6/8/2022</a:t>
            </a:fld>
            <a:endParaRPr lang="en-US"/>
          </a:p>
        </p:txBody>
      </p:sp>
      <p:sp>
        <p:nvSpPr>
          <p:cNvPr id="1048629" name="Slide Number Placeholder 5"/>
          <p:cNvSpPr>
            <a:spLocks noGrp="1"/>
          </p:cNvSpPr>
          <p:nvPr>
            <p:ph type="sldNum" sz="quarter" idx="12"/>
          </p:nvPr>
        </p:nvSpPr>
        <p:spPr/>
        <p:txBody>
          <a:bodyPr/>
          <a:lstStyle/>
          <a:p>
            <a:r>
              <a:rPr lang="en-US"/>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p:cNvSpPr>
          <p:nvPr>
            <p:ph type="title"/>
          </p:nvPr>
        </p:nvSpPr>
        <p:spPr/>
        <p:txBody>
          <a:bodyPr>
            <a:normAutofit/>
          </a:bodyPr>
          <a:lstStyle/>
          <a:p>
            <a:r>
              <a:rPr lang="en-US" sz="5000"/>
              <a:t>Outline</a:t>
            </a:r>
          </a:p>
        </p:txBody>
      </p:sp>
      <p:sp>
        <p:nvSpPr>
          <p:cNvPr id="1048633" name="Content Placeholder 2"/>
          <p:cNvSpPr>
            <a:spLocks noGrp="1"/>
          </p:cNvSpPr>
          <p:nvPr>
            <p:ph idx="1"/>
          </p:nvPr>
        </p:nvSpPr>
        <p:spPr/>
        <p:txBody>
          <a:bodyPr/>
          <a:lstStyle/>
          <a:p>
            <a:r>
              <a:rPr lang="en-US" sz="3000"/>
              <a:t>Introduction</a:t>
            </a:r>
          </a:p>
          <a:p>
            <a:r>
              <a:rPr lang="en-US" sz="4000" b="1"/>
              <a:t>Rules</a:t>
            </a:r>
          </a:p>
          <a:p>
            <a:r>
              <a:rPr lang="en-US" sz="3000"/>
              <a:t>Implementation</a:t>
            </a:r>
          </a:p>
          <a:p>
            <a:pPr marL="0" indent="0">
              <a:buNone/>
            </a:pPr>
            <a:endParaRPr lang="en-US"/>
          </a:p>
          <a:p>
            <a:pPr marL="0" indent="0">
              <a:buNone/>
            </a:pPr>
            <a:endParaRPr lang="en-US"/>
          </a:p>
        </p:txBody>
      </p:sp>
      <p:sp>
        <p:nvSpPr>
          <p:cNvPr id="1048634" name="Date Placeholder 4"/>
          <p:cNvSpPr>
            <a:spLocks noGrp="1"/>
          </p:cNvSpPr>
          <p:nvPr>
            <p:ph type="dt" sz="half" idx="10"/>
          </p:nvPr>
        </p:nvSpPr>
        <p:spPr/>
        <p:txBody>
          <a:bodyPr/>
          <a:lstStyle/>
          <a:p>
            <a:fld id="{B0D9C3E6-5D0F-4F62-A923-0EF253553C43}" type="datetime1">
              <a:rPr lang="en-US" smtClean="0"/>
              <a:t>6/8/2022</a:t>
            </a:fld>
            <a:endParaRPr lang="en-US"/>
          </a:p>
        </p:txBody>
      </p:sp>
      <p:sp>
        <p:nvSpPr>
          <p:cNvPr id="1048635" name="Slide Number Placeholder 5"/>
          <p:cNvSpPr>
            <a:spLocks noGrp="1"/>
          </p:cNvSpPr>
          <p:nvPr>
            <p:ph type="sldNum" sz="quarter" idx="12"/>
          </p:nvPr>
        </p:nvSpPr>
        <p:spPr/>
        <p:txBody>
          <a:bodyPr/>
          <a:lstStyle/>
          <a:p>
            <a:r>
              <a:rPr lang="en-US"/>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
          <p:cNvSpPr>
            <a:spLocks noGrp="1"/>
          </p:cNvSpPr>
          <p:nvPr>
            <p:ph type="title"/>
          </p:nvPr>
        </p:nvSpPr>
        <p:spPr>
          <a:xfrm>
            <a:off x="2592925" y="624110"/>
            <a:ext cx="8911687" cy="1027269"/>
          </a:xfrm>
        </p:spPr>
        <p:txBody>
          <a:bodyPr>
            <a:normAutofit/>
          </a:bodyPr>
          <a:lstStyle/>
          <a:p>
            <a:r>
              <a:rPr lang="en-US" sz="5000"/>
              <a:t>Rules</a:t>
            </a:r>
          </a:p>
        </p:txBody>
      </p:sp>
      <p:sp>
        <p:nvSpPr>
          <p:cNvPr id="1048637" name="Content Placeholder 2"/>
          <p:cNvSpPr>
            <a:spLocks noGrp="1"/>
          </p:cNvSpPr>
          <p:nvPr>
            <p:ph idx="1"/>
          </p:nvPr>
        </p:nvSpPr>
        <p:spPr>
          <a:xfrm>
            <a:off x="2589212" y="1651378"/>
            <a:ext cx="8915400" cy="4582511"/>
          </a:xfrm>
        </p:spPr>
        <p:txBody>
          <a:bodyPr>
            <a:normAutofit/>
          </a:bodyPr>
          <a:lstStyle/>
          <a:p>
            <a:pPr marL="0" indent="0">
              <a:buNone/>
            </a:pPr>
            <a:r>
              <a:rPr lang="en-US" sz="3500" u="sng"/>
              <a:t>Objective</a:t>
            </a:r>
            <a:r>
              <a:rPr lang="en-US" sz="3500" b="1" u="sng"/>
              <a:t>: </a:t>
            </a:r>
            <a:endParaRPr lang="en-US" sz="3000"/>
          </a:p>
          <a:p>
            <a:pPr marL="0" indent="0" algn="just">
              <a:buNone/>
            </a:pPr>
            <a:r>
              <a:rPr lang="en-US" sz="3500"/>
              <a:t>The main objective of </a:t>
            </a:r>
            <a:r>
              <a:rPr lang="en-US" sz="3500" b="1"/>
              <a:t>Black Jack </a:t>
            </a:r>
            <a:r>
              <a:rPr lang="en-US" sz="3500"/>
              <a:t>game is to make point nearly or equal to 21. If one player can make 21 point, he is undoubtedly be winner. If point is greater than 21, he will be out of the game.</a:t>
            </a:r>
          </a:p>
        </p:txBody>
      </p:sp>
      <p:sp>
        <p:nvSpPr>
          <p:cNvPr id="1048638" name="Date Placeholder 4"/>
          <p:cNvSpPr>
            <a:spLocks noGrp="1"/>
          </p:cNvSpPr>
          <p:nvPr>
            <p:ph type="dt" sz="half" idx="10"/>
          </p:nvPr>
        </p:nvSpPr>
        <p:spPr/>
        <p:txBody>
          <a:bodyPr/>
          <a:lstStyle/>
          <a:p>
            <a:fld id="{607B2856-6AD0-4E76-9DCE-F5A38D0F2732}" type="datetime1">
              <a:rPr lang="en-US" smtClean="0"/>
              <a:t>6/8/2022</a:t>
            </a:fld>
            <a:endParaRPr lang="en-US"/>
          </a:p>
        </p:txBody>
      </p:sp>
      <p:sp>
        <p:nvSpPr>
          <p:cNvPr id="1048639" name="Slide Number Placeholder 5"/>
          <p:cNvSpPr>
            <a:spLocks noGrp="1"/>
          </p:cNvSpPr>
          <p:nvPr>
            <p:ph type="sldNum" sz="quarter" idx="12"/>
          </p:nvPr>
        </p:nvSpPr>
        <p:spPr/>
        <p:txBody>
          <a:bodyPr/>
          <a:lstStyle/>
          <a:p>
            <a:r>
              <a:rPr lang="en-US"/>
              <a: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itle 1"/>
          <p:cNvSpPr>
            <a:spLocks noGrp="1"/>
          </p:cNvSpPr>
          <p:nvPr>
            <p:ph type="title"/>
          </p:nvPr>
        </p:nvSpPr>
        <p:spPr>
          <a:xfrm>
            <a:off x="2592925" y="624110"/>
            <a:ext cx="8911687" cy="745545"/>
          </a:xfrm>
        </p:spPr>
        <p:txBody>
          <a:bodyPr>
            <a:normAutofit fontScale="90000"/>
          </a:bodyPr>
          <a:lstStyle/>
          <a:p>
            <a:r>
              <a:rPr lang="en-US" sz="5000"/>
              <a:t>Rules</a:t>
            </a:r>
          </a:p>
        </p:txBody>
      </p:sp>
      <p:sp>
        <p:nvSpPr>
          <p:cNvPr id="1048641" name="Content Placeholder 2"/>
          <p:cNvSpPr>
            <a:spLocks noGrp="1"/>
          </p:cNvSpPr>
          <p:nvPr>
            <p:ph idx="1"/>
          </p:nvPr>
        </p:nvSpPr>
        <p:spPr>
          <a:xfrm>
            <a:off x="2589212" y="1369655"/>
            <a:ext cx="8915400" cy="4218900"/>
          </a:xfrm>
        </p:spPr>
        <p:txBody>
          <a:bodyPr>
            <a:normAutofit/>
          </a:bodyPr>
          <a:lstStyle/>
          <a:p>
            <a:pPr marL="0" indent="0">
              <a:buNone/>
            </a:pPr>
            <a:r>
              <a:rPr lang="en-US" sz="3500" u="sng"/>
              <a:t>Point</a:t>
            </a:r>
            <a:r>
              <a:rPr lang="en-US" sz="3500" b="1" u="sng"/>
              <a:t> </a:t>
            </a:r>
            <a:r>
              <a:rPr lang="en-US" sz="3500" u="sng"/>
              <a:t>distribution</a:t>
            </a:r>
            <a:r>
              <a:rPr lang="en-US" sz="3500" b="1" u="sng"/>
              <a:t>: </a:t>
            </a:r>
          </a:p>
          <a:p>
            <a:pPr marL="0" indent="0">
              <a:buNone/>
            </a:pPr>
            <a:endParaRPr lang="en-US" sz="3000"/>
          </a:p>
        </p:txBody>
      </p:sp>
      <p:pic>
        <p:nvPicPr>
          <p:cNvPr id="2097152" name="Picture 6"/>
          <p:cNvPicPr>
            <a:picLocks noChangeAspect="1"/>
          </p:cNvPicPr>
          <p:nvPr/>
        </p:nvPicPr>
        <p:blipFill>
          <a:blip r:embed="rId2"/>
          <a:stretch>
            <a:fillRect/>
          </a:stretch>
        </p:blipFill>
        <p:spPr>
          <a:xfrm>
            <a:off x="2589212" y="2115200"/>
            <a:ext cx="7714847" cy="4118690"/>
          </a:xfrm>
          <a:prstGeom prst="rect">
            <a:avLst/>
          </a:prstGeom>
        </p:spPr>
      </p:pic>
      <p:sp>
        <p:nvSpPr>
          <p:cNvPr id="1048642" name="Date Placeholder 4"/>
          <p:cNvSpPr>
            <a:spLocks noGrp="1"/>
          </p:cNvSpPr>
          <p:nvPr>
            <p:ph type="dt" sz="half" idx="10"/>
          </p:nvPr>
        </p:nvSpPr>
        <p:spPr/>
        <p:txBody>
          <a:bodyPr/>
          <a:lstStyle/>
          <a:p>
            <a:fld id="{19B7A94E-5D0D-4AC0-84A8-766A57928534}" type="datetime1">
              <a:rPr lang="en-US" smtClean="0"/>
              <a:t>6/8/2022</a:t>
            </a:fld>
            <a:endParaRPr lang="en-US"/>
          </a:p>
        </p:txBody>
      </p:sp>
      <p:sp>
        <p:nvSpPr>
          <p:cNvPr id="1048643" name="Slide Number Placeholder 5"/>
          <p:cNvSpPr>
            <a:spLocks noGrp="1"/>
          </p:cNvSpPr>
          <p:nvPr>
            <p:ph type="sldNum" sz="quarter" idx="12"/>
          </p:nvPr>
        </p:nvSpPr>
        <p:spPr/>
        <p:txBody>
          <a:bodyPr/>
          <a:lstStyle/>
          <a:p>
            <a:r>
              <a:rPr lang="en-US"/>
              <a:t>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Title 1"/>
          <p:cNvSpPr>
            <a:spLocks noGrp="1"/>
          </p:cNvSpPr>
          <p:nvPr>
            <p:ph type="title"/>
          </p:nvPr>
        </p:nvSpPr>
        <p:spPr>
          <a:xfrm>
            <a:off x="2592925" y="624110"/>
            <a:ext cx="8911687" cy="740666"/>
          </a:xfrm>
        </p:spPr>
        <p:txBody>
          <a:bodyPr>
            <a:noAutofit/>
          </a:bodyPr>
          <a:lstStyle/>
          <a:p>
            <a:r>
              <a:rPr lang="en-US" sz="5000"/>
              <a:t>Rules</a:t>
            </a:r>
          </a:p>
        </p:txBody>
      </p:sp>
      <p:sp>
        <p:nvSpPr>
          <p:cNvPr id="1048645" name="Content Placeholder 2"/>
          <p:cNvSpPr>
            <a:spLocks noGrp="1"/>
          </p:cNvSpPr>
          <p:nvPr>
            <p:ph idx="1"/>
          </p:nvPr>
        </p:nvSpPr>
        <p:spPr>
          <a:xfrm>
            <a:off x="2585499" y="1669576"/>
            <a:ext cx="8915400" cy="5058770"/>
          </a:xfrm>
        </p:spPr>
        <p:txBody>
          <a:bodyPr>
            <a:normAutofit/>
          </a:bodyPr>
          <a:lstStyle/>
          <a:p>
            <a:pPr marL="0" indent="0" algn="just">
              <a:buNone/>
            </a:pPr>
            <a:r>
              <a:rPr lang="en-US" sz="3500" u="sng"/>
              <a:t>Algorithm:</a:t>
            </a:r>
          </a:p>
          <a:p>
            <a:pPr algn="just"/>
            <a:r>
              <a:rPr lang="en-US" sz="3000"/>
              <a:t>There are two ways to play the game. </a:t>
            </a:r>
          </a:p>
          <a:p>
            <a:pPr algn="just"/>
            <a:r>
              <a:rPr lang="en-US" sz="3000"/>
              <a:t>One is </a:t>
            </a:r>
            <a:r>
              <a:rPr lang="en-US" sz="3000" b="1"/>
              <a:t>Stand</a:t>
            </a:r>
            <a:r>
              <a:rPr lang="en-US" sz="3000"/>
              <a:t> and another is </a:t>
            </a:r>
            <a:r>
              <a:rPr lang="en-US" sz="3000" b="1"/>
              <a:t>Hit</a:t>
            </a:r>
            <a:r>
              <a:rPr lang="en-US" sz="3000"/>
              <a:t>.</a:t>
            </a:r>
          </a:p>
          <a:p>
            <a:pPr algn="just"/>
            <a:r>
              <a:rPr lang="en-US" sz="3000"/>
              <a:t>One player can hit if his point is not nearly 21.</a:t>
            </a:r>
          </a:p>
          <a:p>
            <a:pPr algn="just"/>
            <a:r>
              <a:rPr lang="en-US" sz="3000"/>
              <a:t>The other player can hit if previous player stands.</a:t>
            </a:r>
          </a:p>
          <a:p>
            <a:pPr algn="just"/>
            <a:r>
              <a:rPr lang="en-US" sz="3000"/>
              <a:t>If all players stand, the dealer will start playing.</a:t>
            </a:r>
          </a:p>
          <a:p>
            <a:pPr marL="0" indent="0" algn="just">
              <a:buNone/>
            </a:pPr>
            <a:endParaRPr lang="en-US" sz="3000"/>
          </a:p>
        </p:txBody>
      </p:sp>
      <p:sp>
        <p:nvSpPr>
          <p:cNvPr id="1048646" name="Date Placeholder 4"/>
          <p:cNvSpPr>
            <a:spLocks noGrp="1"/>
          </p:cNvSpPr>
          <p:nvPr>
            <p:ph type="dt" sz="half" idx="10"/>
          </p:nvPr>
        </p:nvSpPr>
        <p:spPr/>
        <p:txBody>
          <a:bodyPr/>
          <a:lstStyle/>
          <a:p>
            <a:fld id="{B8DAF243-E34A-492D-826A-F32CEC42414B}" type="datetime1">
              <a:rPr lang="en-US" smtClean="0"/>
              <a:t>6/8/2022</a:t>
            </a:fld>
            <a:endParaRPr lang="en-US"/>
          </a:p>
        </p:txBody>
      </p:sp>
      <p:sp>
        <p:nvSpPr>
          <p:cNvPr id="1048647" name="Slide Number Placeholder 5"/>
          <p:cNvSpPr>
            <a:spLocks noGrp="1"/>
          </p:cNvSpPr>
          <p:nvPr>
            <p:ph type="sldNum" sz="quarter" idx="12"/>
          </p:nvPr>
        </p:nvSpPr>
        <p:spPr/>
        <p:txBody>
          <a:bodyPr/>
          <a:lstStyle/>
          <a:p>
            <a:r>
              <a:rPr lang="en-US"/>
              <a:t>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a:spLocks noGrp="1"/>
          </p:cNvSpPr>
          <p:nvPr>
            <p:ph type="title"/>
          </p:nvPr>
        </p:nvSpPr>
        <p:spPr>
          <a:xfrm>
            <a:off x="2592925" y="624110"/>
            <a:ext cx="8911687" cy="781609"/>
          </a:xfrm>
        </p:spPr>
        <p:txBody>
          <a:bodyPr>
            <a:noAutofit/>
          </a:bodyPr>
          <a:lstStyle/>
          <a:p>
            <a:r>
              <a:rPr lang="en-US" sz="5000" b="1"/>
              <a:t>Rules</a:t>
            </a:r>
          </a:p>
        </p:txBody>
      </p:sp>
      <p:sp>
        <p:nvSpPr>
          <p:cNvPr id="1048649" name="Content Placeholder 2"/>
          <p:cNvSpPr>
            <a:spLocks noGrp="1"/>
          </p:cNvSpPr>
          <p:nvPr>
            <p:ph idx="1"/>
          </p:nvPr>
        </p:nvSpPr>
        <p:spPr>
          <a:xfrm>
            <a:off x="2585499" y="1642281"/>
            <a:ext cx="8915400" cy="5017826"/>
          </a:xfrm>
        </p:spPr>
        <p:txBody>
          <a:bodyPr>
            <a:normAutofit/>
          </a:bodyPr>
          <a:lstStyle/>
          <a:p>
            <a:pPr marL="0" indent="0">
              <a:buNone/>
            </a:pPr>
            <a:r>
              <a:rPr lang="en-US" sz="3500" u="sng"/>
              <a:t>Hitting:</a:t>
            </a:r>
          </a:p>
          <a:p>
            <a:r>
              <a:rPr lang="en-US" sz="3000"/>
              <a:t>Players target is to obtain point 21.Untill he get nearly or equal to 21 players continue hitting.</a:t>
            </a:r>
            <a:endParaRPr lang="zh-CN" altLang="en-US"/>
          </a:p>
          <a:p>
            <a:pPr marL="0" indent="0">
              <a:buNone/>
            </a:pPr>
            <a:r>
              <a:rPr lang="en-US" sz="3000"/>
              <a:t>                              </a:t>
            </a:r>
          </a:p>
        </p:txBody>
      </p:sp>
      <p:pic>
        <p:nvPicPr>
          <p:cNvPr id="2097153" name="Picture 4"/>
          <p:cNvPicPr>
            <a:picLocks noChangeAspect="1"/>
          </p:cNvPicPr>
          <p:nvPr/>
        </p:nvPicPr>
        <p:blipFill>
          <a:blip r:embed="rId2"/>
          <a:stretch>
            <a:fillRect/>
          </a:stretch>
        </p:blipFill>
        <p:spPr>
          <a:xfrm>
            <a:off x="3078648" y="3956327"/>
            <a:ext cx="2585172" cy="2277563"/>
          </a:xfrm>
          <a:prstGeom prst="rect">
            <a:avLst/>
          </a:prstGeom>
        </p:spPr>
      </p:pic>
      <p:graphicFrame>
        <p:nvGraphicFramePr>
          <p:cNvPr id="4194305" name="Table 6"/>
          <p:cNvGraphicFramePr>
            <a:graphicFrameLocks noGrp="1"/>
          </p:cNvGraphicFramePr>
          <p:nvPr/>
        </p:nvGraphicFramePr>
        <p:xfrm>
          <a:off x="6096000" y="3956327"/>
          <a:ext cx="5404898" cy="2377440"/>
        </p:xfrm>
        <a:graphic>
          <a:graphicData uri="http://schemas.openxmlformats.org/drawingml/2006/table">
            <a:tbl>
              <a:tblPr firstRow="1" bandRow="1">
                <a:tableStyleId>{2D5ABB26-0587-4C30-8999-92F81FD0307C}</a:tableStyleId>
              </a:tblPr>
              <a:tblGrid>
                <a:gridCol w="5404898">
                  <a:extLst>
                    <a:ext uri="{9D8B030D-6E8A-4147-A177-3AD203B41FA5}">
                      <a16:colId xmlns:a16="http://schemas.microsoft.com/office/drawing/2014/main" val="20000"/>
                    </a:ext>
                  </a:extLst>
                </a:gridCol>
              </a:tblGrid>
              <a:tr h="2075983">
                <a:tc>
                  <a:txBody>
                    <a:bodyPr/>
                    <a:lstStyle/>
                    <a:p>
                      <a:pPr algn="just"/>
                      <a:r>
                        <a:rPr lang="en-US" sz="2500"/>
                        <a:t>Here player point is 6. There have large gap between 21and 6. So the player can hit until he got nearly or equal to 21.For one hit player get one random new card.</a:t>
                      </a:r>
                      <a:endParaRPr lang="zh-CN" altLang="en-US"/>
                    </a:p>
                  </a:txBody>
                  <a:tcPr/>
                </a:tc>
                <a:extLst>
                  <a:ext uri="{0D108BD9-81ED-4DB2-BD59-A6C34878D82A}">
                    <a16:rowId xmlns:a16="http://schemas.microsoft.com/office/drawing/2014/main" val="10000"/>
                  </a:ext>
                </a:extLst>
              </a:tr>
            </a:tbl>
          </a:graphicData>
        </a:graphic>
      </p:graphicFrame>
      <p:sp>
        <p:nvSpPr>
          <p:cNvPr id="1048650" name="Date Placeholder 6"/>
          <p:cNvSpPr>
            <a:spLocks noGrp="1"/>
          </p:cNvSpPr>
          <p:nvPr>
            <p:ph type="dt" sz="half" idx="10"/>
          </p:nvPr>
        </p:nvSpPr>
        <p:spPr/>
        <p:txBody>
          <a:bodyPr/>
          <a:lstStyle/>
          <a:p>
            <a:fld id="{B03EADCB-40A5-455C-8745-CF653524B239}" type="datetime1">
              <a:rPr lang="en-US" smtClean="0"/>
              <a:t>6/8/2022</a:t>
            </a:fld>
            <a:endParaRPr lang="en-US"/>
          </a:p>
        </p:txBody>
      </p:sp>
      <p:sp>
        <p:nvSpPr>
          <p:cNvPr id="1048651" name="Slide Number Placeholder 7"/>
          <p:cNvSpPr>
            <a:spLocks noGrp="1"/>
          </p:cNvSpPr>
          <p:nvPr>
            <p:ph type="sldNum" sz="quarter" idx="12"/>
          </p:nvPr>
        </p:nvSpPr>
        <p:spPr/>
        <p:txBody>
          <a:bodyPr/>
          <a:lstStyle/>
          <a:p>
            <a:r>
              <a:rPr lang="en-US"/>
              <a:t>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p:cNvSpPr>
          <p:nvPr>
            <p:ph type="title"/>
          </p:nvPr>
        </p:nvSpPr>
        <p:spPr>
          <a:xfrm>
            <a:off x="2592925" y="624110"/>
            <a:ext cx="8911687" cy="767962"/>
          </a:xfrm>
        </p:spPr>
        <p:txBody>
          <a:bodyPr>
            <a:noAutofit/>
          </a:bodyPr>
          <a:lstStyle/>
          <a:p>
            <a:r>
              <a:rPr lang="en-US" sz="5000"/>
              <a:t>Rules</a:t>
            </a:r>
          </a:p>
        </p:txBody>
      </p:sp>
      <p:sp>
        <p:nvSpPr>
          <p:cNvPr id="1048653" name="Content Placeholder 2"/>
          <p:cNvSpPr>
            <a:spLocks noGrp="1"/>
          </p:cNvSpPr>
          <p:nvPr>
            <p:ph idx="1"/>
          </p:nvPr>
        </p:nvSpPr>
        <p:spPr>
          <a:xfrm>
            <a:off x="2592925" y="1540189"/>
            <a:ext cx="8915400" cy="5147214"/>
          </a:xfrm>
        </p:spPr>
        <p:txBody>
          <a:bodyPr>
            <a:normAutofit/>
          </a:bodyPr>
          <a:lstStyle/>
          <a:p>
            <a:pPr marL="0" indent="0">
              <a:buNone/>
            </a:pPr>
            <a:r>
              <a:rPr lang="en-US" sz="3500" u="sng"/>
              <a:t>Stand:</a:t>
            </a:r>
          </a:p>
          <a:p>
            <a:pPr marL="0" indent="0">
              <a:buNone/>
            </a:pPr>
            <a:r>
              <a:rPr lang="en-US" sz="3000"/>
              <a:t>If the point is nearly or equal 21 the player stands to skip playing. Then the other player find chance to play.</a:t>
            </a:r>
          </a:p>
          <a:p>
            <a:pPr marL="0" indent="0">
              <a:buNone/>
            </a:pPr>
            <a:endParaRPr lang="en-US" sz="3000"/>
          </a:p>
        </p:txBody>
      </p:sp>
      <p:pic>
        <p:nvPicPr>
          <p:cNvPr id="2097154" name="Picture 4"/>
          <p:cNvPicPr>
            <a:picLocks noChangeAspect="1"/>
          </p:cNvPicPr>
          <p:nvPr/>
        </p:nvPicPr>
        <p:blipFill>
          <a:blip r:embed="rId2"/>
          <a:stretch>
            <a:fillRect/>
          </a:stretch>
        </p:blipFill>
        <p:spPr>
          <a:xfrm>
            <a:off x="2709146" y="3944203"/>
            <a:ext cx="2927379" cy="2060813"/>
          </a:xfrm>
          <a:prstGeom prst="rect">
            <a:avLst/>
          </a:prstGeom>
        </p:spPr>
      </p:pic>
      <p:graphicFrame>
        <p:nvGraphicFramePr>
          <p:cNvPr id="4194306" name="Table 6"/>
          <p:cNvGraphicFramePr>
            <a:graphicFrameLocks noGrp="1"/>
          </p:cNvGraphicFramePr>
          <p:nvPr/>
        </p:nvGraphicFramePr>
        <p:xfrm>
          <a:off x="6096000" y="3798094"/>
          <a:ext cx="5408611" cy="2206922"/>
        </p:xfrm>
        <a:graphic>
          <a:graphicData uri="http://schemas.openxmlformats.org/drawingml/2006/table">
            <a:tbl>
              <a:tblPr firstRow="1" bandRow="1">
                <a:tableStyleId>{2D5ABB26-0587-4C30-8999-92F81FD0307C}</a:tableStyleId>
              </a:tblPr>
              <a:tblGrid>
                <a:gridCol w="5408611">
                  <a:extLst>
                    <a:ext uri="{9D8B030D-6E8A-4147-A177-3AD203B41FA5}">
                      <a16:colId xmlns:a16="http://schemas.microsoft.com/office/drawing/2014/main" val="20000"/>
                    </a:ext>
                  </a:extLst>
                </a:gridCol>
              </a:tblGrid>
              <a:tr h="2206922">
                <a:tc>
                  <a:txBody>
                    <a:bodyPr/>
                    <a:lstStyle/>
                    <a:p>
                      <a:r>
                        <a:rPr lang="en-US" sz="2500"/>
                        <a:t>Here the point is 19. that is nearly 21. If the player take one hit then there has a chance to overflow of 21. So the player need to stand to skip his round.</a:t>
                      </a:r>
                    </a:p>
                  </a:txBody>
                  <a:tcPr/>
                </a:tc>
                <a:extLst>
                  <a:ext uri="{0D108BD9-81ED-4DB2-BD59-A6C34878D82A}">
                    <a16:rowId xmlns:a16="http://schemas.microsoft.com/office/drawing/2014/main" val="10000"/>
                  </a:ext>
                </a:extLst>
              </a:tr>
            </a:tbl>
          </a:graphicData>
        </a:graphic>
      </p:graphicFrame>
      <p:sp>
        <p:nvSpPr>
          <p:cNvPr id="1048654" name="Date Placeholder 6"/>
          <p:cNvSpPr>
            <a:spLocks noGrp="1"/>
          </p:cNvSpPr>
          <p:nvPr>
            <p:ph type="dt" sz="half" idx="10"/>
          </p:nvPr>
        </p:nvSpPr>
        <p:spPr/>
        <p:txBody>
          <a:bodyPr/>
          <a:lstStyle/>
          <a:p>
            <a:fld id="{88CC4AFD-DD4D-4B03-B14A-447CA22C3B80}" type="datetime1">
              <a:rPr lang="en-US" smtClean="0"/>
              <a:t>6/8/2022</a:t>
            </a:fld>
            <a:endParaRPr lang="en-US"/>
          </a:p>
        </p:txBody>
      </p:sp>
      <p:sp>
        <p:nvSpPr>
          <p:cNvPr id="1048655" name="Slide Number Placeholder 7"/>
          <p:cNvSpPr>
            <a:spLocks noGrp="1"/>
          </p:cNvSpPr>
          <p:nvPr>
            <p:ph type="sldNum" sz="quarter" idx="12"/>
          </p:nvPr>
        </p:nvSpPr>
        <p:spPr/>
        <p:txBody>
          <a:bodyPr/>
          <a:lstStyle/>
          <a:p>
            <a:r>
              <a:rPr lang="en-US"/>
              <a:t>8</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661</Words>
  <Application>Microsoft Office PowerPoint</Application>
  <PresentationFormat>Widescreen</PresentationFormat>
  <Paragraphs>118</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vt:lpstr>
      <vt:lpstr>Calibri</vt:lpstr>
      <vt:lpstr>Century Gothic</vt:lpstr>
      <vt:lpstr>Wingdings 3</vt:lpstr>
      <vt:lpstr>Wisp</vt:lpstr>
      <vt:lpstr>                    Project on CSE 4110           Black Jacks</vt:lpstr>
      <vt:lpstr>Outline</vt:lpstr>
      <vt:lpstr>Introduction</vt:lpstr>
      <vt:lpstr>Outline</vt:lpstr>
      <vt:lpstr>Rules</vt:lpstr>
      <vt:lpstr>Rules</vt:lpstr>
      <vt:lpstr>Rules</vt:lpstr>
      <vt:lpstr>Rules</vt:lpstr>
      <vt:lpstr>Rules</vt:lpstr>
      <vt:lpstr>Rules</vt:lpstr>
      <vt:lpstr>Rules</vt:lpstr>
      <vt:lpstr>Rules</vt:lpstr>
      <vt:lpstr>Rules</vt:lpstr>
      <vt:lpstr>Outlines</vt:lpstr>
      <vt:lpstr>Implementation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on CSE 4110           Black Jacks</dc:title>
  <dc:creator>MD. Shahidul Islam Ridoy</dc:creator>
  <cp:lastModifiedBy>MD. Shahidul Islam Ridoy</cp:lastModifiedBy>
  <cp:revision>5</cp:revision>
  <dcterms:created xsi:type="dcterms:W3CDTF">2022-06-07T04:07:24Z</dcterms:created>
  <dcterms:modified xsi:type="dcterms:W3CDTF">2022-06-08T10:54:42Z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8ce1c1fccf08493ba04b71e38282354e</vt:lpwstr>
  </property>
</Properties>
</file>