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1"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4" d="100"/>
          <a:sy n="44" d="100"/>
        </p:scale>
        <p:origin x="-102" y="-4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7/31/2021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FF16D94-B83C-4A4C-829C-F3E83B4EB585}" type="datetimeFigureOut">
              <a:rPr lang="en-US" smtClean="0"/>
              <a:pPr/>
              <a:t>7/31/2021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EFFB9FC-F06F-4191-8A8B-2B80024AF79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457200"/>
            <a:ext cx="8458200" cy="1470025"/>
          </a:xfrm>
        </p:spPr>
        <p:txBody>
          <a:bodyPr/>
          <a:lstStyle/>
          <a:p>
            <a:r>
              <a:rPr lang="en-US" dirty="0" smtClean="0"/>
              <a:t>    Online Chat </a:t>
            </a:r>
            <a:r>
              <a:rPr lang="en-US" dirty="0" err="1" smtClean="0"/>
              <a:t>Aplication</a:t>
            </a:r>
            <a:endParaRPr lang="en-US" dirty="0"/>
          </a:p>
        </p:txBody>
      </p:sp>
      <p:sp>
        <p:nvSpPr>
          <p:cNvPr id="3" name="Subtitle 2"/>
          <p:cNvSpPr>
            <a:spLocks noGrp="1"/>
          </p:cNvSpPr>
          <p:nvPr>
            <p:ph type="subTitle" idx="1"/>
          </p:nvPr>
        </p:nvSpPr>
        <p:spPr>
          <a:xfrm>
            <a:off x="1905000" y="2057400"/>
            <a:ext cx="4953000" cy="1828800"/>
          </a:xfrm>
        </p:spPr>
        <p:txBody>
          <a:bodyPr/>
          <a:lstStyle/>
          <a:p>
            <a:r>
              <a:rPr lang="en-US" dirty="0" smtClean="0"/>
              <a:t> </a:t>
            </a:r>
            <a:endParaRPr lang="en-US" dirty="0"/>
          </a:p>
        </p:txBody>
      </p:sp>
      <p:sp>
        <p:nvSpPr>
          <p:cNvPr id="5" name="Rectangle 4"/>
          <p:cNvSpPr/>
          <p:nvPr/>
        </p:nvSpPr>
        <p:spPr>
          <a:xfrm>
            <a:off x="1828800" y="3276600"/>
            <a:ext cx="5216364" cy="2492990"/>
          </a:xfrm>
          <a:prstGeom prst="rect">
            <a:avLst/>
          </a:prstGeom>
        </p:spPr>
        <p:txBody>
          <a:bodyPr wrap="none">
            <a:spAutoFit/>
          </a:bodyPr>
          <a:lstStyle/>
          <a:p>
            <a:pPr algn="ctr"/>
            <a:r>
              <a:rPr lang="en-US" sz="2400" dirty="0" err="1" smtClean="0"/>
              <a:t>Mahmudul</a:t>
            </a:r>
            <a:r>
              <a:rPr lang="en-US" sz="2400" dirty="0" smtClean="0"/>
              <a:t> Islam</a:t>
            </a:r>
          </a:p>
          <a:p>
            <a:pPr algn="ctr"/>
            <a:r>
              <a:rPr lang="en-US" sz="2000" dirty="0" smtClean="0"/>
              <a:t>UG02-47-18-004</a:t>
            </a:r>
          </a:p>
          <a:p>
            <a:pPr algn="ctr"/>
            <a:endParaRPr lang="en-US" sz="2000" dirty="0"/>
          </a:p>
          <a:p>
            <a:pPr algn="ctr"/>
            <a:r>
              <a:rPr lang="en-US" dirty="0" smtClean="0"/>
              <a:t>Course Code – 0318</a:t>
            </a:r>
          </a:p>
          <a:p>
            <a:pPr algn="ctr"/>
            <a:r>
              <a:rPr lang="en-US" dirty="0" smtClean="0"/>
              <a:t>Course Name - Software Engineering </a:t>
            </a:r>
          </a:p>
          <a:p>
            <a:pPr algn="ctr"/>
            <a:r>
              <a:rPr lang="en-US" dirty="0" smtClean="0"/>
              <a:t>Department of Computer Science and Engineering</a:t>
            </a:r>
          </a:p>
          <a:p>
            <a:pPr algn="ctr"/>
            <a:r>
              <a:rPr lang="en-US" dirty="0" smtClean="0"/>
              <a:t> State University of Bangladesh</a:t>
            </a:r>
            <a:endParaRPr lang="en-US" b="1" dirty="0" smtClean="0"/>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noFill/>
        </p:spPr>
        <p:txBody>
          <a:bodyPr>
            <a:noAutofit/>
          </a:bodyPr>
          <a:lstStyle/>
          <a:p>
            <a:pPr>
              <a:buFont typeface="Wingdings" pitchFamily="2" charset="2"/>
              <a:buChar char="q"/>
            </a:pPr>
            <a:r>
              <a:rPr lang="en-US" sz="2400" dirty="0" smtClean="0">
                <a:solidFill>
                  <a:schemeClr val="bg1">
                    <a:lumMod val="50000"/>
                  </a:schemeClr>
                </a:solidFill>
              </a:rPr>
              <a:t>Introduction</a:t>
            </a:r>
          </a:p>
          <a:p>
            <a:pPr>
              <a:buFont typeface="Wingdings" pitchFamily="2" charset="2"/>
              <a:buChar char="q"/>
            </a:pPr>
            <a:r>
              <a:rPr lang="en-US" sz="2400" dirty="0" smtClean="0">
                <a:solidFill>
                  <a:schemeClr val="bg1">
                    <a:lumMod val="50000"/>
                  </a:schemeClr>
                </a:solidFill>
              </a:rPr>
              <a:t>Development Tools</a:t>
            </a:r>
          </a:p>
          <a:p>
            <a:pPr>
              <a:buFont typeface="Wingdings" pitchFamily="2" charset="2"/>
              <a:buChar char="q"/>
            </a:pPr>
            <a:r>
              <a:rPr lang="en-US" sz="2400" dirty="0" smtClean="0">
                <a:solidFill>
                  <a:schemeClr val="bg1">
                    <a:lumMod val="50000"/>
                  </a:schemeClr>
                </a:solidFill>
              </a:rPr>
              <a:t>Modules</a:t>
            </a:r>
          </a:p>
          <a:p>
            <a:pPr>
              <a:buFont typeface="Wingdings" pitchFamily="2" charset="2"/>
              <a:buChar char="q"/>
            </a:pPr>
            <a:r>
              <a:rPr lang="en-US" sz="2400" dirty="0" smtClean="0">
                <a:solidFill>
                  <a:schemeClr val="bg1">
                    <a:lumMod val="50000"/>
                  </a:schemeClr>
                </a:solidFill>
              </a:rPr>
              <a:t>Features</a:t>
            </a:r>
          </a:p>
          <a:p>
            <a:pPr>
              <a:buFont typeface="Wingdings" pitchFamily="2" charset="2"/>
              <a:buChar char="q"/>
            </a:pPr>
            <a:r>
              <a:rPr lang="en-US" sz="2400" dirty="0" err="1" smtClean="0">
                <a:solidFill>
                  <a:schemeClr val="bg1">
                    <a:lumMod val="50000"/>
                  </a:schemeClr>
                </a:solidFill>
              </a:rPr>
              <a:t>Conclution</a:t>
            </a:r>
            <a:endParaRPr lang="en-US" sz="2400" dirty="0" smtClean="0">
              <a:solidFill>
                <a:schemeClr val="bg1">
                  <a:lumMod val="50000"/>
                </a:schemeClr>
              </a:solidFill>
            </a:endParaRP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50000"/>
                  </a:schemeClr>
                </a:solidFill>
              </a:rPr>
              <a:t>Introduction</a:t>
            </a:r>
            <a:br>
              <a:rPr lang="en-US" dirty="0" smtClean="0">
                <a:solidFill>
                  <a:schemeClr val="bg1">
                    <a:lumMod val="50000"/>
                  </a:schemeClr>
                </a:solidFill>
              </a:rPr>
            </a:br>
            <a:endParaRPr lang="en-US" dirty="0"/>
          </a:p>
        </p:txBody>
      </p:sp>
      <p:sp>
        <p:nvSpPr>
          <p:cNvPr id="3" name="Content Placeholder 2"/>
          <p:cNvSpPr>
            <a:spLocks noGrp="1"/>
          </p:cNvSpPr>
          <p:nvPr>
            <p:ph idx="1"/>
          </p:nvPr>
        </p:nvSpPr>
        <p:spPr/>
        <p:txBody>
          <a:bodyPr>
            <a:normAutofit/>
          </a:bodyPr>
          <a:lstStyle/>
          <a:p>
            <a:r>
              <a:rPr lang="en-US" sz="2800" dirty="0" smtClean="0"/>
              <a:t>This project is an example of chat application which is basically based on public chatting (message is broadcast to all connected users) </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Content Placeholder 2"/>
          <p:cNvSpPr>
            <a:spLocks noGrp="1"/>
          </p:cNvSpPr>
          <p:nvPr>
            <p:ph idx="1"/>
          </p:nvPr>
        </p:nvSpPr>
        <p:spPr>
          <a:xfrm>
            <a:off x="1447800" y="1905000"/>
            <a:ext cx="7498080" cy="1600200"/>
          </a:xfrm>
        </p:spPr>
        <p:txBody>
          <a:bodyPr>
            <a:normAutofit/>
          </a:bodyPr>
          <a:lstStyle/>
          <a:p>
            <a:pPr marL="916686" lvl="1" indent="-514350">
              <a:buFont typeface="Wingdings" pitchFamily="2" charset="2"/>
              <a:buChar char="q"/>
            </a:pPr>
            <a:r>
              <a:rPr lang="en-US" sz="2400" dirty="0" smtClean="0"/>
              <a:t>Front-end : HTML, CSS and JavaScript </a:t>
            </a:r>
          </a:p>
          <a:p>
            <a:pPr marL="916686" lvl="1" indent="-514350">
              <a:buFont typeface="Wingdings" pitchFamily="2" charset="2"/>
              <a:buChar char="q"/>
            </a:pPr>
            <a:r>
              <a:rPr lang="en-US" sz="2400" dirty="0" smtClean="0"/>
              <a:t> Back-end : PHP and JavaScript </a:t>
            </a:r>
          </a:p>
          <a:p>
            <a:pPr marL="916686" lvl="1" indent="-514350">
              <a:buFont typeface="Wingdings" pitchFamily="2" charset="2"/>
              <a:buChar char="q"/>
            </a:pPr>
            <a:r>
              <a:rPr lang="en-US" sz="2400" dirty="0" smtClean="0"/>
              <a:t> Database : </a:t>
            </a:r>
            <a:r>
              <a:rPr lang="en-US" sz="2400" dirty="0" err="1" smtClean="0"/>
              <a:t>MySQL</a:t>
            </a:r>
            <a:r>
              <a:rPr lang="en-US" sz="2400" dirty="0" smtClean="0"/>
              <a:t> </a:t>
            </a:r>
            <a:endParaRPr lang="en-US" sz="2400" dirty="0"/>
          </a:p>
        </p:txBody>
      </p:sp>
      <p:sp>
        <p:nvSpPr>
          <p:cNvPr id="4" name="TextBox 3"/>
          <p:cNvSpPr txBox="1"/>
          <p:nvPr/>
        </p:nvSpPr>
        <p:spPr>
          <a:xfrm>
            <a:off x="1828800" y="1524000"/>
            <a:ext cx="1316386" cy="461665"/>
          </a:xfrm>
          <a:prstGeom prst="rect">
            <a:avLst/>
          </a:prstGeom>
          <a:noFill/>
        </p:spPr>
        <p:txBody>
          <a:bodyPr wrap="none" rtlCol="0">
            <a:spAutoFit/>
          </a:bodyPr>
          <a:lstStyle/>
          <a:p>
            <a:r>
              <a:rPr lang="en-US" sz="2400" dirty="0" smtClean="0"/>
              <a:t>Language</a:t>
            </a:r>
            <a:endParaRPr lang="en-US" sz="2400" dirty="0"/>
          </a:p>
        </p:txBody>
      </p:sp>
      <p:sp>
        <p:nvSpPr>
          <p:cNvPr id="5" name="TextBox 4"/>
          <p:cNvSpPr txBox="1"/>
          <p:nvPr/>
        </p:nvSpPr>
        <p:spPr>
          <a:xfrm>
            <a:off x="1905000" y="3733800"/>
            <a:ext cx="1768882" cy="461665"/>
          </a:xfrm>
          <a:prstGeom prst="rect">
            <a:avLst/>
          </a:prstGeom>
          <a:noFill/>
        </p:spPr>
        <p:txBody>
          <a:bodyPr wrap="none" rtlCol="0">
            <a:spAutoFit/>
          </a:bodyPr>
          <a:lstStyle/>
          <a:p>
            <a:r>
              <a:rPr lang="en-US" sz="2400" dirty="0" smtClean="0"/>
              <a:t>Environment</a:t>
            </a:r>
            <a:endParaRPr lang="en-US" sz="2400" dirty="0"/>
          </a:p>
        </p:txBody>
      </p:sp>
      <p:sp>
        <p:nvSpPr>
          <p:cNvPr id="6" name="TextBox 5"/>
          <p:cNvSpPr txBox="1"/>
          <p:nvPr/>
        </p:nvSpPr>
        <p:spPr>
          <a:xfrm>
            <a:off x="1981200" y="4191000"/>
            <a:ext cx="2705997" cy="1200329"/>
          </a:xfrm>
          <a:prstGeom prst="rect">
            <a:avLst/>
          </a:prstGeom>
          <a:noFill/>
        </p:spPr>
        <p:txBody>
          <a:bodyPr wrap="none" rtlCol="0">
            <a:spAutoFit/>
          </a:bodyPr>
          <a:lstStyle/>
          <a:p>
            <a:pPr>
              <a:buFont typeface="Wingdings" pitchFamily="2" charset="2"/>
              <a:buChar char="q"/>
            </a:pPr>
            <a:r>
              <a:rPr lang="en-US" sz="2400" dirty="0" smtClean="0"/>
              <a:t>   apache </a:t>
            </a:r>
          </a:p>
          <a:p>
            <a:pPr>
              <a:buFont typeface="Wingdings" pitchFamily="2" charset="2"/>
              <a:buChar char="q"/>
            </a:pPr>
            <a:r>
              <a:rPr lang="en-US" sz="2400" dirty="0" smtClean="0"/>
              <a:t>   </a:t>
            </a:r>
            <a:r>
              <a:rPr lang="en-US" sz="2400" dirty="0" err="1" smtClean="0"/>
              <a:t>MySQL</a:t>
            </a:r>
            <a:r>
              <a:rPr lang="en-US" sz="2400" dirty="0" smtClean="0"/>
              <a:t> Server  </a:t>
            </a:r>
          </a:p>
          <a:p>
            <a:pPr>
              <a:buFont typeface="Wingdings" pitchFamily="2" charset="2"/>
              <a:buChar char="q"/>
            </a:pPr>
            <a:r>
              <a:rPr lang="en-US" sz="2400" dirty="0"/>
              <a:t> </a:t>
            </a:r>
            <a:r>
              <a:rPr lang="en-US" sz="2400" dirty="0" smtClean="0"/>
              <a:t> XAMPP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sz="2400" dirty="0" smtClean="0"/>
              <a:t>Server Modules:-    A server is a specially equipped computer connected to the internet that allows users with chat clients to converse with one another via typed messages in real time. </a:t>
            </a:r>
          </a:p>
          <a:p>
            <a:endParaRPr lang="en-US" sz="2400" dirty="0" smtClean="0"/>
          </a:p>
          <a:p>
            <a:r>
              <a:rPr lang="en-US" sz="2400" dirty="0" smtClean="0"/>
              <a:t>Client Module:-   A client is a software program that allows users to connect to chat servers and communicate with other users via a chat room.</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a:pPr>
            <a:r>
              <a:rPr lang="en-US" sz="2400" dirty="0" smtClean="0"/>
              <a:t>Sign in/Sign up</a:t>
            </a:r>
          </a:p>
          <a:p>
            <a:pPr marL="596646" indent="-514350">
              <a:buFont typeface="+mj-lt"/>
              <a:buAutoNum type="arabicPeriod"/>
            </a:pPr>
            <a:r>
              <a:rPr lang="en-US" sz="2400" dirty="0" smtClean="0"/>
              <a:t>Profile Picture</a:t>
            </a:r>
          </a:p>
          <a:p>
            <a:pPr marL="596646" indent="-514350">
              <a:buFont typeface="+mj-lt"/>
              <a:buAutoNum type="arabicPeriod"/>
            </a:pPr>
            <a:r>
              <a:rPr lang="en-US" sz="2400" dirty="0" smtClean="0"/>
              <a:t>View active users</a:t>
            </a:r>
          </a:p>
          <a:p>
            <a:pPr marL="596646" indent="-514350">
              <a:buFont typeface="+mj-lt"/>
              <a:buAutoNum type="arabicPeriod"/>
            </a:pPr>
            <a:r>
              <a:rPr lang="en-US" sz="2400" dirty="0" smtClean="0"/>
              <a:t>Logout</a:t>
            </a:r>
          </a:p>
          <a:p>
            <a:pPr marL="596646" indent="-514350">
              <a:buFont typeface="+mj-lt"/>
              <a:buAutoNum type="arabicPeriod"/>
            </a:pPr>
            <a:r>
              <a:rPr lang="en-US" sz="2400" dirty="0" smtClean="0"/>
              <a:t>Chat history</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Conclution</a:t>
            </a:r>
            <a:r>
              <a:rPr lang="en-US" dirty="0" smtClean="0"/>
              <a:t> &amp; Scope</a:t>
            </a:r>
            <a:endParaRPr lang="en-US" dirty="0"/>
          </a:p>
        </p:txBody>
      </p:sp>
      <p:sp>
        <p:nvSpPr>
          <p:cNvPr id="3" name="Content Placeholder 2"/>
          <p:cNvSpPr>
            <a:spLocks noGrp="1"/>
          </p:cNvSpPr>
          <p:nvPr>
            <p:ph idx="1"/>
          </p:nvPr>
        </p:nvSpPr>
        <p:spPr>
          <a:xfrm>
            <a:off x="1435608" y="1447800"/>
            <a:ext cx="6946392" cy="4572000"/>
          </a:xfrm>
        </p:spPr>
        <p:txBody>
          <a:bodyPr>
            <a:noAutofit/>
          </a:bodyPr>
          <a:lstStyle/>
          <a:p>
            <a:r>
              <a:rPr lang="en-US" sz="2000" dirty="0" smtClean="0"/>
              <a:t>There is always a room for improvements in any software package, however good and efficient it may be done. But the most important thing should be flexible to accept further modification Right now we are just dealing with text communication. In future this software may be extended to include features such as: </a:t>
            </a:r>
          </a:p>
          <a:p>
            <a:endParaRPr lang="en-US" sz="2000" dirty="0" smtClean="0"/>
          </a:p>
          <a:p>
            <a:r>
              <a:rPr lang="en-US" sz="2000" dirty="0" smtClean="0"/>
              <a:t>*File transfer: this will enable the user to send files of different formats to others via the chat application. </a:t>
            </a:r>
          </a:p>
          <a:p>
            <a:endParaRPr lang="en-US" sz="2000" dirty="0" smtClean="0"/>
          </a:p>
          <a:p>
            <a:r>
              <a:rPr lang="en-US" sz="2000" dirty="0" smtClean="0"/>
              <a:t>*Voice chat: this will enhance the application to a higher level where communication will be possible via voice calling as in telephone. </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Content Placeholder 5" descr="bigstock-Thank-You-148234085-1030x705.jpg"/>
          <p:cNvPicPr>
            <a:picLocks noGrp="1" noChangeAspect="1"/>
          </p:cNvPicPr>
          <p:nvPr>
            <p:ph idx="1"/>
          </p:nvPr>
        </p:nvPicPr>
        <p:blipFill>
          <a:blip r:embed="rId2"/>
          <a:stretch>
            <a:fillRect/>
          </a:stretch>
        </p:blipFill>
        <p:spPr>
          <a:xfrm>
            <a:off x="1600200" y="1219200"/>
            <a:ext cx="6858000" cy="4694068"/>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262</TotalTime>
  <Words>268</Words>
  <Application>Microsoft Office PowerPoint</Application>
  <PresentationFormat>On-screen Show (4:3)</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    Online Chat Aplication</vt:lpstr>
      <vt:lpstr>Overview</vt:lpstr>
      <vt:lpstr>Introduction </vt:lpstr>
      <vt:lpstr>Development Tools</vt:lpstr>
      <vt:lpstr>Modules</vt:lpstr>
      <vt:lpstr>Features:</vt:lpstr>
      <vt:lpstr>Conclution &amp; Scope</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21</cp:revision>
  <dcterms:created xsi:type="dcterms:W3CDTF">2021-07-14T17:08:53Z</dcterms:created>
  <dcterms:modified xsi:type="dcterms:W3CDTF">2021-07-31T11:07:39Z</dcterms:modified>
</cp:coreProperties>
</file>