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0376-0A5C-4CE9-B2F5-221F30E4099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F7DE-75E0-4AE5-938B-776F870B3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214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0376-0A5C-4CE9-B2F5-221F30E4099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F7DE-75E0-4AE5-938B-776F870B3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16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0376-0A5C-4CE9-B2F5-221F30E4099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F7DE-75E0-4AE5-938B-776F870B3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372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0376-0A5C-4CE9-B2F5-221F30E4099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F7DE-75E0-4AE5-938B-776F870B3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42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0376-0A5C-4CE9-B2F5-221F30E4099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F7DE-75E0-4AE5-938B-776F870B3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185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0376-0A5C-4CE9-B2F5-221F30E4099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F7DE-75E0-4AE5-938B-776F870B3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830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0376-0A5C-4CE9-B2F5-221F30E4099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F7DE-75E0-4AE5-938B-776F870B3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099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0376-0A5C-4CE9-B2F5-221F30E4099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F7DE-75E0-4AE5-938B-776F870B3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20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0376-0A5C-4CE9-B2F5-221F30E4099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F7DE-75E0-4AE5-938B-776F870B3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59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0376-0A5C-4CE9-B2F5-221F30E4099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59AF7DE-75E0-4AE5-938B-776F870B3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9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0376-0A5C-4CE9-B2F5-221F30E4099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F7DE-75E0-4AE5-938B-776F870B3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69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0376-0A5C-4CE9-B2F5-221F30E4099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F7DE-75E0-4AE5-938B-776F870B3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45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0376-0A5C-4CE9-B2F5-221F30E4099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F7DE-75E0-4AE5-938B-776F870B3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59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0376-0A5C-4CE9-B2F5-221F30E4099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F7DE-75E0-4AE5-938B-776F870B3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40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0376-0A5C-4CE9-B2F5-221F30E4099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F7DE-75E0-4AE5-938B-776F870B3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91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0376-0A5C-4CE9-B2F5-221F30E4099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F7DE-75E0-4AE5-938B-776F870B3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473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0376-0A5C-4CE9-B2F5-221F30E4099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F7DE-75E0-4AE5-938B-776F870B3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565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7B60376-0A5C-4CE9-B2F5-221F30E4099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59AF7DE-75E0-4AE5-938B-776F870B3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13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6E480-1568-09F1-F684-856A7417DF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0531" y="1101773"/>
            <a:ext cx="8574622" cy="2616199"/>
          </a:xfrm>
        </p:spPr>
        <p:txBody>
          <a:bodyPr/>
          <a:lstStyle/>
          <a:p>
            <a:r>
              <a:rPr lang="en-US" dirty="0"/>
              <a:t>File Manager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D8586C-6D25-9205-E754-2951EE7E4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67508" y="3717972"/>
            <a:ext cx="6987645" cy="1388534"/>
          </a:xfrm>
        </p:spPr>
        <p:txBody>
          <a:bodyPr>
            <a:normAutofit/>
          </a:bodyPr>
          <a:lstStyle/>
          <a:p>
            <a:r>
              <a:rPr lang="en-US" sz="2400" dirty="0"/>
              <a:t>Ridvan Suleymanov</a:t>
            </a:r>
          </a:p>
        </p:txBody>
      </p:sp>
    </p:spTree>
    <p:extLst>
      <p:ext uri="{BB962C8B-B14F-4D97-AF65-F5344CB8AC3E}">
        <p14:creationId xmlns:p14="http://schemas.microsoft.com/office/powerpoint/2010/main" val="4188795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CC04D-7F08-5E4A-DE14-4F5AA9E29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5652" y="0"/>
            <a:ext cx="10018713" cy="907026"/>
          </a:xfrm>
        </p:spPr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572C0F-4E21-9234-4C48-B0A1B2527A63}"/>
              </a:ext>
            </a:extLst>
          </p:cNvPr>
          <p:cNvSpPr txBox="1"/>
          <p:nvPr/>
        </p:nvSpPr>
        <p:spPr>
          <a:xfrm>
            <a:off x="1671122" y="907026"/>
            <a:ext cx="10520878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a File Manager application designed for Android devices. It provides users with the ability to browse through their device's storage and access files and directories. The app also offers a variety of file management options, including the ability to copy, move, and delete single or multiple files at a time, rename, and open files as well.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System Calls:</a:t>
            </a:r>
            <a:endParaRPr lang="en-US" sz="2800" b="1" dirty="0">
              <a:solidFill>
                <a:srgbClr val="FF0000"/>
              </a:solidFill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Environment.getExternalStorageDirectory():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Returns the primary external storage directory.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onCreate():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It initializes various UI components and sets up listeners for button clicks and recycler view item clicks.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setContentView():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Sets the activity layout.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FileUtil():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Performs file operations such as listing files in a directory, copying, moving and deleting files.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startActivityForResult():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Starts a new activity and expects a result back from it.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onResume():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Called when the activity becomes visible to the user.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onStop():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Called when the activity is no longer visible to the user and has been stopped.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onDestroy():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Called when the activity is destroyed by the system.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android.permission.WRITE_EXTERNAL_STORAGE, android.permission.READ_EXTERNAL_STORAGE,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android.permission.MANAGE_EXTERNAL_STORAGE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permission is used to grant an app the ability to manage all files on a user's external storage, including the ability to read, write, delete, and modify any files stored there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i="0" u="none" strike="noStrike" cap="none" normalizeH="0" baseline="0" dirty="0">
              <a:ln>
                <a:noFill/>
              </a:ln>
              <a:effectLst/>
              <a:latin typeface="Söhne Mono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i="0" u="none" strike="noStrike" cap="none" normalizeH="0" baseline="0" dirty="0">
              <a:ln>
                <a:noFill/>
              </a:ln>
              <a:effectLst/>
              <a:latin typeface="Söhne Mono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i="0" u="none" strike="noStrike" cap="none" normalizeH="0" baseline="0" dirty="0">
              <a:ln>
                <a:noFill/>
              </a:ln>
              <a:effectLst/>
              <a:latin typeface="Söhne Mon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734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3ED2-36F0-C121-08F7-47D699B14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86033"/>
            <a:ext cx="10018713" cy="838200"/>
          </a:xfrm>
        </p:spPr>
        <p:txBody>
          <a:bodyPr/>
          <a:lstStyle/>
          <a:p>
            <a:r>
              <a:rPr lang="en-US"/>
              <a:t>App Snapshots</a:t>
            </a:r>
            <a:endParaRPr lang="en-US" dirty="0"/>
          </a:p>
        </p:txBody>
      </p:sp>
      <p:pic>
        <p:nvPicPr>
          <p:cNvPr id="5" name="Picture 4" descr="A picture containing text, electronics, screenshot, cellphone&#10;&#10;Description automatically generated">
            <a:extLst>
              <a:ext uri="{FF2B5EF4-FFF2-40B4-BE49-F238E27FC236}">
                <a16:creationId xmlns:a16="http://schemas.microsoft.com/office/drawing/2014/main" id="{E3400C4A-B5F3-59F6-710F-4FCDC4CBD5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54" t="545" r="18399" b="628"/>
          <a:stretch/>
        </p:blipFill>
        <p:spPr>
          <a:xfrm>
            <a:off x="1484309" y="1400166"/>
            <a:ext cx="2185557" cy="4324771"/>
          </a:xfrm>
          <a:prstGeom prst="rect">
            <a:avLst/>
          </a:prstGeom>
        </p:spPr>
      </p:pic>
      <p:pic>
        <p:nvPicPr>
          <p:cNvPr id="7" name="Picture 6" descr="A close-up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840AC2BA-E265-1F9E-0379-2FEA4C0E5F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6" r="13741"/>
          <a:stretch/>
        </p:blipFill>
        <p:spPr>
          <a:xfrm>
            <a:off x="3910442" y="1400165"/>
            <a:ext cx="2185558" cy="4324772"/>
          </a:xfrm>
          <a:prstGeom prst="rect">
            <a:avLst/>
          </a:prstGeom>
        </p:spPr>
      </p:pic>
      <p:pic>
        <p:nvPicPr>
          <p:cNvPr id="9" name="Picture 8" descr="A picture containing text, monitor, screen, electronics&#10;&#10;Description automatically generated">
            <a:extLst>
              <a:ext uri="{FF2B5EF4-FFF2-40B4-BE49-F238E27FC236}">
                <a16:creationId xmlns:a16="http://schemas.microsoft.com/office/drawing/2014/main" id="{40CE44F8-8256-78B1-7BC4-B191890A58E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82"/>
          <a:stretch/>
        </p:blipFill>
        <p:spPr>
          <a:xfrm>
            <a:off x="9175005" y="1417980"/>
            <a:ext cx="2328017" cy="4306956"/>
          </a:xfrm>
          <a:prstGeom prst="rect">
            <a:avLst/>
          </a:prstGeom>
        </p:spPr>
      </p:pic>
      <p:pic>
        <p:nvPicPr>
          <p:cNvPr id="11" name="Picture 10" descr="A close-up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9B2A2C54-8FCC-986A-AC2C-C294F72B901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5" r="4273" b="1176"/>
          <a:stretch/>
        </p:blipFill>
        <p:spPr>
          <a:xfrm>
            <a:off x="6493666" y="1400165"/>
            <a:ext cx="2328017" cy="432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3836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5183</TotalTime>
  <Words>257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Corbel</vt:lpstr>
      <vt:lpstr>JetBrains Mono</vt:lpstr>
      <vt:lpstr>Söhne</vt:lpstr>
      <vt:lpstr>Söhne Mono</vt:lpstr>
      <vt:lpstr>Parallax</vt:lpstr>
      <vt:lpstr>File Manager Application</vt:lpstr>
      <vt:lpstr>Project Description</vt:lpstr>
      <vt:lpstr>App Snapshots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Manger Application</dc:title>
  <dc:creator>Ridvan Suleymanov</dc:creator>
  <cp:lastModifiedBy>Ridvan Suleymanov</cp:lastModifiedBy>
  <cp:revision>3</cp:revision>
  <dcterms:created xsi:type="dcterms:W3CDTF">2023-04-18T17:10:21Z</dcterms:created>
  <dcterms:modified xsi:type="dcterms:W3CDTF">2023-04-23T14:41:14Z</dcterms:modified>
</cp:coreProperties>
</file>