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E31C7D"/>
    <a:srgbClr val="232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>
      <p:cViewPr varScale="1">
        <p:scale>
          <a:sx n="82" d="100"/>
          <a:sy n="82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083405B-5B5B-4BAB-96E1-C5EEEAE02DE4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5013325"/>
            <a:ext cx="5903913" cy="11096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800" b="1">
                <a:solidFill>
                  <a:srgbClr val="23201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5949950"/>
            <a:ext cx="5903913" cy="4318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23201F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1488" y="620713"/>
            <a:ext cx="1854200" cy="59039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620713"/>
            <a:ext cx="5410200" cy="59039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F8A2E-AADB-4B40-9D79-7BA4CB2206F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A5B7E-F8E0-4B23-804D-E59EA132A54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9EE2A-206E-42A1-8E0F-12135F9B7F9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29A8E-B686-40C6-B40E-30FAF414D36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63BF1-55DC-4404-B58B-C9CB41D9DA6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6E23F-8FE4-44D4-9287-026616AEB46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1434A-F878-4FE4-9088-75489A62005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33DF9-5A92-42F4-A5B1-7D617B6F711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D527-F3A7-4020-8104-00AC4B0C684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5DC9-0E1A-4814-9866-814D3D98FB9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DA507-6724-4F69-9F50-60C252629F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6287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3488" y="16287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620713"/>
            <a:ext cx="60483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6287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NeueLT Pro 33 ThEx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8B8F44-F3D6-41FF-B8D8-22DB00588AB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067944" y="6021288"/>
            <a:ext cx="4826000" cy="1295400"/>
          </a:xfrm>
        </p:spPr>
        <p:txBody>
          <a:bodyPr/>
          <a:lstStyle/>
          <a:p>
            <a:r>
              <a:rPr lang="en-US" sz="2000" dirty="0"/>
              <a:t>Engineering of Mobile Systems</a:t>
            </a:r>
            <a:br>
              <a:rPr lang="en-US" sz="2000" dirty="0"/>
            </a:br>
            <a:r>
              <a:rPr lang="en-US" sz="2000" dirty="0"/>
              <a:t>Student: Ridvan Plluzhina</a:t>
            </a:r>
            <a:br>
              <a:rPr lang="en-US" sz="7200" dirty="0"/>
            </a:br>
            <a:endParaRPr lang="en-US" sz="6600" b="0" dirty="0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4067945" y="5085184"/>
            <a:ext cx="49685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/>
              <a:t>Grocery Mate App</a:t>
            </a:r>
            <a:endParaRPr lang="en-US" sz="4000" b="0" dirty="0">
              <a:solidFill>
                <a:srgbClr val="23201F"/>
              </a:solidFill>
              <a:latin typeface="HelveticaNeueLT Pro 33 ThEx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404813"/>
            <a:ext cx="5400675" cy="649287"/>
          </a:xfrm>
        </p:spPr>
        <p:txBody>
          <a:bodyPr/>
          <a:lstStyle/>
          <a:p>
            <a:pPr algn="ctr"/>
            <a:r>
              <a:rPr lang="en-US" sz="4800" dirty="0"/>
              <a:t>Introduction</a:t>
            </a:r>
            <a:endParaRPr lang="uk-UA" sz="3600" b="1" dirty="0">
              <a:solidFill>
                <a:srgbClr val="23201F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00213"/>
            <a:ext cx="7489825" cy="4968875"/>
          </a:xfrm>
        </p:spPr>
        <p:txBody>
          <a:bodyPr/>
          <a:lstStyle/>
          <a:p>
            <a:r>
              <a:rPr lang="en-US" sz="2400" dirty="0"/>
              <a:t>Purpose: </a:t>
            </a:r>
          </a:p>
          <a:p>
            <a:pPr marL="0" indent="0">
              <a:buNone/>
            </a:pPr>
            <a:r>
              <a:rPr lang="en-US" sz="2400" dirty="0"/>
              <a:t>An app to help users manage groceries, favorite                      items, and product reviews.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Main Features:</a:t>
            </a:r>
          </a:p>
          <a:p>
            <a:pPr marL="0" indent="0">
              <a:buNone/>
            </a:pPr>
            <a:r>
              <a:rPr lang="en-US" sz="2400" dirty="0"/>
              <a:t>- View products.</a:t>
            </a:r>
          </a:p>
          <a:p>
            <a:pPr marL="0" indent="0">
              <a:buNone/>
            </a:pPr>
            <a:r>
              <a:rPr lang="en-US" sz="2400" dirty="0"/>
              <a:t>- Add to cart.</a:t>
            </a:r>
          </a:p>
          <a:p>
            <a:pPr marL="0" indent="0">
              <a:buNone/>
            </a:pPr>
            <a:r>
              <a:rPr lang="en-US" sz="2400" dirty="0"/>
              <a:t>- Mark items as favorite.</a:t>
            </a:r>
          </a:p>
          <a:p>
            <a:pPr marL="0" indent="0">
              <a:buNone/>
            </a:pPr>
            <a:r>
              <a:rPr lang="en-US" sz="2400" dirty="0"/>
              <a:t>- Check nutrition details</a:t>
            </a:r>
          </a:p>
          <a:p>
            <a:pPr marL="0" indent="0">
              <a:buNone/>
            </a:pPr>
            <a:r>
              <a:rPr lang="en-US" sz="2400" dirty="0"/>
              <a:t>- Leave reviews.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2CE376-3A24-049E-6AE6-38B6AFB0E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3" y="2646671"/>
            <a:ext cx="3458058" cy="13352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1BF263-5F7C-A6D5-22A6-6D7F9264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3" y="3889065"/>
            <a:ext cx="3467584" cy="15146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5C611D-E202-EEC8-050A-1D96B8578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72" y="5417747"/>
            <a:ext cx="3038899" cy="1371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922337"/>
          </a:xfrm>
        </p:spPr>
        <p:txBody>
          <a:bodyPr/>
          <a:lstStyle/>
          <a:p>
            <a:r>
              <a:rPr lang="en-US" sz="3600" dirty="0"/>
              <a:t>App Architecture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• High-Level Components: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ViewModel</a:t>
            </a:r>
            <a:r>
              <a:rPr lang="en-US" sz="2000" dirty="0"/>
              <a:t> for state management.</a:t>
            </a:r>
          </a:p>
          <a:p>
            <a:pPr marL="0" indent="0">
              <a:buNone/>
            </a:pPr>
            <a:r>
              <a:rPr lang="en-US" sz="2000" dirty="0"/>
              <a:t>- Room for local database.</a:t>
            </a:r>
          </a:p>
          <a:p>
            <a:pPr marL="0" indent="0">
              <a:buNone/>
            </a:pPr>
            <a:r>
              <a:rPr lang="en-US" sz="2000" dirty="0"/>
              <a:t>- Retrofit for network communication.</a:t>
            </a:r>
          </a:p>
          <a:p>
            <a:pPr marL="0" indent="0">
              <a:buNone/>
            </a:pPr>
            <a:r>
              <a:rPr lang="en-US" sz="2000" dirty="0"/>
              <a:t>- Jetpack Compose for UI.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Interaction: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ViewModel</a:t>
            </a:r>
            <a:r>
              <a:rPr lang="en-US" sz="2000" dirty="0"/>
              <a:t> manages app state and interacts with Room and Retrofit.</a:t>
            </a:r>
          </a:p>
          <a:p>
            <a:pPr marL="0" indent="0">
              <a:buNone/>
            </a:pPr>
            <a:r>
              <a:rPr lang="en-US" sz="2000" dirty="0"/>
              <a:t>- Compose handles UI updates.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5C2-1B78-94A0-5AD1-D9E11B46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FAE4-9561-F873-415E-5AA3ADD1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268760"/>
            <a:ext cx="677862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• Navigation: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 Navigate between product categories, cart, favorites, and reviews.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Data Fetching: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 Fetch product data from </a:t>
            </a:r>
            <a:r>
              <a:rPr lang="en-US" sz="2000" dirty="0" err="1"/>
              <a:t>OpenFoodFacts</a:t>
            </a:r>
            <a:r>
              <a:rPr lang="en-US" sz="2000" dirty="0"/>
              <a:t> API.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Local Storage:</a:t>
            </a:r>
          </a:p>
          <a:p>
            <a:pPr marL="0" indent="0">
              <a:buNone/>
            </a:pPr>
            <a:r>
              <a:rPr lang="en-US" sz="2000" dirty="0"/>
              <a:t>- Add reviews and save to Room database.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User Interaction:</a:t>
            </a:r>
          </a:p>
          <a:p>
            <a:pPr marL="0" indent="0">
              <a:buNone/>
            </a:pPr>
            <a:r>
              <a:rPr lang="en-US" sz="2000" dirty="0"/>
              <a:t>- Add/remove items to/from cart and favorites.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C2F9C5-5135-ED01-75DF-4108F238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80" y="2411760"/>
            <a:ext cx="345805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B265-1F8C-C6C0-6496-AD9F6D0C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B0E8-F6AE-0D67-60C4-B13C3CF8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4781128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• Room Database:</a:t>
            </a:r>
          </a:p>
          <a:p>
            <a:pPr marL="0" indent="0">
              <a:buNone/>
            </a:pPr>
            <a:r>
              <a:rPr lang="en-US" sz="2500" dirty="0"/>
              <a:t>- Used to store reviews locally.</a:t>
            </a:r>
          </a:p>
          <a:p>
            <a:pPr marL="0" indent="0">
              <a:buNone/>
            </a:pPr>
            <a:r>
              <a:rPr lang="en-US" sz="2500" dirty="0"/>
              <a:t>- Products in </a:t>
            </a:r>
            <a:r>
              <a:rPr lang="en-US" sz="2500" dirty="0" err="1"/>
              <a:t>Cart,Favorite</a:t>
            </a:r>
            <a:r>
              <a:rPr lang="en-US" sz="2500" dirty="0"/>
              <a:t> and Counter screens.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• Retrofit API:</a:t>
            </a:r>
          </a:p>
          <a:p>
            <a:pPr marL="0" indent="0">
              <a:buNone/>
            </a:pPr>
            <a:r>
              <a:rPr lang="en-US" sz="2500" dirty="0"/>
              <a:t>- Fetch product details from </a:t>
            </a:r>
            <a:r>
              <a:rPr lang="en-US" sz="2500" dirty="0" err="1"/>
              <a:t>OpenFoodFacts</a:t>
            </a:r>
            <a:r>
              <a:rPr lang="en-US" sz="2500" dirty="0"/>
              <a:t> API.</a:t>
            </a:r>
          </a:p>
          <a:p>
            <a:pPr marL="0" indent="0">
              <a:buNone/>
            </a:pPr>
            <a:r>
              <a:rPr lang="en-US" sz="2500" dirty="0"/>
              <a:t>- Efficient state management with </a:t>
            </a:r>
            <a:r>
              <a:rPr lang="en-US" sz="2500" dirty="0" err="1"/>
              <a:t>ViewModel</a:t>
            </a:r>
            <a:r>
              <a:rPr lang="en-US" sz="2500" dirty="0"/>
              <a:t>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15975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3386-5C70-30FA-64CC-B118FC04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C3F6-B2BC-C275-75BC-B223BF68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656D-4BEF-21C0-FA29-524B5080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47811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Challenges:</a:t>
            </a:r>
          </a:p>
          <a:p>
            <a:pPr marL="0" indent="0">
              <a:buNone/>
            </a:pPr>
            <a:r>
              <a:rPr lang="en-US" sz="2800" dirty="0"/>
              <a:t>- Room database integration.</a:t>
            </a:r>
          </a:p>
          <a:p>
            <a:pPr marL="0" indent="0">
              <a:buNone/>
            </a:pPr>
            <a:r>
              <a:rPr lang="en-US" sz="2800" dirty="0"/>
              <a:t>- Retrofit API handling and error management.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• Solutions:</a:t>
            </a:r>
          </a:p>
          <a:p>
            <a:pPr marL="0" indent="0">
              <a:buNone/>
            </a:pPr>
            <a:r>
              <a:rPr lang="en-US" sz="2800" dirty="0"/>
              <a:t>- Followed documentation and best practices.</a:t>
            </a:r>
          </a:p>
          <a:p>
            <a:pPr marL="0" indent="0">
              <a:buNone/>
            </a:pPr>
            <a:r>
              <a:rPr lang="en-US" sz="2800" dirty="0"/>
              <a:t>- Debugged and tested thoroughly.</a:t>
            </a:r>
          </a:p>
        </p:txBody>
      </p:sp>
    </p:spTree>
    <p:extLst>
      <p:ext uri="{BB962C8B-B14F-4D97-AF65-F5344CB8AC3E}">
        <p14:creationId xmlns:p14="http://schemas.microsoft.com/office/powerpoint/2010/main" val="136002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9C9A-6CD2-91A1-1BCD-D8D0840F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8B84-EEDB-3F0D-B213-35BCCB20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Grocery Mate App simplifies grocery management.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Features: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Product browsing, cart management, reviews, and favorites.</a:t>
            </a:r>
          </a:p>
          <a:p>
            <a:pPr marL="0" indent="0">
              <a:buNone/>
            </a:pPr>
            <a:r>
              <a:rPr lang="en-US" dirty="0"/>
              <a:t>- Combines Room, Retrofit, </a:t>
            </a:r>
            <a:r>
              <a:rPr lang="en-US" dirty="0" err="1"/>
              <a:t>ViewModel</a:t>
            </a:r>
            <a:r>
              <a:rPr lang="en-US" dirty="0"/>
              <a:t>, and Compose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56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279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HelveticaNeueLT Pro 33 ThEx</vt:lpstr>
      <vt:lpstr>template</vt:lpstr>
      <vt:lpstr>Custom Design</vt:lpstr>
      <vt:lpstr>Engineering of Mobile Systems Student: Ridvan Plluzhina </vt:lpstr>
      <vt:lpstr>Introduction</vt:lpstr>
      <vt:lpstr>App Architecture</vt:lpstr>
      <vt:lpstr>Features</vt:lpstr>
      <vt:lpstr>Data Handling</vt:lpstr>
      <vt:lpstr>Challenges and Solutions</vt:lpstr>
      <vt:lpstr>Conclusion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Plluzhina Ridvan (Student ENG 22)</cp:lastModifiedBy>
  <cp:revision>137</cp:revision>
  <dcterms:created xsi:type="dcterms:W3CDTF">2006-06-29T12:15:01Z</dcterms:created>
  <dcterms:modified xsi:type="dcterms:W3CDTF">2025-01-12T14:57:51Z</dcterms:modified>
</cp:coreProperties>
</file>