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4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2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9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5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3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7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6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1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6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6/1/2023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7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4554328"/>
            <a:ext cx="12197917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362418FF-9362-E88A-9777-19724502F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168275"/>
            <a:ext cx="6542916" cy="2574923"/>
          </a:xfrm>
        </p:spPr>
        <p:txBody>
          <a:bodyPr anchor="ctr">
            <a:normAutofit/>
          </a:bodyPr>
          <a:lstStyle/>
          <a:p>
            <a:pPr algn="l"/>
            <a:r>
              <a:rPr lang="tr-TR">
                <a:solidFill>
                  <a:schemeClr val="tx2"/>
                </a:solidFill>
              </a:rPr>
              <a:t>Proje Özeti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7D27FCC-8465-83EE-AC59-1F7FCD959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8593" y="168275"/>
            <a:ext cx="4612131" cy="2574919"/>
          </a:xfrm>
        </p:spPr>
        <p:txBody>
          <a:bodyPr anchor="ctr">
            <a:normAutofit/>
          </a:bodyPr>
          <a:lstStyle/>
          <a:p>
            <a:pPr algn="l"/>
            <a:r>
              <a:rPr lang="tr-TR" dirty="0">
                <a:solidFill>
                  <a:schemeClr val="tx2"/>
                </a:solidFill>
              </a:rPr>
              <a:t>Projede amaç trafik </a:t>
            </a:r>
            <a:r>
              <a:rPr lang="tr-TR" dirty="0" err="1">
                <a:solidFill>
                  <a:schemeClr val="tx2"/>
                </a:solidFill>
              </a:rPr>
              <a:t>karışıklığı,kazaların</a:t>
            </a:r>
            <a:r>
              <a:rPr lang="tr-TR" dirty="0">
                <a:solidFill>
                  <a:schemeClr val="tx2"/>
                </a:solidFill>
              </a:rPr>
              <a:t> önlenmesi ve sıcaklığın bilinmesi amaçlanmıştır. </a:t>
            </a:r>
          </a:p>
        </p:txBody>
      </p:sp>
    </p:spTree>
    <p:extLst>
      <p:ext uri="{BB962C8B-B14F-4D97-AF65-F5344CB8AC3E}">
        <p14:creationId xmlns:p14="http://schemas.microsoft.com/office/powerpoint/2010/main" val="9122508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6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05685793-740D-B085-CFD4-03595CA3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307" y="690529"/>
            <a:ext cx="10733204" cy="9600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z="5400" dirty="0">
                <a:solidFill>
                  <a:schemeClr val="tx2"/>
                </a:solidFill>
              </a:rPr>
              <a:t>Sıcaklık Ölçer Uygulaması</a:t>
            </a:r>
            <a:endParaRPr lang="en-US" sz="5400" dirty="0">
              <a:solidFill>
                <a:schemeClr val="tx2"/>
              </a:solidFill>
            </a:endParaRPr>
          </a:p>
        </p:txBody>
      </p:sp>
      <p:pic>
        <p:nvPicPr>
          <p:cNvPr id="5" name="Resim 4" descr="metin, ekran görüntüsü, Majorelle Blue, iç mekan içeren bir resim&#10;&#10;Açıklama otomatik olarak oluşturuldu">
            <a:extLst>
              <a:ext uri="{FF2B5EF4-FFF2-40B4-BE49-F238E27FC236}">
                <a16:creationId xmlns:a16="http://schemas.microsoft.com/office/drawing/2014/main" id="{3C6279F9-3129-104A-0BB1-2591FA8D8B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6" b="19934"/>
          <a:stretch/>
        </p:blipFill>
        <p:spPr>
          <a:xfrm rot="16200000">
            <a:off x="6906538" y="1151251"/>
            <a:ext cx="4182285" cy="6355417"/>
          </a:xfrm>
          <a:prstGeom prst="rect">
            <a:avLst/>
          </a:prstGeom>
        </p:spPr>
      </p:pic>
      <p:pic>
        <p:nvPicPr>
          <p:cNvPr id="7" name="Resim 6" descr="ekran görüntüsü, sanat içeren bir resim&#10;&#10;Açıklama otomatik olarak oluşturuldu">
            <a:extLst>
              <a:ext uri="{FF2B5EF4-FFF2-40B4-BE49-F238E27FC236}">
                <a16:creationId xmlns:a16="http://schemas.microsoft.com/office/drawing/2014/main" id="{7673C3B2-CE3D-56D1-9073-2DDAB325E6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2" b="38511"/>
          <a:stretch/>
        </p:blipFill>
        <p:spPr>
          <a:xfrm>
            <a:off x="16613" y="2237819"/>
            <a:ext cx="5792170" cy="418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25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2BEC35-611B-412E-600F-6E7B04E51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Trafik Lambası uygulaması</a:t>
            </a:r>
          </a:p>
        </p:txBody>
      </p:sp>
      <p:pic>
        <p:nvPicPr>
          <p:cNvPr id="5" name="İçerik Yer Tutucusu 4" descr="ekran görüntüsü, hafif, sanat, gece içeren bir resim&#10;&#10;Açıklama otomatik olarak oluşturuldu">
            <a:extLst>
              <a:ext uri="{FF2B5EF4-FFF2-40B4-BE49-F238E27FC236}">
                <a16:creationId xmlns:a16="http://schemas.microsoft.com/office/drawing/2014/main" id="{A6F409FE-3155-F34D-6A02-A5F39D5EC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92" b="39794"/>
          <a:stretch/>
        </p:blipFill>
        <p:spPr>
          <a:xfrm>
            <a:off x="297543" y="2644726"/>
            <a:ext cx="5798458" cy="3159113"/>
          </a:xfrm>
        </p:spPr>
      </p:pic>
      <p:pic>
        <p:nvPicPr>
          <p:cNvPr id="7" name="Resim 6" descr="ekran görüntüsü, sanat içeren bir resim&#10;&#10;Açıklama otomatik olarak oluşturuldu">
            <a:extLst>
              <a:ext uri="{FF2B5EF4-FFF2-40B4-BE49-F238E27FC236}">
                <a16:creationId xmlns:a16="http://schemas.microsoft.com/office/drawing/2014/main" id="{3D6B859A-7DC0-0F65-5496-71A8B2DDEF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" t="39128" r="-1368" b="39743"/>
          <a:stretch/>
        </p:blipFill>
        <p:spPr>
          <a:xfrm>
            <a:off x="6096000" y="2644726"/>
            <a:ext cx="6096000" cy="315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68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BB6291-BEC3-DC1A-C0F8-757335A1A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Projenin bitmiş hali </a:t>
            </a:r>
            <a:r>
              <a:rPr lang="tr-TR"/>
              <a:t>böyle gözüküyor.</a:t>
            </a:r>
            <a:endParaRPr lang="tr-TR" dirty="0"/>
          </a:p>
        </p:txBody>
      </p:sp>
      <p:pic>
        <p:nvPicPr>
          <p:cNvPr id="5" name="İçerik Yer Tutucusu 4" descr="elektronik donanım, kablo, Elektrik kabloları, metin içeren bir resim&#10;&#10;Açıklama otomatik olarak oluşturuldu">
            <a:extLst>
              <a:ext uri="{FF2B5EF4-FFF2-40B4-BE49-F238E27FC236}">
                <a16:creationId xmlns:a16="http://schemas.microsoft.com/office/drawing/2014/main" id="{9A0345CD-4658-3E81-B292-87196549D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13" b="25569"/>
          <a:stretch/>
        </p:blipFill>
        <p:spPr>
          <a:xfrm rot="16200000">
            <a:off x="546810" y="1746866"/>
            <a:ext cx="4552882" cy="4939138"/>
          </a:xfrm>
        </p:spPr>
      </p:pic>
      <p:pic>
        <p:nvPicPr>
          <p:cNvPr id="7" name="Resim 6" descr="metin, elektronik donanım, kablo, Elektrik kabloları içeren bir resim&#10;&#10;Açıklama otomatik olarak oluşturuldu">
            <a:extLst>
              <a:ext uri="{FF2B5EF4-FFF2-40B4-BE49-F238E27FC236}">
                <a16:creationId xmlns:a16="http://schemas.microsoft.com/office/drawing/2014/main" id="{74824A18-26D0-87CB-8BCA-50A09BD660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41" b="29735"/>
          <a:stretch/>
        </p:blipFill>
        <p:spPr>
          <a:xfrm rot="16200000">
            <a:off x="6693630" y="1752896"/>
            <a:ext cx="4564945" cy="493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68881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26</Words>
  <Application>Microsoft Office PowerPoint</Application>
  <PresentationFormat>Geniş ekran</PresentationFormat>
  <Paragraphs>5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Posterama</vt:lpstr>
      <vt:lpstr>SineVTI</vt:lpstr>
      <vt:lpstr>Proje Özeti</vt:lpstr>
      <vt:lpstr>Sıcaklık Ölçer Uygulaması</vt:lpstr>
      <vt:lpstr>Trafik Lambası uygulaması</vt:lpstr>
      <vt:lpstr>Projenin bitmiş hali böyle gözüküyor.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 Özeti</dc:title>
  <dc:creator>rıdvan alkan</dc:creator>
  <cp:lastModifiedBy>rıdvan alkan</cp:lastModifiedBy>
  <cp:revision>1</cp:revision>
  <dcterms:created xsi:type="dcterms:W3CDTF">2023-06-01T11:43:31Z</dcterms:created>
  <dcterms:modified xsi:type="dcterms:W3CDTF">2023-06-01T12:42:25Z</dcterms:modified>
</cp:coreProperties>
</file>