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EDA0-2366-4444-8ECA-EB1C862427A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36F0-A753-44A0-BF8E-34216AC4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Victory chapel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Polaris bank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1770423409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Victory chapel  Polaris bank 1770423409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Victory chapel  Polaris bank 1770423409 </dc:title>
  <dc:creator>ismail - [2010]</dc:creator>
  <cp:lastModifiedBy>ismail - [2010]</cp:lastModifiedBy>
  <cp:revision>1</cp:revision>
  <dcterms:created xsi:type="dcterms:W3CDTF">2024-02-04T09:58:16Z</dcterms:created>
  <dcterms:modified xsi:type="dcterms:W3CDTF">2024-02-04T10:02:18Z</dcterms:modified>
</cp:coreProperties>
</file>