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55F2-75A1-486C-83B9-2515CABC235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9636-CF8D-4E9E-8621-6FB8ADC1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We praise you </a:t>
            </a:r>
            <a:r>
              <a:rPr lang="en-US" dirty="0" err="1" smtClean="0"/>
              <a:t>yahweh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praise you </a:t>
            </a:r>
            <a:r>
              <a:rPr lang="en-US" dirty="0" err="1" smtClean="0"/>
              <a:t>yahweh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Adore you </a:t>
            </a:r>
            <a:r>
              <a:rPr lang="en-US" dirty="0" err="1" smtClean="0"/>
              <a:t>yahweh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adore you </a:t>
            </a:r>
            <a:r>
              <a:rPr lang="en-US" dirty="0" err="1" smtClean="0"/>
              <a:t>yahweh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Good God</a:t>
            </a:r>
            <a:br>
              <a:rPr lang="en-US" dirty="0" smtClean="0"/>
            </a:br>
            <a:r>
              <a:rPr lang="en-US" dirty="0" smtClean="0"/>
              <a:t>We praise you</a:t>
            </a:r>
            <a:br>
              <a:rPr lang="en-US" dirty="0" smtClean="0"/>
            </a:br>
            <a:r>
              <a:rPr lang="en-US" dirty="0" smtClean="0"/>
              <a:t>Loving 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908720"/>
            <a:ext cx="6400800" cy="5522168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5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All nations proclaim your name</a:t>
            </a:r>
          </a:p>
          <a:p>
            <a:r>
              <a:rPr lang="en-US" sz="4400" dirty="0" smtClean="0"/>
              <a:t>Sweet </a:t>
            </a:r>
            <a:r>
              <a:rPr lang="en-US" sz="4400" dirty="0" err="1" smtClean="0"/>
              <a:t>jesus</a:t>
            </a:r>
            <a:endParaRPr lang="en-US" sz="4400" dirty="0" smtClean="0"/>
          </a:p>
          <a:p>
            <a:r>
              <a:rPr lang="en-US" sz="4400" dirty="0" smtClean="0"/>
              <a:t>We bow before you</a:t>
            </a:r>
          </a:p>
          <a:p>
            <a:r>
              <a:rPr lang="en-US" sz="4400" dirty="0" smtClean="0"/>
              <a:t>Exalt you great I am</a:t>
            </a:r>
          </a:p>
          <a:p>
            <a:r>
              <a:rPr lang="en-US" sz="4400" dirty="0" smtClean="0"/>
              <a:t>All nations proclaim your name</a:t>
            </a:r>
          </a:p>
          <a:p>
            <a:r>
              <a:rPr lang="en-US" sz="4400" dirty="0" smtClean="0"/>
              <a:t>Singing the praise of the living God</a:t>
            </a:r>
          </a:p>
          <a:p>
            <a:r>
              <a:rPr lang="en-US" sz="4400" dirty="0" smtClean="0"/>
              <a:t>Now to the king eternal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99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King Immortal</a:t>
            </a:r>
          </a:p>
          <a:p>
            <a:r>
              <a:rPr lang="en-US" sz="4400" dirty="0" smtClean="0"/>
              <a:t>Invincible</a:t>
            </a:r>
          </a:p>
          <a:p>
            <a:r>
              <a:rPr lang="en-US" sz="4400" dirty="0" smtClean="0"/>
              <a:t>To you be all the glory</a:t>
            </a:r>
          </a:p>
          <a:p>
            <a:r>
              <a:rPr lang="en-US" sz="4400" dirty="0" smtClean="0"/>
              <a:t>All </a:t>
            </a:r>
            <a:r>
              <a:rPr lang="en-US" sz="4400" dirty="0" err="1" smtClean="0"/>
              <a:t>th</a:t>
            </a:r>
            <a:r>
              <a:rPr lang="en-US" sz="4400" dirty="0" smtClean="0"/>
              <a:t> </a:t>
            </a:r>
            <a:r>
              <a:rPr lang="en-US" sz="4400" smtClean="0"/>
              <a:t>honour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450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 praise you yahweh We praise you yahweh Adore you yahweh adore you yahweh Good God We praise you Loving king 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praise you yahweh We praise you yahweh Adore you yahweh adore you yahweh Good God We praise you Loving king  </dc:title>
  <dc:creator>ismail - [2010]</dc:creator>
  <cp:lastModifiedBy>ismail - [2010]</cp:lastModifiedBy>
  <cp:revision>1</cp:revision>
  <dcterms:created xsi:type="dcterms:W3CDTF">2024-02-04T10:04:01Z</dcterms:created>
  <dcterms:modified xsi:type="dcterms:W3CDTF">2024-02-04T10:12:53Z</dcterms:modified>
</cp:coreProperties>
</file>