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74410-544C-D436-7B5E-3C952C084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63" y="457200"/>
            <a:ext cx="897147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GB" dirty="0"/>
              <a:t>Version Control – Feature Branch Model (FBM)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FDE9-7BA8-2E4B-7F6B-63B2825E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4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15326E2-49EE-9DC3-2F04-3090EF361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376" y="969686"/>
            <a:ext cx="9162804" cy="4764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A40B-2DCF-F576-9A5E-28BDAA47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F641-F947-DE99-C2CB-134FC3D3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AC9053-D31A-8D4B-3F68-B69FB261A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83" y="2427541"/>
            <a:ext cx="97503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C242-145D-DB96-AC5E-5C64BBA1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5" y="365125"/>
            <a:ext cx="11413671" cy="1325563"/>
          </a:xfrm>
        </p:spPr>
        <p:txBody>
          <a:bodyPr/>
          <a:lstStyle/>
          <a:p>
            <a:r>
              <a:rPr lang="en-GB" dirty="0"/>
              <a:t>Entity Relationship Diagram (ERD) - Initial &amp;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D579-03A9-B815-103A-A7672B95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98D7-08E8-8344-AF5A-67EADDE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Modelling Language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7D6B-7E42-9943-6FAF-70F280D7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2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535E-F9F2-F769-27AA-D958473B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057" y="680194"/>
            <a:ext cx="7768210" cy="5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Stories/Acceptance Criteria/Tasks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6BCA51-A17C-0D78-D38B-7E683CDDD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43" y="2509911"/>
            <a:ext cx="87860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7CB01-D485-333F-5AEB-B223F8D59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18" y="457200"/>
            <a:ext cx="72043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C247-6D56-E979-B5D4-B5B791FB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D95FD-E9B7-4A29-FBA1-D7CE11A1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10" y="603024"/>
            <a:ext cx="6352238" cy="5446032"/>
          </a:xfrm>
        </p:spPr>
      </p:pic>
    </p:spTree>
    <p:extLst>
      <p:ext uri="{BB962C8B-B14F-4D97-AF65-F5344CB8AC3E}">
        <p14:creationId xmlns:p14="http://schemas.microsoft.com/office/powerpoint/2010/main" val="264864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Inventory Management Systems</vt:lpstr>
      <vt:lpstr>MoSCoW Prioritisation</vt:lpstr>
      <vt:lpstr>Risk Assessment</vt:lpstr>
      <vt:lpstr>Entity Relationship Diagram (ERD) - Initial &amp; Final</vt:lpstr>
      <vt:lpstr>Unified Modelling Language (UML)</vt:lpstr>
      <vt:lpstr>Jira Board – Sprints</vt:lpstr>
      <vt:lpstr>Jira Board – Epics/User Stories/Acceptance Criteria/Tasks</vt:lpstr>
      <vt:lpstr>PowerPoint Presentation</vt:lpstr>
      <vt:lpstr>PowerPoint Presentation</vt:lpstr>
      <vt:lpstr>PowerPoint Presentation</vt:lpstr>
      <vt:lpstr>Version Control – Feature Branch Model (FBM)</vt:lpstr>
      <vt:lpstr>Test Coverage </vt:lpstr>
      <vt:lpstr>Sprint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15</cp:revision>
  <dcterms:created xsi:type="dcterms:W3CDTF">2022-06-10T01:18:30Z</dcterms:created>
  <dcterms:modified xsi:type="dcterms:W3CDTF">2022-06-10T06:03:13Z</dcterms:modified>
</cp:coreProperties>
</file>