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59" r:id="rId6"/>
    <p:sldId id="272" r:id="rId7"/>
    <p:sldId id="262" r:id="rId8"/>
    <p:sldId id="267" r:id="rId9"/>
    <p:sldId id="261" r:id="rId10"/>
    <p:sldId id="266" r:id="rId11"/>
    <p:sldId id="263" r:id="rId12"/>
    <p:sldId id="273" r:id="rId13"/>
    <p:sldId id="277" r:id="rId14"/>
    <p:sldId id="274" r:id="rId15"/>
    <p:sldId id="264" r:id="rId16"/>
    <p:sldId id="269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395E-54C1-4B51-A319-305A7AAB3C2B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E8B5-D685-4E29-9152-08C373804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79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BF0-439C-B01F-6AD4-684435AC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F45BB-E278-5F97-2127-7CC0409F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272D-A66C-4598-F95F-4701F62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EEA0-3A16-49D2-6193-81A3D95F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7CA0-FC78-0372-D4A8-9B00AC8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034-4171-E102-9AE9-D51D828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CEC-B937-FC96-9F28-F7748431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862C-D669-7230-8CC8-ED03320E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FB37-AC41-F652-9407-AC04DB47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62EB-D8F2-6E09-4839-05041AE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4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A3B43-1B83-AE28-3736-980D94DD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3A62-6420-E596-0A7C-37152F3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E18E-C105-EF1C-EDA9-F1C26A9A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DF40-9E2F-FD17-AE9F-3D726F9B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074E-BAB0-2D1E-FB20-4CED028D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5B5-93CD-2137-4252-4FA312B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1666-2E4F-C73D-E6AF-57DA973C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1D65-5581-03EB-6928-1709F94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C7A-2E05-4974-709C-85743E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760C-3C5E-7E8F-3EE0-67D6149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E2F-C0E9-DAFE-51B3-5DC7F114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901B-0C97-988B-6F58-3F43D501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86FC-C91B-94BA-7FAF-37006DE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C3B-EF82-2398-CA86-B58981BB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6FAE-CC3E-8BFE-135F-0483BE5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02D-A6BE-1D33-37BD-1B68E9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060-F7CD-DAF9-744D-2C0C9976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B1B7-8D6D-92DA-9A8C-0CCDD215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015-A78F-B0A8-119F-B160B75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4204-C3C3-1BE2-85A9-724D5981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E5945-7EBF-B664-CE83-F515A1A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D254-165F-AF95-F670-7D857FE9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E473-E447-AF49-00D2-21EC59D1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F478-91DF-475A-82B5-E41CEB07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6864D-2EEB-31DE-3FF0-BE4FFF55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96D8-FEE4-BDE5-B6D3-2E93570E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64A0-2BD5-53B5-81D0-92A46BD5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424C-9355-B41C-6230-6DB418A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CB6FF-B989-8479-63EF-BC13FEA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4A91-278B-A414-8110-E358AEB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5C6D-A539-8486-28C9-0CA2C90C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BDBE6-3B74-96AC-8E88-F0682CE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7884-788A-E24A-AF0E-BAF72C86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572C8-640F-78E2-085E-9DC20D9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67A9-770D-C1A8-D7D3-5300D296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09B4-966A-3AFA-F923-9B63F770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1DC8-ABD6-1D33-C070-CD613EE5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FE8-4C4E-AC7C-0616-F70142A7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89AC6-791A-A4A5-B717-EF63AAD2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681F-F566-FD49-60FF-1B035DE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A56EE-1A31-A5AE-7074-036C09AB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D18C-C476-5AED-DF7C-BA03DBBE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6C0B-145C-4827-A9FF-C65DEBBB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6A4D-F82E-F43C-A061-DFCB020D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DD691-DDFD-1E59-10A9-96BAE7CE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45F7-E85E-7163-7267-2442805A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BD735-4BE4-5E2C-5C5C-2A7CD9F6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C38E-4229-9619-B6B0-21A85DCD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DBE78-C7A8-F703-59A1-C873C875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4698C-DE71-6C22-F98C-BA1C7E98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A460-706F-EDC7-0042-ABC6D476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4183-055D-4A87-A063-78026FC14673}" type="datetimeFigureOut">
              <a:rPr lang="en-GB" smtClean="0"/>
              <a:t>29/07/2022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9B6-BAD1-3B8C-0F8A-8DDD295D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4DE9-FD1F-B66A-D778-D2019C79D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CFE0-918E-112E-0B6E-EACF7DC1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584" y="1905000"/>
            <a:ext cx="8616576" cy="958476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Practical Project </a:t>
            </a:r>
            <a:r>
              <a:rPr lang="en-GB" sz="4800" dirty="0" err="1">
                <a:solidFill>
                  <a:srgbClr val="FFFFFF"/>
                </a:solidFill>
              </a:rPr>
              <a:t>Pokemon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69D0-5227-EE5A-5EA5-B6DBEC73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569" y="5004117"/>
            <a:ext cx="3615018" cy="577476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By Ridwan Kawsar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118629-BD4B-7F64-D90C-703F4F03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Roadmap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D75243-6B83-EC03-2C40-93E6F529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28" y="2083506"/>
            <a:ext cx="11388944" cy="46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E1B9-A07E-BD3E-DFF1-D7ED4137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 – Feature Branch Model (FBM)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ED0FB-1B43-D247-A7E1-79E77F87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7" y="823977"/>
            <a:ext cx="6553545" cy="4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C6E9-3EAC-C3DA-14BC-C170D0B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Postman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F4B53-5D80-02AA-2A91-25AF4176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124" y="2298654"/>
            <a:ext cx="9784576" cy="43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2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7C6E9-3EAC-C3DA-14BC-C170D0B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Postman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CB8435-5A0A-FEA7-6FE5-AB909F5B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08" y="954974"/>
            <a:ext cx="7276545" cy="49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9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35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BA93-FCAB-A032-FEBE-9EC198F8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H2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A9BC4-9B1B-4D11-3167-385AA85D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086" y="1135131"/>
            <a:ext cx="8310756" cy="45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4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393AA-9206-75CB-9C6D-4E84BF2B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Test Coverage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F4E29-26FA-B27A-C5F0-2B5A26C8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17" y="395228"/>
            <a:ext cx="11369965" cy="415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C7575167-A740-8EC5-D739-A2981153B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3632-A6A0-C46A-DC89-CAB56C6E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4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8681F-9ECE-C8D9-7A88-7E9E4D52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Database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AE489DE-59D8-B36D-6227-B7004C7B4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401" y="2427541"/>
            <a:ext cx="1052009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4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14A2334-BE69-E2D9-0675-4481007B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59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A11FD-1F9B-0899-AC6C-29DF0908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90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5A4E-DA10-AF9E-D2EB-7C342091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67D4-FC78-F60B-58CB-CA504443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6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07C9-C0D1-B17F-9213-4BE81492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MoSCoW Prioritisation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18DCE-F1F0-25F9-171D-1DD0AC29E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543" y="2104149"/>
            <a:ext cx="8538219" cy="4753849"/>
          </a:xfrm>
        </p:spPr>
      </p:pic>
    </p:spTree>
    <p:extLst>
      <p:ext uri="{BB962C8B-B14F-4D97-AF65-F5344CB8AC3E}">
        <p14:creationId xmlns:p14="http://schemas.microsoft.com/office/powerpoint/2010/main" val="5577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B5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9BC9-8620-80BA-7A3E-6214210D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47669-D9BF-1365-E8F1-81FA6DFF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9719" y="134623"/>
            <a:ext cx="8287739" cy="65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4A095-D012-2E1D-C4B9-B526379A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Entity Relationship Diagram (ERD) - Initial &amp; Final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0EBB4C0-BB7D-38F6-4AE6-DF931F952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58" y="2818255"/>
            <a:ext cx="2296158" cy="3203042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B043F03-E79E-3FA9-53A3-FA832FF9B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1" y="2818255"/>
            <a:ext cx="5230974" cy="30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3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CD71B-1800-190B-18FA-18B992D2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787FA-3F3E-67B9-8BE9-6B613F88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634" y="590936"/>
            <a:ext cx="8440337" cy="56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C77D-E122-0AEC-135B-410A17D1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762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Epics/User Stories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2E32B08-145C-5860-57A0-FEC837ED9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269351"/>
              </p:ext>
            </p:extLst>
          </p:nvPr>
        </p:nvGraphicFramePr>
        <p:xfrm>
          <a:off x="217228" y="2605298"/>
          <a:ext cx="2952881" cy="277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FBB555-31FC-ED8B-CF86-C768546899E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28" y="2605298"/>
                        <a:ext cx="2952881" cy="27717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4E60CF-F377-E490-2B16-08363E34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109" y="2321878"/>
            <a:ext cx="8759042" cy="43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5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3A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7FD144-BD2A-1B75-BB75-B9FA102E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User Stories and Tasks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DA0BD6-7855-6EA2-677F-3F8981389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626" y="1407188"/>
            <a:ext cx="8556917" cy="38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63047-7816-F293-52CC-ED6D889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49" y="105961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 – Sprints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C5921F3-3106-F13A-E629-2F287E66C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884924"/>
              </p:ext>
            </p:extLst>
          </p:nvPr>
        </p:nvGraphicFramePr>
        <p:xfrm>
          <a:off x="65611" y="2595569"/>
          <a:ext cx="3907382" cy="188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16D0045-DDA6-3AD8-B7E0-8E0089A316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" y="2595569"/>
                        <a:ext cx="3907382" cy="188667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1B41814-E87A-4D6B-B5A1-094DA449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43" y="208108"/>
            <a:ext cx="6858996" cy="644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66</Words>
  <Application>Microsoft Office PowerPoint</Application>
  <PresentationFormat>Widescreen</PresentationFormat>
  <Paragraphs>20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Picture</vt:lpstr>
      <vt:lpstr>Practical Project Pokemon</vt:lpstr>
      <vt:lpstr>Technologies</vt:lpstr>
      <vt:lpstr>MoSCoW Prioritisation</vt:lpstr>
      <vt:lpstr>Risk Assessment</vt:lpstr>
      <vt:lpstr>Entity Relationship Diagram (ERD) - Initial &amp; Final</vt:lpstr>
      <vt:lpstr>UML</vt:lpstr>
      <vt:lpstr>Jira Board – Epics/User Stories</vt:lpstr>
      <vt:lpstr>Jira Board – User Stories and Tasks</vt:lpstr>
      <vt:lpstr>Jira Board – Sprints</vt:lpstr>
      <vt:lpstr>Roadmap</vt:lpstr>
      <vt:lpstr>Version Control – Feature Branch Model (FBM)</vt:lpstr>
      <vt:lpstr>Postman</vt:lpstr>
      <vt:lpstr>Postman Part 2</vt:lpstr>
      <vt:lpstr>H2 Console</vt:lpstr>
      <vt:lpstr>Test Coverage </vt:lpstr>
      <vt:lpstr>Demo</vt:lpstr>
      <vt:lpstr>SQL Database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Systems</dc:title>
  <dc:creator>Ridwan Kawsar</dc:creator>
  <cp:lastModifiedBy>Ridwan Kawsar</cp:lastModifiedBy>
  <cp:revision>47</cp:revision>
  <dcterms:created xsi:type="dcterms:W3CDTF">2022-06-10T01:18:30Z</dcterms:created>
  <dcterms:modified xsi:type="dcterms:W3CDTF">2022-07-29T12:36:12Z</dcterms:modified>
</cp:coreProperties>
</file>