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59" r:id="rId6"/>
    <p:sldId id="272" r:id="rId7"/>
    <p:sldId id="262" r:id="rId8"/>
    <p:sldId id="267" r:id="rId9"/>
    <p:sldId id="261" r:id="rId10"/>
    <p:sldId id="266" r:id="rId11"/>
    <p:sldId id="263" r:id="rId12"/>
    <p:sldId id="273" r:id="rId13"/>
    <p:sldId id="277" r:id="rId14"/>
    <p:sldId id="274" r:id="rId15"/>
    <p:sldId id="264" r:id="rId16"/>
    <p:sldId id="276" r:id="rId17"/>
    <p:sldId id="269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395E-54C1-4B51-A319-305A7AAB3C2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E8B5-D685-4E29-9152-08C3738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584" y="1905000"/>
            <a:ext cx="8616576" cy="95847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Practical Project </a:t>
            </a:r>
            <a:r>
              <a:rPr lang="en-GB" sz="4800" dirty="0" err="1">
                <a:solidFill>
                  <a:srgbClr val="FFFFFF"/>
                </a:solidFill>
              </a:rPr>
              <a:t>Pokemon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569" y="5004117"/>
            <a:ext cx="3615018" cy="577476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By Ridwan Kawsar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118629-BD4B-7F64-D90C-703F4F03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75243-6B83-EC03-2C40-93E6F529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28" y="2083506"/>
            <a:ext cx="11388944" cy="46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 – Feature Branch Model (FBM)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D0FB-1B43-D247-A7E1-79E77F87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823977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F4B53-5D80-02AA-2A91-25AF4176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24" y="2298654"/>
            <a:ext cx="9784576" cy="4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B8435-5A0A-FEA7-6FE5-AB909F5B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08" y="954974"/>
            <a:ext cx="7276545" cy="49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BA93-FCAB-A032-FEBE-9EC198F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8D76-77C1-E6EB-BF70-13EC6C44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4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93AA-9206-75CB-9C6D-4E84BF2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Coverage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F4E29-26FA-B27A-C5F0-2B5A26C8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17" y="395228"/>
            <a:ext cx="11369965" cy="41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E2FC-63A1-76E2-A3F9-68F04AC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WireFrame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9A08-ED1F-9852-BFD5-87E3BD3B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7575167-A740-8EC5-D739-A2981153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632-A6A0-C46A-DC89-CAB56C6E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8681F-9ECE-C8D9-7A88-7E9E4D52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AE489DE-59D8-B36D-6227-B7004C7B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01" y="2427541"/>
            <a:ext cx="1052009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4A2334-BE69-E2D9-0675-4481007B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11FD-1F9B-0899-AC6C-29DF090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0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A4E-DA10-AF9E-D2EB-7C342091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7D4-FC78-F60B-58CB-CA504443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 Prioritisation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18DCE-F1F0-25F9-171D-1DD0AC2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43" y="2104149"/>
            <a:ext cx="8538219" cy="4753849"/>
          </a:xfr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5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47669-D9BF-1365-E8F1-81FA6DFF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9719" y="134623"/>
            <a:ext cx="8287739" cy="65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Entity Relationship Diagram (ERD) - Initial &amp; Final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EBB4C0-BB7D-38F6-4AE6-DF931F95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58" y="2818255"/>
            <a:ext cx="2296158" cy="3203042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B043F03-E79E-3FA9-53A3-FA832FF9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818255"/>
            <a:ext cx="5230974" cy="3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CD71B-1800-190B-18FA-18B992D2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787FA-3F3E-67B9-8BE9-6B613F88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634" y="590936"/>
            <a:ext cx="8440337" cy="56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762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Epics/User Stories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2E32B08-145C-5860-57A0-FEC837ED9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269351"/>
              </p:ext>
            </p:extLst>
          </p:nvPr>
        </p:nvGraphicFramePr>
        <p:xfrm>
          <a:off x="217228" y="2605298"/>
          <a:ext cx="2952881" cy="277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FBB555-31FC-ED8B-CF86-C768546899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28" y="2605298"/>
                        <a:ext cx="2952881" cy="27717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4E60CF-F377-E490-2B16-08363E34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09" y="2321878"/>
            <a:ext cx="8759042" cy="4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FD144-BD2A-1B75-BB75-B9FA102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User Stories and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A0BD6-7855-6EA2-677F-3F8981389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26" y="1407188"/>
            <a:ext cx="8556917" cy="3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3047-7816-F293-52CC-ED6D889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05961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Sprints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C5921F3-3106-F13A-E629-2F287E66C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884924"/>
              </p:ext>
            </p:extLst>
          </p:nvPr>
        </p:nvGraphicFramePr>
        <p:xfrm>
          <a:off x="65611" y="2595569"/>
          <a:ext cx="3907382" cy="188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16D0045-DDA6-3AD8-B7E0-8E0089A316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" y="2595569"/>
                        <a:ext cx="3907382" cy="18866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B41814-E87A-4D6B-B5A1-094DA449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3" y="208108"/>
            <a:ext cx="6858996" cy="6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67</Words>
  <Application>Microsoft Office PowerPoint</Application>
  <PresentationFormat>Widescreen</PresentationFormat>
  <Paragraphs>21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Picture</vt:lpstr>
      <vt:lpstr>Practical Project Pokemon</vt:lpstr>
      <vt:lpstr>Technologies</vt:lpstr>
      <vt:lpstr>MoSCoW Prioritisation</vt:lpstr>
      <vt:lpstr>Risk Assessment</vt:lpstr>
      <vt:lpstr>Entity Relationship Diagram (ERD) - Initial &amp; Final</vt:lpstr>
      <vt:lpstr>UML</vt:lpstr>
      <vt:lpstr>Jira Board – Epics/User Stories</vt:lpstr>
      <vt:lpstr>Jira Board – User Stories and Tasks</vt:lpstr>
      <vt:lpstr>Jira Board – Sprints</vt:lpstr>
      <vt:lpstr>Roadmap</vt:lpstr>
      <vt:lpstr>Version Control – Feature Branch Model (FBM)</vt:lpstr>
      <vt:lpstr>Postman</vt:lpstr>
      <vt:lpstr>Postman Part 2</vt:lpstr>
      <vt:lpstr>H2 Console</vt:lpstr>
      <vt:lpstr>Test Coverage </vt:lpstr>
      <vt:lpstr>WireFrame</vt:lpstr>
      <vt:lpstr>Demo</vt:lpstr>
      <vt:lpstr>SQL Database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45</cp:revision>
  <dcterms:created xsi:type="dcterms:W3CDTF">2022-06-10T01:18:30Z</dcterms:created>
  <dcterms:modified xsi:type="dcterms:W3CDTF">2022-07-29T11:27:04Z</dcterms:modified>
</cp:coreProperties>
</file>