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1" r:id="rId3"/>
    <p:sldId id="257" r:id="rId4"/>
    <p:sldId id="258" r:id="rId5"/>
    <p:sldId id="259" r:id="rId6"/>
    <p:sldId id="272" r:id="rId7"/>
    <p:sldId id="262" r:id="rId8"/>
    <p:sldId id="267" r:id="rId9"/>
    <p:sldId id="261" r:id="rId10"/>
    <p:sldId id="266" r:id="rId11"/>
    <p:sldId id="263" r:id="rId12"/>
    <p:sldId id="273" r:id="rId13"/>
    <p:sldId id="277" r:id="rId14"/>
    <p:sldId id="274" r:id="rId15"/>
    <p:sldId id="264" r:id="rId16"/>
    <p:sldId id="269" r:id="rId17"/>
    <p:sldId id="275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C395E-54C1-4B51-A319-305A7AAB3C2B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4E8B5-D685-4E29-9152-08C3738040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796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4E8B5-D685-4E29-9152-08C37380400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427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CBF0-439C-B01F-6AD4-684435AC4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F45BB-E278-5F97-2127-7CC0409F0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1272D-A66C-4598-F95F-4701F628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1EEA0-3A16-49D2-6193-81A3D95F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87CA0-FC78-0372-D4A8-9B00AC84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36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1034-4171-E102-9AE9-D51D828A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8FCEC-B937-FC96-9F28-F77484315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9862C-D669-7230-8CC8-ED03320E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5FB37-AC41-F652-9407-AC04DB47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A62EB-D8F2-6E09-4839-05041AE5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54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4A3B43-1B83-AE28-3736-980D94DDF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73A62-6420-E596-0A7C-37152F3E2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3E18E-C105-EF1C-EDA9-F1C26A9A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BDF40-9E2F-FD17-AE9F-3D726F9B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8074E-BAB0-2D1E-FB20-4CED028D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51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D5B5-93CD-2137-4252-4FA312BE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B1666-2E4F-C73D-E6AF-57DA973C6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41D65-5581-03EB-6928-1709F945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9AC7A-2E05-4974-709C-85743ECF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A760C-3C5E-7E8F-3EE0-67D61491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4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1BE2F-C0E9-DAFE-51B3-5DC7F114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6901B-0C97-988B-6F58-3F43D5011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C86FC-C91B-94BA-7FAF-37006DE4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7C3B-EF82-2398-CA86-B58981BB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16FAE-CC3E-8BFE-135F-0483BE52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89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C02D-A6BE-1D33-37BD-1B68E97D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07060-F7CD-DAF9-744D-2C0C9976E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8B1B7-8D6D-92DA-9A8C-0CCDD2158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F4015-A78F-B0A8-119F-B160B754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94204-C3C3-1BE2-85A9-724D5981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E5945-7EBF-B664-CE83-F515A1AE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38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FD254-165F-AF95-F670-7D857FE9C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5E473-E447-AF49-00D2-21EC59D15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8F478-91DF-475A-82B5-E41CEB071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56864D-2EEB-31DE-3FF0-BE4FFF554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196D8-FEE4-BDE5-B6D3-2E93570EF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3064A0-2BD5-53B5-81D0-92A46BD5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8424C-9355-B41C-6230-6DB418AB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8CB6FF-B989-8479-63EF-BC13FEA7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71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4A91-278B-A414-8110-E358AEB7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E5C6D-A539-8486-28C9-0CA2C90C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BDBE6-3B74-96AC-8E88-F0682CEB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67884-788A-E24A-AF0E-BAF72C86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28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F572C8-640F-78E2-085E-9DC20D96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467A9-770D-C1A8-D7D3-5300D296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D09B4-966A-3AFA-F923-9B63F770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90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1DC8-ABD6-1D33-C070-CD613EE5B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5BFE8-4C4E-AC7C-0616-F70142A78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89AC6-791A-A4A5-B717-EF63AAD26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E681F-F566-FD49-60FF-1B035DEFC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A56EE-1A31-A5AE-7074-036C09ABC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4D18C-C476-5AED-DF7C-BA03DBBE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96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6C0B-145C-4827-A9FF-C65DEBBB5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36A4D-F82E-F43C-A061-DFCB020D6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DD691-DDFD-1E59-10A9-96BAE7CE0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E45F7-E85E-7163-7267-2442805A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BD735-4BE4-5E2C-5C5C-2A7CD9F6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5C38E-4229-9619-B6B0-21A85DCD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71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BDBE78-C7A8-F703-59A1-C873C8758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4698C-DE71-6C22-F98C-BA1C7E985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2A460-706F-EDC7-0042-ABC6D4765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249B6-BAD1-3B8C-0F8A-8DDD295D7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A4DE9-FD1F-B66A-D778-D2019C79D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34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ECFE0-918E-112E-0B6E-EACF7DC15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6584" y="1905000"/>
            <a:ext cx="8616576" cy="958476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>
                <a:solidFill>
                  <a:srgbClr val="FFFFFF"/>
                </a:solidFill>
              </a:rPr>
              <a:t>Practical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969D0-5227-EE5A-5EA5-B6DBEC734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3569" y="5004117"/>
            <a:ext cx="3615018" cy="577476"/>
          </a:xfrm>
        </p:spPr>
        <p:txBody>
          <a:bodyPr anchor="ctr">
            <a:normAutofit/>
          </a:bodyPr>
          <a:lstStyle/>
          <a:p>
            <a:pPr algn="l"/>
            <a:r>
              <a:rPr lang="en-GB" dirty="0"/>
              <a:t>By Ridwan Kawsar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053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4118629-BD4B-7F64-D90C-703F4F035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Roadmap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D75243-6B83-EC03-2C40-93E6F5294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528" y="2083506"/>
            <a:ext cx="11388944" cy="466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19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2E1B9-A07E-BD3E-DFF1-D7ED4137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Version Control – Feature Branch Model (FBM)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ED0FB-1B43-D247-A7E1-79E77F874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257" y="823977"/>
            <a:ext cx="6553545" cy="480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82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7C6E9-3EAC-C3DA-14BC-C170D0B2D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Postman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FF4B53-5D80-02AA-2A91-25AF41760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124" y="2298654"/>
            <a:ext cx="9784576" cy="43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25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7C6E9-3EAC-C3DA-14BC-C170D0B2D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Postman</a:t>
            </a:r>
            <a:b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CB8435-5A0A-FEA7-6FE5-AB909F5BD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308" y="954974"/>
            <a:ext cx="7276545" cy="494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91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935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8BA93-FCAB-A032-FEBE-9EC198F8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H2 Console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8A9BC4-9B1B-4D11-3167-385AA85D6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6086" y="1135131"/>
            <a:ext cx="8310756" cy="458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43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5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393AA-9206-75CB-9C6D-4E84BF2B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Test Coverage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6F4E29-26FA-B27A-C5F0-2B5A26C81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017" y="395228"/>
            <a:ext cx="11369965" cy="415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86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mera lens close up">
            <a:extLst>
              <a:ext uri="{FF2B5EF4-FFF2-40B4-BE49-F238E27FC236}">
                <a16:creationId xmlns:a16="http://schemas.microsoft.com/office/drawing/2014/main" id="{C7575167-A740-8EC5-D739-A2981153B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B3632-A6A0-C46A-DC89-CAB56C6ED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Demo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6141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8681F-9ECE-C8D9-7A88-7E9E4D52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SQL Database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AE489DE-59D8-B36D-6227-B7004C7B4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401" y="2427541"/>
            <a:ext cx="10520098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43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F14A2334-BE69-E2D9-0675-4481007B10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1" r="593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A11FD-1F9B-0899-AC6C-29DF0908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Any Questions?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907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5A4E-DA10-AF9E-D2EB-7C342091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067D4-FC78-F60B-58CB-CA5044433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Version Control System - </a:t>
            </a:r>
            <a:r>
              <a:rPr lang="en-GB" b="1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Git</a:t>
            </a:r>
            <a:endParaRPr lang="en-GB" b="0" i="0" dirty="0">
              <a:solidFill>
                <a:srgbClr val="212529"/>
              </a:solidFill>
              <a:effectLst/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Source Code Management - </a:t>
            </a:r>
            <a:r>
              <a:rPr lang="en-GB" b="1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GitHub</a:t>
            </a:r>
            <a:endParaRPr lang="en-GB" b="0" i="0" dirty="0">
              <a:solidFill>
                <a:srgbClr val="212529"/>
              </a:solidFill>
              <a:effectLst/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Kanban Board - </a:t>
            </a:r>
            <a:r>
              <a:rPr lang="en-GB" b="1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Jira</a:t>
            </a:r>
            <a:endParaRPr lang="en-GB" b="0" i="0" dirty="0">
              <a:solidFill>
                <a:srgbClr val="212529"/>
              </a:solidFill>
              <a:effectLst/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Database - </a:t>
            </a:r>
            <a:r>
              <a:rPr lang="en-GB" b="1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MySQL Server 5.7+ (local or cloud hosted)</a:t>
            </a:r>
            <a:endParaRPr lang="en-GB" b="0" i="0" dirty="0">
              <a:solidFill>
                <a:srgbClr val="212529"/>
              </a:solidFill>
              <a:effectLst/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Back-end Programming Language - </a:t>
            </a:r>
            <a:r>
              <a:rPr lang="en-GB" b="1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Java</a:t>
            </a:r>
            <a:endParaRPr lang="en-GB" b="0" i="0" dirty="0">
              <a:solidFill>
                <a:srgbClr val="212529"/>
              </a:solidFill>
              <a:effectLst/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API Development Platform - </a:t>
            </a:r>
            <a:r>
              <a:rPr lang="en-GB" b="1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Spring</a:t>
            </a:r>
            <a:endParaRPr lang="en-GB" b="0" i="0" dirty="0">
              <a:solidFill>
                <a:srgbClr val="212529"/>
              </a:solidFill>
              <a:effectLst/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Front-end web technologies - </a:t>
            </a:r>
            <a:r>
              <a:rPr lang="en-GB" b="1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HTML, CSS, JavaScript</a:t>
            </a:r>
            <a:endParaRPr lang="en-GB" b="0" i="0" dirty="0">
              <a:solidFill>
                <a:srgbClr val="212529"/>
              </a:solidFill>
              <a:effectLst/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Static Analysis - </a:t>
            </a:r>
            <a:r>
              <a:rPr lang="en-GB" b="1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SonarQube</a:t>
            </a:r>
            <a:endParaRPr lang="en-GB" b="0" i="0" dirty="0">
              <a:solidFill>
                <a:srgbClr val="212529"/>
              </a:solidFill>
              <a:effectLst/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Build Tool - </a:t>
            </a:r>
            <a:r>
              <a:rPr lang="en-GB" b="1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Maven</a:t>
            </a:r>
            <a:endParaRPr lang="en-GB" b="0" i="0" dirty="0">
              <a:solidFill>
                <a:srgbClr val="212529"/>
              </a:solidFill>
              <a:effectLst/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Unit Testing - </a:t>
            </a:r>
            <a:r>
              <a:rPr lang="en-GB" b="1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JUnit</a:t>
            </a:r>
            <a:r>
              <a:rPr lang="en-GB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 &amp; </a:t>
            </a:r>
            <a:r>
              <a:rPr lang="en-GB" b="1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Mockito</a:t>
            </a:r>
            <a:endParaRPr lang="en-GB" b="0" i="0" dirty="0">
              <a:solidFill>
                <a:srgbClr val="212529"/>
              </a:solidFill>
              <a:effectLst/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Integration Testing - </a:t>
            </a:r>
            <a:r>
              <a:rPr lang="en-GB" b="1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JUnit</a:t>
            </a:r>
            <a:endParaRPr lang="en-GB" b="0" i="0" dirty="0">
              <a:solidFill>
                <a:srgbClr val="212529"/>
              </a:solidFill>
              <a:effectLst/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Automated Testing - </a:t>
            </a:r>
            <a:r>
              <a:rPr lang="en-GB" b="1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Selenium</a:t>
            </a:r>
            <a:endParaRPr lang="en-GB" b="0" i="0" dirty="0">
              <a:solidFill>
                <a:srgbClr val="212529"/>
              </a:solidFill>
              <a:effectLst/>
              <a:latin typeface="Montserrat" panose="00000500000000000000" pitchFamily="2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161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E07C9-C0D1-B17F-9213-4BE814921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MoSCoW Prioritisation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E18DCE-F1F0-25F9-171D-1DD0AC29E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5543" y="2104149"/>
            <a:ext cx="8538219" cy="4753849"/>
          </a:xfrm>
        </p:spPr>
      </p:pic>
    </p:spTree>
    <p:extLst>
      <p:ext uri="{BB962C8B-B14F-4D97-AF65-F5344CB8AC3E}">
        <p14:creationId xmlns:p14="http://schemas.microsoft.com/office/powerpoint/2010/main" val="55779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1B5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F9BC9-8620-80BA-7A3E-6214210D3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Risk Assessment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947669-D9BF-1365-E8F1-81FA6DFF2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79719" y="134623"/>
            <a:ext cx="8287739" cy="658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45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4A095-D012-2E1D-C4B9-B526379AD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>
                <a:solidFill>
                  <a:srgbClr val="FFFFFF"/>
                </a:solidFill>
              </a:rPr>
              <a:t>Entity Relationship Diagram (ERD) - Initial &amp; Final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0EBB4C0-BB7D-38F6-4AE6-DF931F952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158" y="2818255"/>
            <a:ext cx="2296158" cy="3203042"/>
          </a:xfr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9B043F03-E79E-3FA9-53A3-FA832FF9B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51" y="2818255"/>
            <a:ext cx="5230974" cy="302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9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B31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CD71B-1800-190B-18FA-18B992D2A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C787FA-3F3E-67B9-8BE9-6B613F884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8634" y="590936"/>
            <a:ext cx="8440337" cy="567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0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7C77D-E122-0AEC-135B-410A17D16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7622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Jira Board – Epics/User Stories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62E32B08-145C-5860-57A0-FEC837ED9A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8269351"/>
              </p:ext>
            </p:extLst>
          </p:nvPr>
        </p:nvGraphicFramePr>
        <p:xfrm>
          <a:off x="217228" y="2605298"/>
          <a:ext cx="2952881" cy="2771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0" imgH="0" progId="StaticMetafile">
                  <p:embed/>
                </p:oleObj>
              </mc:Choice>
              <mc:Fallback>
                <p:oleObj name="Picture" r:id="rId2" imgW="0" imgH="0" progId="StaticMetafil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2FBB555-31FC-ED8B-CF86-C768546899E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228" y="2605298"/>
                        <a:ext cx="2952881" cy="277173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54E60CF-F377-E490-2B16-08363E340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109" y="2321878"/>
            <a:ext cx="8759042" cy="432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5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23A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7FD144-BD2A-1B75-BB75-B9FA102E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Jira Board – User Stories and Tasks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DA0BD6-7855-6EA2-677F-3F8981389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1626" y="1407188"/>
            <a:ext cx="8556917" cy="385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16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63047-7816-F293-52CC-ED6D8896D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049" y="105961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Jira Board – Sprints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C5921F3-3106-F13A-E629-2F287E66C9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5884924"/>
              </p:ext>
            </p:extLst>
          </p:nvPr>
        </p:nvGraphicFramePr>
        <p:xfrm>
          <a:off x="65611" y="2595569"/>
          <a:ext cx="3907382" cy="1886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0" imgH="0" progId="StaticMetafile">
                  <p:embed/>
                </p:oleObj>
              </mc:Choice>
              <mc:Fallback>
                <p:oleObj name="Picture" r:id="rId2" imgW="0" imgH="0" progId="StaticMetafil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16D0045-DDA6-3AD8-B7E0-8E0089A3166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11" y="2595569"/>
                        <a:ext cx="3907382" cy="188667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1B41814-E87A-4D6B-B5A1-094DA449D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043" y="208108"/>
            <a:ext cx="6858996" cy="644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1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132</Words>
  <Application>Microsoft Office PowerPoint</Application>
  <PresentationFormat>Widescreen</PresentationFormat>
  <Paragraphs>32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Montserrat</vt:lpstr>
      <vt:lpstr>Office Theme</vt:lpstr>
      <vt:lpstr>Picture</vt:lpstr>
      <vt:lpstr>Practical Project</vt:lpstr>
      <vt:lpstr>Technologies</vt:lpstr>
      <vt:lpstr>MoSCoW Prioritisation</vt:lpstr>
      <vt:lpstr>Risk Assessment</vt:lpstr>
      <vt:lpstr>Entity Relationship Diagram (ERD) - Initial &amp; Final</vt:lpstr>
      <vt:lpstr>UML</vt:lpstr>
      <vt:lpstr>Jira Board – Epics/User Stories</vt:lpstr>
      <vt:lpstr>Jira Board – User Stories and Tasks</vt:lpstr>
      <vt:lpstr>Jira Board – Sprints</vt:lpstr>
      <vt:lpstr>Roadmap</vt:lpstr>
      <vt:lpstr>Version Control – Feature Branch Model (FBM)</vt:lpstr>
      <vt:lpstr>Postman</vt:lpstr>
      <vt:lpstr>Postman Part 2</vt:lpstr>
      <vt:lpstr>H2 Console</vt:lpstr>
      <vt:lpstr>Test Coverage </vt:lpstr>
      <vt:lpstr>Demo</vt:lpstr>
      <vt:lpstr>SQL Database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Systems</dc:title>
  <dc:creator>Ridwan Kawsar</dc:creator>
  <cp:lastModifiedBy>Ridwan Kawsar</cp:lastModifiedBy>
  <cp:revision>49</cp:revision>
  <dcterms:created xsi:type="dcterms:W3CDTF">2022-06-10T01:18:30Z</dcterms:created>
  <dcterms:modified xsi:type="dcterms:W3CDTF">2022-07-29T12:39:40Z</dcterms:modified>
</cp:coreProperties>
</file>