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Average" panose="020B0604020202020204" charset="0"/>
      <p:regular r:id="rId21"/>
    </p:embeddedFont>
    <p:embeddedFont>
      <p:font typeface="Comic Sans MS" panose="030F0702030302020204" pitchFamily="66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Oswald" panose="00000500000000000000" pitchFamily="2" charset="0"/>
      <p:regular r:id="rId30"/>
      <p:bold r:id="rId31"/>
    </p:embeddedFont>
    <p:embeddedFont>
      <p:font typeface="Oswald Light" panose="00000400000000000000" pitchFamily="2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3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b5c1d3055b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b5c1d3055b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cbb6d5cba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g2cbb6d5cba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cbb6d5cba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g2cbb6d5cba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cbb6d5cba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g2cbb6d5cba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cbb6d5cba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g2cbb6d5cba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cbb6d5cba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g2cbb6d5cba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cbb6d5cba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g2cbb6d5cba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cbb6d5cba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g2cbb6d5cba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b5ccd29d2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b5ccd29d2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b9b4346e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2b9b4346e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9b4346e9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g2b9b4346e9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695d13eb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g2695d13eb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cbb6d5cba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g2cbb6d5cba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cbb6d5cba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g2cbb6d5cba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cbb6d5cba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g2cbb6d5cba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cbb6d5cba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0" name="Google Shape;340;g2cbb6d5cba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cbb6d5cba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g2cbb6d5cba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bg>
      <p:bgPr>
        <a:solidFill>
          <a:srgbClr val="6FA8DC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02" name="Google Shape;102;p25"/>
          <p:cNvGrpSpPr/>
          <p:nvPr/>
        </p:nvGrpSpPr>
        <p:grpSpPr>
          <a:xfrm>
            <a:off x="-190653" y="180462"/>
            <a:ext cx="9618282" cy="1632387"/>
            <a:chOff x="-114453" y="180462"/>
            <a:chExt cx="9618282" cy="1632387"/>
          </a:xfrm>
        </p:grpSpPr>
        <p:sp>
          <p:nvSpPr>
            <p:cNvPr id="103" name="Google Shape;103;p25"/>
            <p:cNvSpPr/>
            <p:nvPr/>
          </p:nvSpPr>
          <p:spPr>
            <a:xfrm>
              <a:off x="313552" y="221405"/>
              <a:ext cx="351077" cy="349039"/>
            </a:xfrm>
            <a:custGeom>
              <a:avLst/>
              <a:gdLst/>
              <a:ahLst/>
              <a:cxnLst/>
              <a:rect l="l" t="t" r="r" b="b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1222212" y="227541"/>
              <a:ext cx="336767" cy="336767"/>
            </a:xfrm>
            <a:custGeom>
              <a:avLst/>
              <a:gdLst/>
              <a:ahLst/>
              <a:cxnLst/>
              <a:rect l="l" t="t" r="r" b="b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5"/>
            <p:cNvSpPr/>
            <p:nvPr/>
          </p:nvSpPr>
          <p:spPr>
            <a:xfrm>
              <a:off x="3017029" y="180462"/>
              <a:ext cx="248746" cy="430924"/>
            </a:xfrm>
            <a:custGeom>
              <a:avLst/>
              <a:gdLst/>
              <a:ahLst/>
              <a:cxnLst/>
              <a:rect l="l" t="t" r="r" b="b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" name="Google Shape;106;p25"/>
            <p:cNvGrpSpPr/>
            <p:nvPr/>
          </p:nvGrpSpPr>
          <p:grpSpPr>
            <a:xfrm>
              <a:off x="2116572" y="220894"/>
              <a:ext cx="342882" cy="350068"/>
              <a:chOff x="3951850" y="2985350"/>
              <a:chExt cx="407950" cy="416500"/>
            </a:xfrm>
          </p:grpSpPr>
          <p:sp>
            <p:nvSpPr>
              <p:cNvPr id="107" name="Google Shape;107;p25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12593" fill="none" extrusionOk="0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5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avLst/>
                <a:gdLst/>
                <a:ahLst/>
                <a:cxnLst/>
                <a:rect l="l" t="t" r="r" b="b"/>
                <a:pathLst>
                  <a:path w="9670" h="9670" fill="none" extrusionOk="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5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3386" fill="none" extrusionOk="0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5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avLst/>
                <a:gdLst/>
                <a:ahLst/>
                <a:cxnLst/>
                <a:rect l="l" t="t" r="r" b="b"/>
                <a:pathLst>
                  <a:path w="6162" h="6139" fill="none" extrusionOk="0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111;p25"/>
            <p:cNvGrpSpPr/>
            <p:nvPr/>
          </p:nvGrpSpPr>
          <p:grpSpPr>
            <a:xfrm>
              <a:off x="-114453" y="814472"/>
              <a:ext cx="3920223" cy="376691"/>
              <a:chOff x="151026" y="1029894"/>
              <a:chExt cx="3920223" cy="376691"/>
            </a:xfrm>
          </p:grpSpPr>
          <p:sp>
            <p:nvSpPr>
              <p:cNvPr id="112" name="Google Shape;112;p25"/>
              <p:cNvSpPr/>
              <p:nvPr/>
            </p:nvSpPr>
            <p:spPr>
              <a:xfrm>
                <a:off x="1057375" y="1063682"/>
                <a:ext cx="339835" cy="309115"/>
              </a:xfrm>
              <a:custGeom>
                <a:avLst/>
                <a:gdLst/>
                <a:ahLst/>
                <a:cxnLst/>
                <a:rect l="l" t="t" r="r" b="b"/>
                <a:pathLst>
                  <a:path w="16173" h="14711" fill="none" extrusionOk="0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3" name="Google Shape;113;p25"/>
              <p:cNvGrpSpPr/>
              <p:nvPr/>
            </p:nvGrpSpPr>
            <p:grpSpPr>
              <a:xfrm>
                <a:off x="151026" y="1086199"/>
                <a:ext cx="391001" cy="264085"/>
                <a:chOff x="564675" y="1700625"/>
                <a:chExt cx="465200" cy="314200"/>
              </a:xfrm>
            </p:grpSpPr>
            <p:sp>
              <p:nvSpPr>
                <p:cNvPr id="114" name="Google Shape;114;p25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170" fill="none" extrusionOk="0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25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8" h="10887" fill="none" extrusionOk="0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25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5" h="2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7" name="Google Shape;117;p25"/>
              <p:cNvGrpSpPr/>
              <p:nvPr/>
            </p:nvGrpSpPr>
            <p:grpSpPr>
              <a:xfrm>
                <a:off x="1912564" y="1029894"/>
                <a:ext cx="359272" cy="376691"/>
                <a:chOff x="5961125" y="1623900"/>
                <a:chExt cx="427450" cy="448175"/>
              </a:xfrm>
            </p:grpSpPr>
            <p:sp>
              <p:nvSpPr>
                <p:cNvPr id="118" name="Google Shape;118;p25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7" h="15077" fill="none" extrusionOk="0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25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0" h="11180" fill="none" extrusionOk="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20;p25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3386" fill="none" extrusionOk="0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21;p25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3" h="7283" fill="none" extrusionOk="0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122;p25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2827" fill="none" extrusionOk="0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25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3" h="2827" fill="none" extrusionOk="0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p25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5" h="10206" fill="none" extrusionOk="0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5" name="Google Shape;125;p25"/>
              <p:cNvGrpSpPr/>
              <p:nvPr/>
            </p:nvGrpSpPr>
            <p:grpSpPr>
              <a:xfrm>
                <a:off x="2787185" y="1056523"/>
                <a:ext cx="435022" cy="323445"/>
                <a:chOff x="5247525" y="3007275"/>
                <a:chExt cx="517575" cy="384825"/>
              </a:xfrm>
            </p:grpSpPr>
            <p:sp>
              <p:nvSpPr>
                <p:cNvPr id="126" name="Google Shape;126;p25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127;p25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8" name="Google Shape;128;p25"/>
              <p:cNvGrpSpPr/>
              <p:nvPr/>
            </p:nvGrpSpPr>
            <p:grpSpPr>
              <a:xfrm>
                <a:off x="3737549" y="1053706"/>
                <a:ext cx="333700" cy="329077"/>
                <a:chOff x="3292425" y="3664250"/>
                <a:chExt cx="397025" cy="391525"/>
              </a:xfrm>
            </p:grpSpPr>
            <p:sp>
              <p:nvSpPr>
                <p:cNvPr id="129" name="Google Shape;129;p25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4" h="15004" fill="none" extrusionOk="0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25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1" h="6138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31;p25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3" h="3873" fill="none" extrusionOk="0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2" name="Google Shape;132;p25"/>
            <p:cNvGrpSpPr/>
            <p:nvPr/>
          </p:nvGrpSpPr>
          <p:grpSpPr>
            <a:xfrm>
              <a:off x="285114" y="1470450"/>
              <a:ext cx="3894644" cy="342399"/>
              <a:chOff x="176103" y="1851450"/>
              <a:chExt cx="3894644" cy="342399"/>
            </a:xfrm>
          </p:grpSpPr>
          <p:grpSp>
            <p:nvGrpSpPr>
              <p:cNvPr id="133" name="Google Shape;133;p25"/>
              <p:cNvGrpSpPr/>
              <p:nvPr/>
            </p:nvGrpSpPr>
            <p:grpSpPr>
              <a:xfrm>
                <a:off x="2023114" y="1859897"/>
                <a:ext cx="345971" cy="325505"/>
                <a:chOff x="5972700" y="2330200"/>
                <a:chExt cx="411625" cy="387275"/>
              </a:xfrm>
            </p:grpSpPr>
            <p:sp>
              <p:nvSpPr>
                <p:cNvPr id="134" name="Google Shape;134;p25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" h="8793" fill="none" extrusionOk="0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25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2" h="15491" fill="none" extrusionOk="0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6" name="Google Shape;136;p25"/>
              <p:cNvGrpSpPr/>
              <p:nvPr/>
            </p:nvGrpSpPr>
            <p:grpSpPr>
              <a:xfrm>
                <a:off x="1093460" y="1865780"/>
                <a:ext cx="353136" cy="313738"/>
                <a:chOff x="5292575" y="3681900"/>
                <a:chExt cx="420150" cy="373275"/>
              </a:xfrm>
            </p:grpSpPr>
            <p:sp>
              <p:nvSpPr>
                <p:cNvPr id="137" name="Google Shape;137;p25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6" h="10668" fill="none" extrusionOk="0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25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1000" fill="none" extrusionOk="0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25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3265" fill="none" extrusionOk="0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40;p25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7" h="3265" fill="none" extrusionOk="0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41;p25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8" h="8720" fill="none" extrusionOk="0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25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8" h="4629" fill="none" extrusionOk="0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Google Shape;143;p25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3" h="2753" fill="none" extrusionOk="0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4" name="Google Shape;144;p25"/>
              <p:cNvSpPr/>
              <p:nvPr/>
            </p:nvSpPr>
            <p:spPr>
              <a:xfrm>
                <a:off x="176103" y="1852215"/>
                <a:ext cx="340844" cy="340865"/>
              </a:xfrm>
              <a:custGeom>
                <a:avLst/>
                <a:gdLst/>
                <a:ahLst/>
                <a:cxnLst/>
                <a:rect l="l" t="t" r="r" b="b"/>
                <a:pathLst>
                  <a:path w="16221" h="16222" fill="none" extrusionOk="0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5" name="Google Shape;145;p25"/>
              <p:cNvGrpSpPr/>
              <p:nvPr/>
            </p:nvGrpSpPr>
            <p:grpSpPr>
              <a:xfrm>
                <a:off x="3738077" y="1856313"/>
                <a:ext cx="332670" cy="332670"/>
                <a:chOff x="6649150" y="309350"/>
                <a:chExt cx="395800" cy="395800"/>
              </a:xfrm>
            </p:grpSpPr>
            <p:sp>
              <p:nvSpPr>
                <p:cNvPr id="146" name="Google Shape;146;p25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2" h="15832" fill="none" extrusionOk="0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" name="Google Shape;147;p25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4" h="13884" fill="none" extrusionOk="0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25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3" h="6772" fill="none" extrusionOk="0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49;p25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70" fill="none" extrusionOk="0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150;p25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25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25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25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25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" fill="none" extrusionOk="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Google Shape;155;p25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25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25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25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25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170" fill="none" extrusionOk="0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25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25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25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25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25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" fill="none" extrusionOk="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25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fill="none" extrusionOk="0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25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25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999" fill="none" extrusionOk="0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25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9" name="Google Shape;169;p25"/>
              <p:cNvGrpSpPr/>
              <p:nvPr/>
            </p:nvGrpSpPr>
            <p:grpSpPr>
              <a:xfrm>
                <a:off x="2945611" y="1851450"/>
                <a:ext cx="215966" cy="342399"/>
                <a:chOff x="6718575" y="2318625"/>
                <a:chExt cx="256950" cy="407375"/>
              </a:xfrm>
            </p:grpSpPr>
            <p:sp>
              <p:nvSpPr>
                <p:cNvPr id="170" name="Google Shape;170;p25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25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902" fill="none" extrusionOk="0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25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25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25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25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25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25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8" name="Google Shape;178;p25"/>
            <p:cNvGrpSpPr/>
            <p:nvPr/>
          </p:nvGrpSpPr>
          <p:grpSpPr>
            <a:xfrm>
              <a:off x="3832687" y="180462"/>
              <a:ext cx="4766671" cy="1632387"/>
              <a:chOff x="175087" y="180462"/>
              <a:chExt cx="4766671" cy="1632387"/>
            </a:xfrm>
          </p:grpSpPr>
          <p:grpSp>
            <p:nvGrpSpPr>
              <p:cNvPr id="179" name="Google Shape;179;p25"/>
              <p:cNvGrpSpPr/>
              <p:nvPr/>
            </p:nvGrpSpPr>
            <p:grpSpPr>
              <a:xfrm>
                <a:off x="175087" y="180462"/>
                <a:ext cx="3852688" cy="430924"/>
                <a:chOff x="175087" y="180462"/>
                <a:chExt cx="3852688" cy="430924"/>
              </a:xfrm>
            </p:grpSpPr>
            <p:grpSp>
              <p:nvGrpSpPr>
                <p:cNvPr id="180" name="Google Shape;180;p25"/>
                <p:cNvGrpSpPr/>
                <p:nvPr/>
              </p:nvGrpSpPr>
              <p:grpSpPr>
                <a:xfrm>
                  <a:off x="175087" y="186862"/>
                  <a:ext cx="342882" cy="418128"/>
                  <a:chOff x="596350" y="929175"/>
                  <a:chExt cx="407950" cy="497475"/>
                </a:xfrm>
              </p:grpSpPr>
              <p:sp>
                <p:nvSpPr>
                  <p:cNvPr id="181" name="Google Shape;181;p25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0" h="18924" fill="none" extrusionOk="0">
                        <a:moveTo>
                          <a:pt x="15490" y="17828"/>
                        </a:moveTo>
                        <a:lnTo>
                          <a:pt x="15490" y="17828"/>
                        </a:lnTo>
                        <a:lnTo>
                          <a:pt x="15466" y="17998"/>
                        </a:lnTo>
                        <a:lnTo>
                          <a:pt x="15417" y="18169"/>
                        </a:lnTo>
                        <a:lnTo>
                          <a:pt x="15319" y="18364"/>
                        </a:lnTo>
                        <a:lnTo>
                          <a:pt x="15198" y="18534"/>
                        </a:lnTo>
                        <a:lnTo>
                          <a:pt x="15052" y="18680"/>
                        </a:lnTo>
                        <a:lnTo>
                          <a:pt x="14881" y="18802"/>
                        </a:lnTo>
                        <a:lnTo>
                          <a:pt x="14735" y="18900"/>
                        </a:lnTo>
                        <a:lnTo>
                          <a:pt x="14564" y="18924"/>
                        </a:lnTo>
                        <a:lnTo>
                          <a:pt x="1023" y="18924"/>
                        </a:lnTo>
                        <a:lnTo>
                          <a:pt x="1023" y="18924"/>
                        </a:lnTo>
                        <a:lnTo>
                          <a:pt x="853" y="18900"/>
                        </a:lnTo>
                        <a:lnTo>
                          <a:pt x="682" y="18802"/>
                        </a:lnTo>
                        <a:lnTo>
                          <a:pt x="512" y="18680"/>
                        </a:lnTo>
                        <a:lnTo>
                          <a:pt x="341" y="18534"/>
                        </a:lnTo>
                        <a:lnTo>
                          <a:pt x="219" y="18364"/>
                        </a:lnTo>
                        <a:lnTo>
                          <a:pt x="98" y="18169"/>
                        </a:lnTo>
                        <a:lnTo>
                          <a:pt x="25" y="17998"/>
                        </a:lnTo>
                        <a:lnTo>
                          <a:pt x="0" y="17828"/>
                        </a:lnTo>
                        <a:lnTo>
                          <a:pt x="0" y="877"/>
                        </a:lnTo>
                        <a:lnTo>
                          <a:pt x="0" y="877"/>
                        </a:lnTo>
                        <a:lnTo>
                          <a:pt x="25" y="706"/>
                        </a:lnTo>
                        <a:lnTo>
                          <a:pt x="98" y="560"/>
                        </a:lnTo>
                        <a:lnTo>
                          <a:pt x="195" y="414"/>
                        </a:lnTo>
                        <a:lnTo>
                          <a:pt x="341" y="268"/>
                        </a:lnTo>
                        <a:lnTo>
                          <a:pt x="487" y="171"/>
                        </a:lnTo>
                        <a:lnTo>
                          <a:pt x="658" y="73"/>
                        </a:lnTo>
                        <a:lnTo>
                          <a:pt x="828" y="24"/>
                        </a:lnTo>
                        <a:lnTo>
                          <a:pt x="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2" name="Google Shape;182;p25"/>
                  <p:cNvSpPr/>
                  <p:nvPr/>
                </p:nvSpPr>
                <p:spPr>
                  <a:xfrm>
                    <a:off x="626775" y="929175"/>
                    <a:ext cx="377525" cy="46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01" h="18511" fill="none" extrusionOk="0">
                        <a:moveTo>
                          <a:pt x="15101" y="3362"/>
                        </a:moveTo>
                        <a:lnTo>
                          <a:pt x="15101" y="17731"/>
                        </a:lnTo>
                        <a:lnTo>
                          <a:pt x="15101" y="17731"/>
                        </a:lnTo>
                        <a:lnTo>
                          <a:pt x="15077" y="17877"/>
                        </a:lnTo>
                        <a:lnTo>
                          <a:pt x="15028" y="18024"/>
                        </a:lnTo>
                        <a:lnTo>
                          <a:pt x="14979" y="18145"/>
                        </a:lnTo>
                        <a:lnTo>
                          <a:pt x="14882" y="18267"/>
                        </a:lnTo>
                        <a:lnTo>
                          <a:pt x="14760" y="18365"/>
                        </a:lnTo>
                        <a:lnTo>
                          <a:pt x="14614" y="18438"/>
                        </a:lnTo>
                        <a:lnTo>
                          <a:pt x="14468" y="18486"/>
                        </a:lnTo>
                        <a:lnTo>
                          <a:pt x="14322" y="18511"/>
                        </a:lnTo>
                        <a:lnTo>
                          <a:pt x="780" y="18511"/>
                        </a:lnTo>
                        <a:lnTo>
                          <a:pt x="780" y="18511"/>
                        </a:lnTo>
                        <a:lnTo>
                          <a:pt x="634" y="18486"/>
                        </a:lnTo>
                        <a:lnTo>
                          <a:pt x="488" y="18438"/>
                        </a:lnTo>
                        <a:lnTo>
                          <a:pt x="342" y="18365"/>
                        </a:lnTo>
                        <a:lnTo>
                          <a:pt x="220" y="18267"/>
                        </a:lnTo>
                        <a:lnTo>
                          <a:pt x="123" y="18145"/>
                        </a:lnTo>
                        <a:lnTo>
                          <a:pt x="74" y="18024"/>
                        </a:lnTo>
                        <a:lnTo>
                          <a:pt x="25" y="17877"/>
                        </a:lnTo>
                        <a:lnTo>
                          <a:pt x="1" y="17731"/>
                        </a:lnTo>
                        <a:lnTo>
                          <a:pt x="1" y="780"/>
                        </a:lnTo>
                        <a:lnTo>
                          <a:pt x="1" y="780"/>
                        </a:lnTo>
                        <a:lnTo>
                          <a:pt x="25" y="610"/>
                        </a:lnTo>
                        <a:lnTo>
                          <a:pt x="74" y="464"/>
                        </a:lnTo>
                        <a:lnTo>
                          <a:pt x="123" y="342"/>
                        </a:lnTo>
                        <a:lnTo>
                          <a:pt x="220" y="220"/>
                        </a:lnTo>
                        <a:lnTo>
                          <a:pt x="342" y="123"/>
                        </a:lnTo>
                        <a:lnTo>
                          <a:pt x="488" y="50"/>
                        </a:lnTo>
                        <a:lnTo>
                          <a:pt x="634" y="1"/>
                        </a:lnTo>
                        <a:lnTo>
                          <a:pt x="780" y="1"/>
                        </a:lnTo>
                        <a:lnTo>
                          <a:pt x="1174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3" name="Google Shape;183;p25"/>
                  <p:cNvSpPr/>
                  <p:nvPr/>
                </p:nvSpPr>
                <p:spPr>
                  <a:xfrm>
                    <a:off x="688900" y="1256150"/>
                    <a:ext cx="13397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59" h="1" fill="none" extrusionOk="0">
                        <a:moveTo>
                          <a:pt x="535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4" name="Google Shape;184;p25"/>
                  <p:cNvSpPr/>
                  <p:nvPr/>
                </p:nvSpPr>
                <p:spPr>
                  <a:xfrm>
                    <a:off x="688900" y="1201350"/>
                    <a:ext cx="25575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5" name="Google Shape;185;p25"/>
                  <p:cNvSpPr/>
                  <p:nvPr/>
                </p:nvSpPr>
                <p:spPr>
                  <a:xfrm>
                    <a:off x="688900" y="1145950"/>
                    <a:ext cx="25575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30" h="1" fill="none" extrusionOk="0">
                        <a:moveTo>
                          <a:pt x="1022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6" name="Google Shape;186;p25"/>
                  <p:cNvSpPr/>
                  <p:nvPr/>
                </p:nvSpPr>
                <p:spPr>
                  <a:xfrm>
                    <a:off x="688900" y="1090525"/>
                    <a:ext cx="25575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30" h="1" fill="none" extrusionOk="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7" name="Google Shape;187;p25"/>
                  <p:cNvSpPr/>
                  <p:nvPr/>
                </p:nvSpPr>
                <p:spPr>
                  <a:xfrm>
                    <a:off x="920250" y="929175"/>
                    <a:ext cx="84050" cy="84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2" h="3362" fill="none" extrusionOk="0">
                        <a:moveTo>
                          <a:pt x="1" y="2582"/>
                        </a:moveTo>
                        <a:lnTo>
                          <a:pt x="1" y="1"/>
                        </a:lnTo>
                        <a:lnTo>
                          <a:pt x="3362" y="3362"/>
                        </a:lnTo>
                        <a:lnTo>
                          <a:pt x="780" y="3362"/>
                        </a:lnTo>
                        <a:lnTo>
                          <a:pt x="780" y="3362"/>
                        </a:lnTo>
                        <a:lnTo>
                          <a:pt x="610" y="3337"/>
                        </a:lnTo>
                        <a:lnTo>
                          <a:pt x="464" y="3289"/>
                        </a:lnTo>
                        <a:lnTo>
                          <a:pt x="342" y="3216"/>
                        </a:lnTo>
                        <a:lnTo>
                          <a:pt x="220" y="3118"/>
                        </a:lnTo>
                        <a:lnTo>
                          <a:pt x="123" y="3021"/>
                        </a:lnTo>
                        <a:lnTo>
                          <a:pt x="50" y="2875"/>
                        </a:lnTo>
                        <a:lnTo>
                          <a:pt x="1" y="2729"/>
                        </a:lnTo>
                        <a:lnTo>
                          <a:pt x="1" y="2582"/>
                        </a:lnTo>
                        <a:lnTo>
                          <a:pt x="1" y="258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8" name="Google Shape;188;p25"/>
                <p:cNvSpPr/>
                <p:nvPr/>
              </p:nvSpPr>
              <p:spPr>
                <a:xfrm>
                  <a:off x="1075552" y="221405"/>
                  <a:ext cx="351077" cy="349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08" h="16611" fill="none" extrusionOk="0">
                      <a:moveTo>
                        <a:pt x="414" y="8842"/>
                      </a:moveTo>
                      <a:lnTo>
                        <a:pt x="8403" y="1048"/>
                      </a:lnTo>
                      <a:lnTo>
                        <a:pt x="8403" y="1048"/>
                      </a:lnTo>
                      <a:lnTo>
                        <a:pt x="8500" y="951"/>
                      </a:lnTo>
                      <a:lnTo>
                        <a:pt x="8597" y="829"/>
                      </a:lnTo>
                      <a:lnTo>
                        <a:pt x="8865" y="658"/>
                      </a:lnTo>
                      <a:lnTo>
                        <a:pt x="9158" y="488"/>
                      </a:lnTo>
                      <a:lnTo>
                        <a:pt x="9450" y="317"/>
                      </a:lnTo>
                      <a:lnTo>
                        <a:pt x="9450" y="317"/>
                      </a:lnTo>
                      <a:lnTo>
                        <a:pt x="9839" y="171"/>
                      </a:lnTo>
                      <a:lnTo>
                        <a:pt x="10180" y="74"/>
                      </a:lnTo>
                      <a:lnTo>
                        <a:pt x="10497" y="25"/>
                      </a:lnTo>
                      <a:lnTo>
                        <a:pt x="10814" y="1"/>
                      </a:lnTo>
                      <a:lnTo>
                        <a:pt x="15344" y="1"/>
                      </a:lnTo>
                      <a:lnTo>
                        <a:pt x="15344" y="1"/>
                      </a:lnTo>
                      <a:lnTo>
                        <a:pt x="15465" y="1"/>
                      </a:lnTo>
                      <a:lnTo>
                        <a:pt x="15587" y="49"/>
                      </a:lnTo>
                      <a:lnTo>
                        <a:pt x="15855" y="122"/>
                      </a:lnTo>
                      <a:lnTo>
                        <a:pt x="16099" y="269"/>
                      </a:lnTo>
                      <a:lnTo>
                        <a:pt x="16294" y="415"/>
                      </a:lnTo>
                      <a:lnTo>
                        <a:pt x="16294" y="415"/>
                      </a:lnTo>
                      <a:lnTo>
                        <a:pt x="16391" y="537"/>
                      </a:lnTo>
                      <a:lnTo>
                        <a:pt x="16488" y="658"/>
                      </a:lnTo>
                      <a:lnTo>
                        <a:pt x="16561" y="780"/>
                      </a:lnTo>
                      <a:lnTo>
                        <a:pt x="16610" y="902"/>
                      </a:lnTo>
                      <a:lnTo>
                        <a:pt x="16659" y="1048"/>
                      </a:lnTo>
                      <a:lnTo>
                        <a:pt x="16683" y="1170"/>
                      </a:lnTo>
                      <a:lnTo>
                        <a:pt x="16708" y="1486"/>
                      </a:lnTo>
                      <a:lnTo>
                        <a:pt x="16708" y="5992"/>
                      </a:lnTo>
                      <a:lnTo>
                        <a:pt x="16708" y="5992"/>
                      </a:lnTo>
                      <a:lnTo>
                        <a:pt x="16683" y="6309"/>
                      </a:lnTo>
                      <a:lnTo>
                        <a:pt x="16635" y="6625"/>
                      </a:lnTo>
                      <a:lnTo>
                        <a:pt x="16537" y="6942"/>
                      </a:lnTo>
                      <a:lnTo>
                        <a:pt x="16391" y="7258"/>
                      </a:lnTo>
                      <a:lnTo>
                        <a:pt x="16391" y="7258"/>
                      </a:lnTo>
                      <a:lnTo>
                        <a:pt x="16342" y="7453"/>
                      </a:lnTo>
                      <a:lnTo>
                        <a:pt x="16294" y="7624"/>
                      </a:lnTo>
                      <a:lnTo>
                        <a:pt x="16196" y="7770"/>
                      </a:lnTo>
                      <a:lnTo>
                        <a:pt x="16123" y="7916"/>
                      </a:lnTo>
                      <a:lnTo>
                        <a:pt x="15928" y="8160"/>
                      </a:lnTo>
                      <a:lnTo>
                        <a:pt x="15758" y="8403"/>
                      </a:lnTo>
                      <a:lnTo>
                        <a:pt x="7891" y="16197"/>
                      </a:lnTo>
                      <a:lnTo>
                        <a:pt x="7891" y="16197"/>
                      </a:lnTo>
                      <a:lnTo>
                        <a:pt x="7794" y="16294"/>
                      </a:lnTo>
                      <a:lnTo>
                        <a:pt x="7696" y="16392"/>
                      </a:lnTo>
                      <a:lnTo>
                        <a:pt x="7574" y="16465"/>
                      </a:lnTo>
                      <a:lnTo>
                        <a:pt x="7453" y="16513"/>
                      </a:lnTo>
                      <a:lnTo>
                        <a:pt x="7185" y="16586"/>
                      </a:lnTo>
                      <a:lnTo>
                        <a:pt x="6941" y="16611"/>
                      </a:lnTo>
                      <a:lnTo>
                        <a:pt x="6941" y="16611"/>
                      </a:lnTo>
                      <a:lnTo>
                        <a:pt x="6649" y="16586"/>
                      </a:lnTo>
                      <a:lnTo>
                        <a:pt x="6503" y="16562"/>
                      </a:lnTo>
                      <a:lnTo>
                        <a:pt x="6381" y="16513"/>
                      </a:lnTo>
                      <a:lnTo>
                        <a:pt x="6235" y="16465"/>
                      </a:lnTo>
                      <a:lnTo>
                        <a:pt x="6113" y="16392"/>
                      </a:lnTo>
                      <a:lnTo>
                        <a:pt x="5991" y="16294"/>
                      </a:lnTo>
                      <a:lnTo>
                        <a:pt x="5894" y="16197"/>
                      </a:lnTo>
                      <a:lnTo>
                        <a:pt x="414" y="10839"/>
                      </a:lnTo>
                      <a:lnTo>
                        <a:pt x="414" y="10839"/>
                      </a:lnTo>
                      <a:lnTo>
                        <a:pt x="268" y="10595"/>
                      </a:lnTo>
                      <a:lnTo>
                        <a:pt x="122" y="10352"/>
                      </a:lnTo>
                      <a:lnTo>
                        <a:pt x="24" y="10108"/>
                      </a:lnTo>
                      <a:lnTo>
                        <a:pt x="0" y="10011"/>
                      </a:lnTo>
                      <a:lnTo>
                        <a:pt x="0" y="9889"/>
                      </a:lnTo>
                      <a:lnTo>
                        <a:pt x="0" y="9889"/>
                      </a:lnTo>
                      <a:lnTo>
                        <a:pt x="0" y="9718"/>
                      </a:lnTo>
                      <a:lnTo>
                        <a:pt x="24" y="9597"/>
                      </a:lnTo>
                      <a:lnTo>
                        <a:pt x="122" y="9329"/>
                      </a:lnTo>
                      <a:lnTo>
                        <a:pt x="268" y="9061"/>
                      </a:lnTo>
                      <a:lnTo>
                        <a:pt x="414" y="8842"/>
                      </a:lnTo>
                      <a:lnTo>
                        <a:pt x="414" y="8842"/>
                      </a:lnTo>
                      <a:close/>
                      <a:moveTo>
                        <a:pt x="12519" y="4190"/>
                      </a:moveTo>
                      <a:lnTo>
                        <a:pt x="12519" y="4190"/>
                      </a:lnTo>
                      <a:lnTo>
                        <a:pt x="12689" y="4336"/>
                      </a:lnTo>
                      <a:lnTo>
                        <a:pt x="12859" y="4433"/>
                      </a:lnTo>
                      <a:lnTo>
                        <a:pt x="13030" y="4482"/>
                      </a:lnTo>
                      <a:lnTo>
                        <a:pt x="13249" y="4482"/>
                      </a:lnTo>
                      <a:lnTo>
                        <a:pt x="13249" y="4482"/>
                      </a:lnTo>
                      <a:lnTo>
                        <a:pt x="13444" y="4482"/>
                      </a:lnTo>
                      <a:lnTo>
                        <a:pt x="13615" y="4433"/>
                      </a:lnTo>
                      <a:lnTo>
                        <a:pt x="13761" y="4336"/>
                      </a:lnTo>
                      <a:lnTo>
                        <a:pt x="13882" y="4190"/>
                      </a:lnTo>
                      <a:lnTo>
                        <a:pt x="13882" y="4190"/>
                      </a:lnTo>
                      <a:lnTo>
                        <a:pt x="14029" y="4044"/>
                      </a:lnTo>
                      <a:lnTo>
                        <a:pt x="14102" y="3873"/>
                      </a:lnTo>
                      <a:lnTo>
                        <a:pt x="14150" y="3727"/>
                      </a:lnTo>
                      <a:lnTo>
                        <a:pt x="14175" y="3557"/>
                      </a:lnTo>
                      <a:lnTo>
                        <a:pt x="14175" y="3557"/>
                      </a:lnTo>
                      <a:lnTo>
                        <a:pt x="14150" y="3362"/>
                      </a:lnTo>
                      <a:lnTo>
                        <a:pt x="14102" y="3167"/>
                      </a:lnTo>
                      <a:lnTo>
                        <a:pt x="14029" y="2996"/>
                      </a:lnTo>
                      <a:lnTo>
                        <a:pt x="13882" y="2850"/>
                      </a:lnTo>
                      <a:lnTo>
                        <a:pt x="13882" y="2850"/>
                      </a:lnTo>
                      <a:lnTo>
                        <a:pt x="13761" y="2728"/>
                      </a:lnTo>
                      <a:lnTo>
                        <a:pt x="13615" y="2655"/>
                      </a:lnTo>
                      <a:lnTo>
                        <a:pt x="13444" y="2582"/>
                      </a:lnTo>
                      <a:lnTo>
                        <a:pt x="13249" y="2558"/>
                      </a:lnTo>
                      <a:lnTo>
                        <a:pt x="13249" y="2558"/>
                      </a:lnTo>
                      <a:lnTo>
                        <a:pt x="13030" y="2582"/>
                      </a:lnTo>
                      <a:lnTo>
                        <a:pt x="12859" y="2655"/>
                      </a:lnTo>
                      <a:lnTo>
                        <a:pt x="12689" y="2728"/>
                      </a:lnTo>
                      <a:lnTo>
                        <a:pt x="12519" y="2850"/>
                      </a:lnTo>
                      <a:lnTo>
                        <a:pt x="12519" y="2850"/>
                      </a:lnTo>
                      <a:lnTo>
                        <a:pt x="12445" y="2996"/>
                      </a:lnTo>
                      <a:lnTo>
                        <a:pt x="12372" y="3167"/>
                      </a:lnTo>
                      <a:lnTo>
                        <a:pt x="12324" y="3362"/>
                      </a:lnTo>
                      <a:lnTo>
                        <a:pt x="12324" y="3557"/>
                      </a:lnTo>
                      <a:lnTo>
                        <a:pt x="12324" y="3557"/>
                      </a:lnTo>
                      <a:lnTo>
                        <a:pt x="12324" y="3727"/>
                      </a:lnTo>
                      <a:lnTo>
                        <a:pt x="12372" y="3873"/>
                      </a:lnTo>
                      <a:lnTo>
                        <a:pt x="12445" y="4044"/>
                      </a:lnTo>
                      <a:lnTo>
                        <a:pt x="12519" y="4190"/>
                      </a:lnTo>
                      <a:lnTo>
                        <a:pt x="12519" y="419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25"/>
                <p:cNvSpPr/>
                <p:nvPr/>
              </p:nvSpPr>
              <p:spPr>
                <a:xfrm>
                  <a:off x="1984212" y="227541"/>
                  <a:ext cx="336767" cy="336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27" h="16027" fill="none" extrusionOk="0">
                      <a:moveTo>
                        <a:pt x="14029" y="4019"/>
                      </a:moveTo>
                      <a:lnTo>
                        <a:pt x="14029" y="4019"/>
                      </a:lnTo>
                      <a:lnTo>
                        <a:pt x="14200" y="3849"/>
                      </a:lnTo>
                      <a:lnTo>
                        <a:pt x="14395" y="3752"/>
                      </a:lnTo>
                      <a:lnTo>
                        <a:pt x="14614" y="3678"/>
                      </a:lnTo>
                      <a:lnTo>
                        <a:pt x="14809" y="3630"/>
                      </a:lnTo>
                      <a:lnTo>
                        <a:pt x="15028" y="3581"/>
                      </a:lnTo>
                      <a:lnTo>
                        <a:pt x="15247" y="3484"/>
                      </a:lnTo>
                      <a:lnTo>
                        <a:pt x="15442" y="3362"/>
                      </a:lnTo>
                      <a:lnTo>
                        <a:pt x="15661" y="3191"/>
                      </a:lnTo>
                      <a:lnTo>
                        <a:pt x="15661" y="3191"/>
                      </a:lnTo>
                      <a:lnTo>
                        <a:pt x="15832" y="2997"/>
                      </a:lnTo>
                      <a:lnTo>
                        <a:pt x="15929" y="2777"/>
                      </a:lnTo>
                      <a:lnTo>
                        <a:pt x="16002" y="2534"/>
                      </a:lnTo>
                      <a:lnTo>
                        <a:pt x="16026" y="2266"/>
                      </a:lnTo>
                      <a:lnTo>
                        <a:pt x="16026" y="2266"/>
                      </a:lnTo>
                      <a:lnTo>
                        <a:pt x="16002" y="2047"/>
                      </a:lnTo>
                      <a:lnTo>
                        <a:pt x="15978" y="1827"/>
                      </a:lnTo>
                      <a:lnTo>
                        <a:pt x="15905" y="1633"/>
                      </a:lnTo>
                      <a:lnTo>
                        <a:pt x="15807" y="1413"/>
                      </a:lnTo>
                      <a:lnTo>
                        <a:pt x="15710" y="1243"/>
                      </a:lnTo>
                      <a:lnTo>
                        <a:pt x="15588" y="1048"/>
                      </a:lnTo>
                      <a:lnTo>
                        <a:pt x="15466" y="878"/>
                      </a:lnTo>
                      <a:lnTo>
                        <a:pt x="15320" y="707"/>
                      </a:lnTo>
                      <a:lnTo>
                        <a:pt x="15320" y="707"/>
                      </a:lnTo>
                      <a:lnTo>
                        <a:pt x="15150" y="561"/>
                      </a:lnTo>
                      <a:lnTo>
                        <a:pt x="14979" y="439"/>
                      </a:lnTo>
                      <a:lnTo>
                        <a:pt x="14784" y="317"/>
                      </a:lnTo>
                      <a:lnTo>
                        <a:pt x="14590" y="196"/>
                      </a:lnTo>
                      <a:lnTo>
                        <a:pt x="14395" y="123"/>
                      </a:lnTo>
                      <a:lnTo>
                        <a:pt x="14175" y="50"/>
                      </a:lnTo>
                      <a:lnTo>
                        <a:pt x="13981" y="25"/>
                      </a:lnTo>
                      <a:lnTo>
                        <a:pt x="13761" y="1"/>
                      </a:lnTo>
                      <a:lnTo>
                        <a:pt x="13761" y="1"/>
                      </a:lnTo>
                      <a:lnTo>
                        <a:pt x="13494" y="25"/>
                      </a:lnTo>
                      <a:lnTo>
                        <a:pt x="13250" y="98"/>
                      </a:lnTo>
                      <a:lnTo>
                        <a:pt x="13031" y="196"/>
                      </a:lnTo>
                      <a:lnTo>
                        <a:pt x="12836" y="366"/>
                      </a:lnTo>
                      <a:lnTo>
                        <a:pt x="12836" y="366"/>
                      </a:lnTo>
                      <a:lnTo>
                        <a:pt x="12665" y="561"/>
                      </a:lnTo>
                      <a:lnTo>
                        <a:pt x="12544" y="780"/>
                      </a:lnTo>
                      <a:lnTo>
                        <a:pt x="12471" y="975"/>
                      </a:lnTo>
                      <a:lnTo>
                        <a:pt x="12422" y="1194"/>
                      </a:lnTo>
                      <a:lnTo>
                        <a:pt x="12349" y="1413"/>
                      </a:lnTo>
                      <a:lnTo>
                        <a:pt x="12276" y="1608"/>
                      </a:lnTo>
                      <a:lnTo>
                        <a:pt x="12178" y="1827"/>
                      </a:lnTo>
                      <a:lnTo>
                        <a:pt x="12008" y="1998"/>
                      </a:lnTo>
                      <a:lnTo>
                        <a:pt x="12008" y="1998"/>
                      </a:lnTo>
                      <a:lnTo>
                        <a:pt x="11740" y="2266"/>
                      </a:lnTo>
                      <a:lnTo>
                        <a:pt x="11496" y="2436"/>
                      </a:lnTo>
                      <a:lnTo>
                        <a:pt x="11277" y="2534"/>
                      </a:lnTo>
                      <a:lnTo>
                        <a:pt x="11082" y="2582"/>
                      </a:lnTo>
                      <a:lnTo>
                        <a:pt x="10888" y="2582"/>
                      </a:lnTo>
                      <a:lnTo>
                        <a:pt x="10717" y="2534"/>
                      </a:lnTo>
                      <a:lnTo>
                        <a:pt x="10547" y="2412"/>
                      </a:lnTo>
                      <a:lnTo>
                        <a:pt x="10376" y="2290"/>
                      </a:lnTo>
                      <a:lnTo>
                        <a:pt x="10206" y="2095"/>
                      </a:lnTo>
                      <a:lnTo>
                        <a:pt x="10035" y="1901"/>
                      </a:lnTo>
                      <a:lnTo>
                        <a:pt x="9670" y="1413"/>
                      </a:lnTo>
                      <a:lnTo>
                        <a:pt x="9231" y="878"/>
                      </a:lnTo>
                      <a:lnTo>
                        <a:pt x="8988" y="585"/>
                      </a:lnTo>
                      <a:lnTo>
                        <a:pt x="8720" y="293"/>
                      </a:lnTo>
                      <a:lnTo>
                        <a:pt x="8720" y="293"/>
                      </a:lnTo>
                      <a:lnTo>
                        <a:pt x="8574" y="171"/>
                      </a:lnTo>
                      <a:lnTo>
                        <a:pt x="8379" y="74"/>
                      </a:lnTo>
                      <a:lnTo>
                        <a:pt x="8209" y="25"/>
                      </a:lnTo>
                      <a:lnTo>
                        <a:pt x="8014" y="1"/>
                      </a:lnTo>
                      <a:lnTo>
                        <a:pt x="8014" y="1"/>
                      </a:lnTo>
                      <a:lnTo>
                        <a:pt x="7916" y="25"/>
                      </a:lnTo>
                      <a:lnTo>
                        <a:pt x="7770" y="98"/>
                      </a:lnTo>
                      <a:lnTo>
                        <a:pt x="7307" y="366"/>
                      </a:lnTo>
                      <a:lnTo>
                        <a:pt x="7039" y="537"/>
                      </a:lnTo>
                      <a:lnTo>
                        <a:pt x="6747" y="756"/>
                      </a:lnTo>
                      <a:lnTo>
                        <a:pt x="6431" y="975"/>
                      </a:lnTo>
                      <a:lnTo>
                        <a:pt x="6138" y="1243"/>
                      </a:lnTo>
                      <a:lnTo>
                        <a:pt x="5870" y="1511"/>
                      </a:lnTo>
                      <a:lnTo>
                        <a:pt x="5627" y="1803"/>
                      </a:lnTo>
                      <a:lnTo>
                        <a:pt x="5432" y="2095"/>
                      </a:lnTo>
                      <a:lnTo>
                        <a:pt x="5359" y="2242"/>
                      </a:lnTo>
                      <a:lnTo>
                        <a:pt x="5310" y="2412"/>
                      </a:lnTo>
                      <a:lnTo>
                        <a:pt x="5262" y="2558"/>
                      </a:lnTo>
                      <a:lnTo>
                        <a:pt x="5237" y="2704"/>
                      </a:lnTo>
                      <a:lnTo>
                        <a:pt x="5237" y="2850"/>
                      </a:lnTo>
                      <a:lnTo>
                        <a:pt x="5262" y="3021"/>
                      </a:lnTo>
                      <a:lnTo>
                        <a:pt x="5310" y="3167"/>
                      </a:lnTo>
                      <a:lnTo>
                        <a:pt x="5383" y="3313"/>
                      </a:lnTo>
                      <a:lnTo>
                        <a:pt x="5481" y="3459"/>
                      </a:lnTo>
                      <a:lnTo>
                        <a:pt x="5603" y="3605"/>
                      </a:lnTo>
                      <a:lnTo>
                        <a:pt x="5603" y="3605"/>
                      </a:lnTo>
                      <a:lnTo>
                        <a:pt x="5797" y="3752"/>
                      </a:lnTo>
                      <a:lnTo>
                        <a:pt x="5992" y="3849"/>
                      </a:lnTo>
                      <a:lnTo>
                        <a:pt x="6187" y="3946"/>
                      </a:lnTo>
                      <a:lnTo>
                        <a:pt x="6406" y="3995"/>
                      </a:lnTo>
                      <a:lnTo>
                        <a:pt x="6625" y="4044"/>
                      </a:lnTo>
                      <a:lnTo>
                        <a:pt x="6845" y="4141"/>
                      </a:lnTo>
                      <a:lnTo>
                        <a:pt x="7039" y="4239"/>
                      </a:lnTo>
                      <a:lnTo>
                        <a:pt x="7234" y="4409"/>
                      </a:lnTo>
                      <a:lnTo>
                        <a:pt x="7234" y="4409"/>
                      </a:lnTo>
                      <a:lnTo>
                        <a:pt x="7405" y="4604"/>
                      </a:lnTo>
                      <a:lnTo>
                        <a:pt x="7502" y="4823"/>
                      </a:lnTo>
                      <a:lnTo>
                        <a:pt x="7575" y="5067"/>
                      </a:lnTo>
                      <a:lnTo>
                        <a:pt x="7600" y="5359"/>
                      </a:lnTo>
                      <a:lnTo>
                        <a:pt x="7600" y="5359"/>
                      </a:lnTo>
                      <a:lnTo>
                        <a:pt x="7575" y="5554"/>
                      </a:lnTo>
                      <a:lnTo>
                        <a:pt x="7551" y="5773"/>
                      </a:lnTo>
                      <a:lnTo>
                        <a:pt x="7478" y="5968"/>
                      </a:lnTo>
                      <a:lnTo>
                        <a:pt x="7405" y="6163"/>
                      </a:lnTo>
                      <a:lnTo>
                        <a:pt x="7307" y="6357"/>
                      </a:lnTo>
                      <a:lnTo>
                        <a:pt x="7186" y="6552"/>
                      </a:lnTo>
                      <a:lnTo>
                        <a:pt x="7039" y="6723"/>
                      </a:lnTo>
                      <a:lnTo>
                        <a:pt x="6893" y="6893"/>
                      </a:lnTo>
                      <a:lnTo>
                        <a:pt x="6893" y="6893"/>
                      </a:lnTo>
                      <a:lnTo>
                        <a:pt x="6723" y="7039"/>
                      </a:lnTo>
                      <a:lnTo>
                        <a:pt x="6552" y="7186"/>
                      </a:lnTo>
                      <a:lnTo>
                        <a:pt x="6382" y="7283"/>
                      </a:lnTo>
                      <a:lnTo>
                        <a:pt x="6187" y="7405"/>
                      </a:lnTo>
                      <a:lnTo>
                        <a:pt x="5992" y="7478"/>
                      </a:lnTo>
                      <a:lnTo>
                        <a:pt x="5773" y="7551"/>
                      </a:lnTo>
                      <a:lnTo>
                        <a:pt x="5554" y="7575"/>
                      </a:lnTo>
                      <a:lnTo>
                        <a:pt x="5359" y="7600"/>
                      </a:lnTo>
                      <a:lnTo>
                        <a:pt x="5359" y="7600"/>
                      </a:lnTo>
                      <a:lnTo>
                        <a:pt x="5091" y="7575"/>
                      </a:lnTo>
                      <a:lnTo>
                        <a:pt x="4848" y="7502"/>
                      </a:lnTo>
                      <a:lnTo>
                        <a:pt x="4604" y="7405"/>
                      </a:lnTo>
                      <a:lnTo>
                        <a:pt x="4409" y="7234"/>
                      </a:lnTo>
                      <a:lnTo>
                        <a:pt x="4409" y="7234"/>
                      </a:lnTo>
                      <a:lnTo>
                        <a:pt x="4239" y="7039"/>
                      </a:lnTo>
                      <a:lnTo>
                        <a:pt x="4117" y="6820"/>
                      </a:lnTo>
                      <a:lnTo>
                        <a:pt x="4044" y="6601"/>
                      </a:lnTo>
                      <a:lnTo>
                        <a:pt x="3971" y="6382"/>
                      </a:lnTo>
                      <a:lnTo>
                        <a:pt x="3922" y="6187"/>
                      </a:lnTo>
                      <a:lnTo>
                        <a:pt x="3849" y="5992"/>
                      </a:lnTo>
                      <a:lnTo>
                        <a:pt x="3752" y="5797"/>
                      </a:lnTo>
                      <a:lnTo>
                        <a:pt x="3605" y="5602"/>
                      </a:lnTo>
                      <a:lnTo>
                        <a:pt x="3605" y="5602"/>
                      </a:lnTo>
                      <a:lnTo>
                        <a:pt x="3459" y="5481"/>
                      </a:lnTo>
                      <a:lnTo>
                        <a:pt x="3313" y="5383"/>
                      </a:lnTo>
                      <a:lnTo>
                        <a:pt x="3167" y="5310"/>
                      </a:lnTo>
                      <a:lnTo>
                        <a:pt x="3021" y="5262"/>
                      </a:lnTo>
                      <a:lnTo>
                        <a:pt x="2850" y="5237"/>
                      </a:lnTo>
                      <a:lnTo>
                        <a:pt x="2704" y="5237"/>
                      </a:lnTo>
                      <a:lnTo>
                        <a:pt x="2558" y="5262"/>
                      </a:lnTo>
                      <a:lnTo>
                        <a:pt x="2412" y="5310"/>
                      </a:lnTo>
                      <a:lnTo>
                        <a:pt x="2242" y="5359"/>
                      </a:lnTo>
                      <a:lnTo>
                        <a:pt x="2095" y="5432"/>
                      </a:lnTo>
                      <a:lnTo>
                        <a:pt x="1803" y="5627"/>
                      </a:lnTo>
                      <a:lnTo>
                        <a:pt x="1511" y="5870"/>
                      </a:lnTo>
                      <a:lnTo>
                        <a:pt x="1243" y="6138"/>
                      </a:lnTo>
                      <a:lnTo>
                        <a:pt x="975" y="6431"/>
                      </a:lnTo>
                      <a:lnTo>
                        <a:pt x="756" y="6747"/>
                      </a:lnTo>
                      <a:lnTo>
                        <a:pt x="537" y="7039"/>
                      </a:lnTo>
                      <a:lnTo>
                        <a:pt x="366" y="7307"/>
                      </a:lnTo>
                      <a:lnTo>
                        <a:pt x="98" y="7770"/>
                      </a:lnTo>
                      <a:lnTo>
                        <a:pt x="25" y="7916"/>
                      </a:lnTo>
                      <a:lnTo>
                        <a:pt x="1" y="8014"/>
                      </a:lnTo>
                      <a:lnTo>
                        <a:pt x="1" y="8014"/>
                      </a:lnTo>
                      <a:lnTo>
                        <a:pt x="25" y="8208"/>
                      </a:lnTo>
                      <a:lnTo>
                        <a:pt x="74" y="8379"/>
                      </a:lnTo>
                      <a:lnTo>
                        <a:pt x="171" y="8574"/>
                      </a:lnTo>
                      <a:lnTo>
                        <a:pt x="293" y="8720"/>
                      </a:lnTo>
                      <a:lnTo>
                        <a:pt x="293" y="8720"/>
                      </a:lnTo>
                      <a:lnTo>
                        <a:pt x="585" y="8988"/>
                      </a:lnTo>
                      <a:lnTo>
                        <a:pt x="878" y="9231"/>
                      </a:lnTo>
                      <a:lnTo>
                        <a:pt x="1413" y="9670"/>
                      </a:lnTo>
                      <a:lnTo>
                        <a:pt x="1901" y="10035"/>
                      </a:lnTo>
                      <a:lnTo>
                        <a:pt x="2095" y="10206"/>
                      </a:lnTo>
                      <a:lnTo>
                        <a:pt x="2290" y="10376"/>
                      </a:lnTo>
                      <a:lnTo>
                        <a:pt x="2412" y="10547"/>
                      </a:lnTo>
                      <a:lnTo>
                        <a:pt x="2534" y="10717"/>
                      </a:lnTo>
                      <a:lnTo>
                        <a:pt x="2583" y="10888"/>
                      </a:lnTo>
                      <a:lnTo>
                        <a:pt x="2583" y="11082"/>
                      </a:lnTo>
                      <a:lnTo>
                        <a:pt x="2534" y="11277"/>
                      </a:lnTo>
                      <a:lnTo>
                        <a:pt x="2436" y="11496"/>
                      </a:lnTo>
                      <a:lnTo>
                        <a:pt x="2266" y="11740"/>
                      </a:lnTo>
                      <a:lnTo>
                        <a:pt x="1998" y="12008"/>
                      </a:lnTo>
                      <a:lnTo>
                        <a:pt x="1998" y="12008"/>
                      </a:lnTo>
                      <a:lnTo>
                        <a:pt x="1828" y="12178"/>
                      </a:lnTo>
                      <a:lnTo>
                        <a:pt x="1633" y="12276"/>
                      </a:lnTo>
                      <a:lnTo>
                        <a:pt x="1413" y="12349"/>
                      </a:lnTo>
                      <a:lnTo>
                        <a:pt x="1219" y="12398"/>
                      </a:lnTo>
                      <a:lnTo>
                        <a:pt x="999" y="12446"/>
                      </a:lnTo>
                      <a:lnTo>
                        <a:pt x="780" y="12544"/>
                      </a:lnTo>
                      <a:lnTo>
                        <a:pt x="585" y="12665"/>
                      </a:lnTo>
                      <a:lnTo>
                        <a:pt x="366" y="12836"/>
                      </a:lnTo>
                      <a:lnTo>
                        <a:pt x="366" y="12836"/>
                      </a:lnTo>
                      <a:lnTo>
                        <a:pt x="196" y="13031"/>
                      </a:lnTo>
                      <a:lnTo>
                        <a:pt x="98" y="13250"/>
                      </a:lnTo>
                      <a:lnTo>
                        <a:pt x="25" y="13493"/>
                      </a:lnTo>
                      <a:lnTo>
                        <a:pt x="1" y="13761"/>
                      </a:lnTo>
                      <a:lnTo>
                        <a:pt x="1" y="13761"/>
                      </a:lnTo>
                      <a:lnTo>
                        <a:pt x="25" y="13981"/>
                      </a:lnTo>
                      <a:lnTo>
                        <a:pt x="50" y="14200"/>
                      </a:lnTo>
                      <a:lnTo>
                        <a:pt x="123" y="14395"/>
                      </a:lnTo>
                      <a:lnTo>
                        <a:pt x="220" y="14614"/>
                      </a:lnTo>
                      <a:lnTo>
                        <a:pt x="318" y="14784"/>
                      </a:lnTo>
                      <a:lnTo>
                        <a:pt x="439" y="14979"/>
                      </a:lnTo>
                      <a:lnTo>
                        <a:pt x="561" y="15150"/>
                      </a:lnTo>
                      <a:lnTo>
                        <a:pt x="707" y="15320"/>
                      </a:lnTo>
                      <a:lnTo>
                        <a:pt x="707" y="15320"/>
                      </a:lnTo>
                      <a:lnTo>
                        <a:pt x="878" y="15466"/>
                      </a:lnTo>
                      <a:lnTo>
                        <a:pt x="1048" y="15588"/>
                      </a:lnTo>
                      <a:lnTo>
                        <a:pt x="1243" y="15710"/>
                      </a:lnTo>
                      <a:lnTo>
                        <a:pt x="1438" y="15832"/>
                      </a:lnTo>
                      <a:lnTo>
                        <a:pt x="1633" y="15905"/>
                      </a:lnTo>
                      <a:lnTo>
                        <a:pt x="1852" y="15978"/>
                      </a:lnTo>
                      <a:lnTo>
                        <a:pt x="2047" y="16002"/>
                      </a:lnTo>
                      <a:lnTo>
                        <a:pt x="2266" y="16026"/>
                      </a:lnTo>
                      <a:lnTo>
                        <a:pt x="2266" y="16026"/>
                      </a:lnTo>
                      <a:lnTo>
                        <a:pt x="2534" y="16002"/>
                      </a:lnTo>
                      <a:lnTo>
                        <a:pt x="2777" y="15929"/>
                      </a:lnTo>
                      <a:lnTo>
                        <a:pt x="2997" y="15832"/>
                      </a:lnTo>
                      <a:lnTo>
                        <a:pt x="3191" y="15661"/>
                      </a:lnTo>
                      <a:lnTo>
                        <a:pt x="3191" y="15661"/>
                      </a:lnTo>
                      <a:lnTo>
                        <a:pt x="3362" y="15466"/>
                      </a:lnTo>
                      <a:lnTo>
                        <a:pt x="3484" y="15247"/>
                      </a:lnTo>
                      <a:lnTo>
                        <a:pt x="3557" y="15052"/>
                      </a:lnTo>
                      <a:lnTo>
                        <a:pt x="3605" y="14833"/>
                      </a:lnTo>
                      <a:lnTo>
                        <a:pt x="3679" y="14614"/>
                      </a:lnTo>
                      <a:lnTo>
                        <a:pt x="3752" y="14419"/>
                      </a:lnTo>
                      <a:lnTo>
                        <a:pt x="3849" y="14200"/>
                      </a:lnTo>
                      <a:lnTo>
                        <a:pt x="4019" y="14029"/>
                      </a:lnTo>
                      <a:lnTo>
                        <a:pt x="4019" y="14029"/>
                      </a:lnTo>
                      <a:lnTo>
                        <a:pt x="4287" y="13786"/>
                      </a:lnTo>
                      <a:lnTo>
                        <a:pt x="4531" y="13591"/>
                      </a:lnTo>
                      <a:lnTo>
                        <a:pt x="4750" y="13493"/>
                      </a:lnTo>
                      <a:lnTo>
                        <a:pt x="4945" y="13445"/>
                      </a:lnTo>
                      <a:lnTo>
                        <a:pt x="5140" y="13445"/>
                      </a:lnTo>
                      <a:lnTo>
                        <a:pt x="5310" y="13493"/>
                      </a:lnTo>
                      <a:lnTo>
                        <a:pt x="5481" y="13615"/>
                      </a:lnTo>
                      <a:lnTo>
                        <a:pt x="5651" y="13737"/>
                      </a:lnTo>
                      <a:lnTo>
                        <a:pt x="5822" y="13932"/>
                      </a:lnTo>
                      <a:lnTo>
                        <a:pt x="5992" y="14127"/>
                      </a:lnTo>
                      <a:lnTo>
                        <a:pt x="6358" y="14614"/>
                      </a:lnTo>
                      <a:lnTo>
                        <a:pt x="6796" y="15150"/>
                      </a:lnTo>
                      <a:lnTo>
                        <a:pt x="7039" y="15442"/>
                      </a:lnTo>
                      <a:lnTo>
                        <a:pt x="7307" y="15734"/>
                      </a:lnTo>
                      <a:lnTo>
                        <a:pt x="7307" y="15734"/>
                      </a:lnTo>
                      <a:lnTo>
                        <a:pt x="7454" y="15856"/>
                      </a:lnTo>
                      <a:lnTo>
                        <a:pt x="7648" y="15953"/>
                      </a:lnTo>
                      <a:lnTo>
                        <a:pt x="7819" y="16002"/>
                      </a:lnTo>
                      <a:lnTo>
                        <a:pt x="8014" y="16026"/>
                      </a:lnTo>
                      <a:lnTo>
                        <a:pt x="8014" y="16026"/>
                      </a:lnTo>
                      <a:lnTo>
                        <a:pt x="8111" y="16002"/>
                      </a:lnTo>
                      <a:lnTo>
                        <a:pt x="8257" y="15929"/>
                      </a:lnTo>
                      <a:lnTo>
                        <a:pt x="8720" y="15661"/>
                      </a:lnTo>
                      <a:lnTo>
                        <a:pt x="8988" y="15491"/>
                      </a:lnTo>
                      <a:lnTo>
                        <a:pt x="9280" y="15271"/>
                      </a:lnTo>
                      <a:lnTo>
                        <a:pt x="9597" y="15052"/>
                      </a:lnTo>
                      <a:lnTo>
                        <a:pt x="9889" y="14784"/>
                      </a:lnTo>
                      <a:lnTo>
                        <a:pt x="10157" y="14516"/>
                      </a:lnTo>
                      <a:lnTo>
                        <a:pt x="10400" y="14224"/>
                      </a:lnTo>
                      <a:lnTo>
                        <a:pt x="10595" y="13932"/>
                      </a:lnTo>
                      <a:lnTo>
                        <a:pt x="10668" y="13786"/>
                      </a:lnTo>
                      <a:lnTo>
                        <a:pt x="10717" y="13615"/>
                      </a:lnTo>
                      <a:lnTo>
                        <a:pt x="10766" y="13469"/>
                      </a:lnTo>
                      <a:lnTo>
                        <a:pt x="10790" y="13323"/>
                      </a:lnTo>
                      <a:lnTo>
                        <a:pt x="10790" y="13177"/>
                      </a:lnTo>
                      <a:lnTo>
                        <a:pt x="10766" y="13006"/>
                      </a:lnTo>
                      <a:lnTo>
                        <a:pt x="10717" y="12860"/>
                      </a:lnTo>
                      <a:lnTo>
                        <a:pt x="10644" y="12714"/>
                      </a:lnTo>
                      <a:lnTo>
                        <a:pt x="10547" y="12568"/>
                      </a:lnTo>
                      <a:lnTo>
                        <a:pt x="10425" y="12422"/>
                      </a:lnTo>
                      <a:lnTo>
                        <a:pt x="10425" y="12422"/>
                      </a:lnTo>
                      <a:lnTo>
                        <a:pt x="10230" y="12276"/>
                      </a:lnTo>
                      <a:lnTo>
                        <a:pt x="10035" y="12178"/>
                      </a:lnTo>
                      <a:lnTo>
                        <a:pt x="9840" y="12105"/>
                      </a:lnTo>
                      <a:lnTo>
                        <a:pt x="9621" y="12032"/>
                      </a:lnTo>
                      <a:lnTo>
                        <a:pt x="9402" y="11983"/>
                      </a:lnTo>
                      <a:lnTo>
                        <a:pt x="9183" y="11886"/>
                      </a:lnTo>
                      <a:lnTo>
                        <a:pt x="8988" y="11789"/>
                      </a:lnTo>
                      <a:lnTo>
                        <a:pt x="8793" y="11618"/>
                      </a:lnTo>
                      <a:lnTo>
                        <a:pt x="8793" y="11618"/>
                      </a:lnTo>
                      <a:lnTo>
                        <a:pt x="8623" y="11423"/>
                      </a:lnTo>
                      <a:lnTo>
                        <a:pt x="8525" y="11204"/>
                      </a:lnTo>
                      <a:lnTo>
                        <a:pt x="8452" y="10961"/>
                      </a:lnTo>
                      <a:lnTo>
                        <a:pt x="8428" y="10668"/>
                      </a:lnTo>
                      <a:lnTo>
                        <a:pt x="8428" y="10668"/>
                      </a:lnTo>
                      <a:lnTo>
                        <a:pt x="8452" y="10473"/>
                      </a:lnTo>
                      <a:lnTo>
                        <a:pt x="8476" y="10254"/>
                      </a:lnTo>
                      <a:lnTo>
                        <a:pt x="8549" y="10059"/>
                      </a:lnTo>
                      <a:lnTo>
                        <a:pt x="8623" y="9865"/>
                      </a:lnTo>
                      <a:lnTo>
                        <a:pt x="8720" y="9670"/>
                      </a:lnTo>
                      <a:lnTo>
                        <a:pt x="8842" y="9475"/>
                      </a:lnTo>
                      <a:lnTo>
                        <a:pt x="8988" y="9304"/>
                      </a:lnTo>
                      <a:lnTo>
                        <a:pt x="9134" y="9134"/>
                      </a:lnTo>
                      <a:lnTo>
                        <a:pt x="9134" y="9134"/>
                      </a:lnTo>
                      <a:lnTo>
                        <a:pt x="9304" y="8988"/>
                      </a:lnTo>
                      <a:lnTo>
                        <a:pt x="9475" y="8866"/>
                      </a:lnTo>
                      <a:lnTo>
                        <a:pt x="9645" y="8744"/>
                      </a:lnTo>
                      <a:lnTo>
                        <a:pt x="9840" y="8622"/>
                      </a:lnTo>
                      <a:lnTo>
                        <a:pt x="10035" y="8549"/>
                      </a:lnTo>
                      <a:lnTo>
                        <a:pt x="10254" y="8476"/>
                      </a:lnTo>
                      <a:lnTo>
                        <a:pt x="10474" y="8452"/>
                      </a:lnTo>
                      <a:lnTo>
                        <a:pt x="10668" y="8428"/>
                      </a:lnTo>
                      <a:lnTo>
                        <a:pt x="10668" y="8428"/>
                      </a:lnTo>
                      <a:lnTo>
                        <a:pt x="10936" y="8452"/>
                      </a:lnTo>
                      <a:lnTo>
                        <a:pt x="11180" y="8525"/>
                      </a:lnTo>
                      <a:lnTo>
                        <a:pt x="11423" y="8622"/>
                      </a:lnTo>
                      <a:lnTo>
                        <a:pt x="11618" y="8793"/>
                      </a:lnTo>
                      <a:lnTo>
                        <a:pt x="11618" y="8793"/>
                      </a:lnTo>
                      <a:lnTo>
                        <a:pt x="11789" y="8988"/>
                      </a:lnTo>
                      <a:lnTo>
                        <a:pt x="11910" y="9207"/>
                      </a:lnTo>
                      <a:lnTo>
                        <a:pt x="11984" y="9426"/>
                      </a:lnTo>
                      <a:lnTo>
                        <a:pt x="12057" y="9645"/>
                      </a:lnTo>
                      <a:lnTo>
                        <a:pt x="12105" y="9840"/>
                      </a:lnTo>
                      <a:lnTo>
                        <a:pt x="12178" y="10035"/>
                      </a:lnTo>
                      <a:lnTo>
                        <a:pt x="12276" y="10230"/>
                      </a:lnTo>
                      <a:lnTo>
                        <a:pt x="12422" y="10425"/>
                      </a:lnTo>
                      <a:lnTo>
                        <a:pt x="12422" y="10425"/>
                      </a:lnTo>
                      <a:lnTo>
                        <a:pt x="12568" y="10547"/>
                      </a:lnTo>
                      <a:lnTo>
                        <a:pt x="12714" y="10644"/>
                      </a:lnTo>
                      <a:lnTo>
                        <a:pt x="12860" y="10717"/>
                      </a:lnTo>
                      <a:lnTo>
                        <a:pt x="13006" y="10766"/>
                      </a:lnTo>
                      <a:lnTo>
                        <a:pt x="13177" y="10790"/>
                      </a:lnTo>
                      <a:lnTo>
                        <a:pt x="13323" y="10790"/>
                      </a:lnTo>
                      <a:lnTo>
                        <a:pt x="13469" y="10766"/>
                      </a:lnTo>
                      <a:lnTo>
                        <a:pt x="13615" y="10717"/>
                      </a:lnTo>
                      <a:lnTo>
                        <a:pt x="13786" y="10668"/>
                      </a:lnTo>
                      <a:lnTo>
                        <a:pt x="13932" y="10595"/>
                      </a:lnTo>
                      <a:lnTo>
                        <a:pt x="14224" y="10400"/>
                      </a:lnTo>
                      <a:lnTo>
                        <a:pt x="14516" y="10157"/>
                      </a:lnTo>
                      <a:lnTo>
                        <a:pt x="14784" y="9889"/>
                      </a:lnTo>
                      <a:lnTo>
                        <a:pt x="15052" y="9597"/>
                      </a:lnTo>
                      <a:lnTo>
                        <a:pt x="15271" y="9280"/>
                      </a:lnTo>
                      <a:lnTo>
                        <a:pt x="15491" y="8988"/>
                      </a:lnTo>
                      <a:lnTo>
                        <a:pt x="15661" y="8720"/>
                      </a:lnTo>
                      <a:lnTo>
                        <a:pt x="15929" y="8257"/>
                      </a:lnTo>
                      <a:lnTo>
                        <a:pt x="16002" y="8111"/>
                      </a:lnTo>
                      <a:lnTo>
                        <a:pt x="16026" y="8014"/>
                      </a:lnTo>
                      <a:lnTo>
                        <a:pt x="16026" y="8014"/>
                      </a:lnTo>
                      <a:lnTo>
                        <a:pt x="16002" y="7819"/>
                      </a:lnTo>
                      <a:lnTo>
                        <a:pt x="15953" y="7648"/>
                      </a:lnTo>
                      <a:lnTo>
                        <a:pt x="15856" y="7453"/>
                      </a:lnTo>
                      <a:lnTo>
                        <a:pt x="15734" y="7307"/>
                      </a:lnTo>
                      <a:lnTo>
                        <a:pt x="15734" y="7307"/>
                      </a:lnTo>
                      <a:lnTo>
                        <a:pt x="15442" y="7039"/>
                      </a:lnTo>
                      <a:lnTo>
                        <a:pt x="15150" y="6796"/>
                      </a:lnTo>
                      <a:lnTo>
                        <a:pt x="14614" y="6357"/>
                      </a:lnTo>
                      <a:lnTo>
                        <a:pt x="14127" y="5992"/>
                      </a:lnTo>
                      <a:lnTo>
                        <a:pt x="13932" y="5822"/>
                      </a:lnTo>
                      <a:lnTo>
                        <a:pt x="13737" y="5651"/>
                      </a:lnTo>
                      <a:lnTo>
                        <a:pt x="13615" y="5481"/>
                      </a:lnTo>
                      <a:lnTo>
                        <a:pt x="13494" y="5310"/>
                      </a:lnTo>
                      <a:lnTo>
                        <a:pt x="13445" y="5140"/>
                      </a:lnTo>
                      <a:lnTo>
                        <a:pt x="13445" y="4945"/>
                      </a:lnTo>
                      <a:lnTo>
                        <a:pt x="13494" y="4750"/>
                      </a:lnTo>
                      <a:lnTo>
                        <a:pt x="13591" y="4531"/>
                      </a:lnTo>
                      <a:lnTo>
                        <a:pt x="13761" y="4287"/>
                      </a:lnTo>
                      <a:lnTo>
                        <a:pt x="14029" y="4019"/>
                      </a:lnTo>
                      <a:lnTo>
                        <a:pt x="14029" y="4019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25"/>
                <p:cNvSpPr/>
                <p:nvPr/>
              </p:nvSpPr>
              <p:spPr>
                <a:xfrm>
                  <a:off x="3779029" y="180462"/>
                  <a:ext cx="248746" cy="430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8" h="20508" fill="none" extrusionOk="0">
                      <a:moveTo>
                        <a:pt x="10547" y="1"/>
                      </a:moveTo>
                      <a:lnTo>
                        <a:pt x="1292" y="1"/>
                      </a:lnTo>
                      <a:lnTo>
                        <a:pt x="1292" y="1"/>
                      </a:lnTo>
                      <a:lnTo>
                        <a:pt x="1024" y="25"/>
                      </a:lnTo>
                      <a:lnTo>
                        <a:pt x="780" y="98"/>
                      </a:lnTo>
                      <a:lnTo>
                        <a:pt x="561" y="220"/>
                      </a:lnTo>
                      <a:lnTo>
                        <a:pt x="366" y="366"/>
                      </a:lnTo>
                      <a:lnTo>
                        <a:pt x="220" y="561"/>
                      </a:lnTo>
                      <a:lnTo>
                        <a:pt x="98" y="780"/>
                      </a:lnTo>
                      <a:lnTo>
                        <a:pt x="25" y="1024"/>
                      </a:lnTo>
                      <a:lnTo>
                        <a:pt x="1" y="1292"/>
                      </a:lnTo>
                      <a:lnTo>
                        <a:pt x="1" y="19217"/>
                      </a:lnTo>
                      <a:lnTo>
                        <a:pt x="1" y="19217"/>
                      </a:lnTo>
                      <a:lnTo>
                        <a:pt x="25" y="19485"/>
                      </a:lnTo>
                      <a:lnTo>
                        <a:pt x="98" y="19728"/>
                      </a:lnTo>
                      <a:lnTo>
                        <a:pt x="220" y="19948"/>
                      </a:lnTo>
                      <a:lnTo>
                        <a:pt x="366" y="20142"/>
                      </a:lnTo>
                      <a:lnTo>
                        <a:pt x="561" y="20289"/>
                      </a:lnTo>
                      <a:lnTo>
                        <a:pt x="780" y="20410"/>
                      </a:lnTo>
                      <a:lnTo>
                        <a:pt x="1024" y="20483"/>
                      </a:lnTo>
                      <a:lnTo>
                        <a:pt x="1292" y="20508"/>
                      </a:lnTo>
                      <a:lnTo>
                        <a:pt x="10547" y="20508"/>
                      </a:lnTo>
                      <a:lnTo>
                        <a:pt x="10547" y="20508"/>
                      </a:lnTo>
                      <a:lnTo>
                        <a:pt x="10814" y="20483"/>
                      </a:lnTo>
                      <a:lnTo>
                        <a:pt x="11058" y="20410"/>
                      </a:lnTo>
                      <a:lnTo>
                        <a:pt x="11277" y="20289"/>
                      </a:lnTo>
                      <a:lnTo>
                        <a:pt x="11472" y="20142"/>
                      </a:lnTo>
                      <a:lnTo>
                        <a:pt x="11618" y="19948"/>
                      </a:lnTo>
                      <a:lnTo>
                        <a:pt x="11740" y="19728"/>
                      </a:lnTo>
                      <a:lnTo>
                        <a:pt x="11813" y="19485"/>
                      </a:lnTo>
                      <a:lnTo>
                        <a:pt x="11837" y="19217"/>
                      </a:lnTo>
                      <a:lnTo>
                        <a:pt x="11837" y="1292"/>
                      </a:lnTo>
                      <a:lnTo>
                        <a:pt x="11837" y="1292"/>
                      </a:lnTo>
                      <a:lnTo>
                        <a:pt x="11813" y="1024"/>
                      </a:lnTo>
                      <a:lnTo>
                        <a:pt x="11740" y="780"/>
                      </a:lnTo>
                      <a:lnTo>
                        <a:pt x="11618" y="561"/>
                      </a:lnTo>
                      <a:lnTo>
                        <a:pt x="11472" y="366"/>
                      </a:lnTo>
                      <a:lnTo>
                        <a:pt x="11277" y="220"/>
                      </a:lnTo>
                      <a:lnTo>
                        <a:pt x="11058" y="98"/>
                      </a:lnTo>
                      <a:lnTo>
                        <a:pt x="10814" y="25"/>
                      </a:lnTo>
                      <a:lnTo>
                        <a:pt x="10547" y="1"/>
                      </a:lnTo>
                      <a:lnTo>
                        <a:pt x="10547" y="1"/>
                      </a:lnTo>
                      <a:close/>
                      <a:moveTo>
                        <a:pt x="5554" y="975"/>
                      </a:moveTo>
                      <a:lnTo>
                        <a:pt x="6284" y="975"/>
                      </a:lnTo>
                      <a:lnTo>
                        <a:pt x="6284" y="975"/>
                      </a:lnTo>
                      <a:lnTo>
                        <a:pt x="6406" y="999"/>
                      </a:lnTo>
                      <a:lnTo>
                        <a:pt x="6479" y="1073"/>
                      </a:lnTo>
                      <a:lnTo>
                        <a:pt x="6552" y="1146"/>
                      </a:lnTo>
                      <a:lnTo>
                        <a:pt x="6577" y="1267"/>
                      </a:lnTo>
                      <a:lnTo>
                        <a:pt x="6577" y="1267"/>
                      </a:lnTo>
                      <a:lnTo>
                        <a:pt x="6552" y="1365"/>
                      </a:lnTo>
                      <a:lnTo>
                        <a:pt x="6479" y="1462"/>
                      </a:lnTo>
                      <a:lnTo>
                        <a:pt x="6406" y="1511"/>
                      </a:lnTo>
                      <a:lnTo>
                        <a:pt x="6284" y="1535"/>
                      </a:lnTo>
                      <a:lnTo>
                        <a:pt x="5554" y="1535"/>
                      </a:lnTo>
                      <a:lnTo>
                        <a:pt x="5554" y="1535"/>
                      </a:lnTo>
                      <a:lnTo>
                        <a:pt x="5432" y="1511"/>
                      </a:lnTo>
                      <a:lnTo>
                        <a:pt x="5359" y="1462"/>
                      </a:lnTo>
                      <a:lnTo>
                        <a:pt x="5286" y="1365"/>
                      </a:lnTo>
                      <a:lnTo>
                        <a:pt x="5262" y="1267"/>
                      </a:lnTo>
                      <a:lnTo>
                        <a:pt x="5262" y="1267"/>
                      </a:lnTo>
                      <a:lnTo>
                        <a:pt x="5286" y="1146"/>
                      </a:lnTo>
                      <a:lnTo>
                        <a:pt x="5359" y="1073"/>
                      </a:lnTo>
                      <a:lnTo>
                        <a:pt x="5432" y="999"/>
                      </a:lnTo>
                      <a:lnTo>
                        <a:pt x="5554" y="975"/>
                      </a:lnTo>
                      <a:lnTo>
                        <a:pt x="5554" y="975"/>
                      </a:lnTo>
                      <a:close/>
                      <a:moveTo>
                        <a:pt x="5919" y="19436"/>
                      </a:moveTo>
                      <a:lnTo>
                        <a:pt x="5919" y="19436"/>
                      </a:lnTo>
                      <a:lnTo>
                        <a:pt x="5749" y="19412"/>
                      </a:lnTo>
                      <a:lnTo>
                        <a:pt x="5578" y="19363"/>
                      </a:lnTo>
                      <a:lnTo>
                        <a:pt x="5432" y="19290"/>
                      </a:lnTo>
                      <a:lnTo>
                        <a:pt x="5310" y="19193"/>
                      </a:lnTo>
                      <a:lnTo>
                        <a:pt x="5213" y="19071"/>
                      </a:lnTo>
                      <a:lnTo>
                        <a:pt x="5140" y="18925"/>
                      </a:lnTo>
                      <a:lnTo>
                        <a:pt x="5091" y="18754"/>
                      </a:lnTo>
                      <a:lnTo>
                        <a:pt x="5067" y="18584"/>
                      </a:lnTo>
                      <a:lnTo>
                        <a:pt x="5067" y="18584"/>
                      </a:lnTo>
                      <a:lnTo>
                        <a:pt x="5091" y="18413"/>
                      </a:lnTo>
                      <a:lnTo>
                        <a:pt x="5140" y="18243"/>
                      </a:lnTo>
                      <a:lnTo>
                        <a:pt x="5213" y="18097"/>
                      </a:lnTo>
                      <a:lnTo>
                        <a:pt x="5310" y="17975"/>
                      </a:lnTo>
                      <a:lnTo>
                        <a:pt x="5432" y="17877"/>
                      </a:lnTo>
                      <a:lnTo>
                        <a:pt x="5578" y="17804"/>
                      </a:lnTo>
                      <a:lnTo>
                        <a:pt x="5749" y="17756"/>
                      </a:lnTo>
                      <a:lnTo>
                        <a:pt x="5919" y="17731"/>
                      </a:lnTo>
                      <a:lnTo>
                        <a:pt x="5919" y="17731"/>
                      </a:lnTo>
                      <a:lnTo>
                        <a:pt x="6090" y="17756"/>
                      </a:lnTo>
                      <a:lnTo>
                        <a:pt x="6260" y="17804"/>
                      </a:lnTo>
                      <a:lnTo>
                        <a:pt x="6406" y="17877"/>
                      </a:lnTo>
                      <a:lnTo>
                        <a:pt x="6528" y="17975"/>
                      </a:lnTo>
                      <a:lnTo>
                        <a:pt x="6625" y="18097"/>
                      </a:lnTo>
                      <a:lnTo>
                        <a:pt x="6699" y="18243"/>
                      </a:lnTo>
                      <a:lnTo>
                        <a:pt x="6747" y="18413"/>
                      </a:lnTo>
                      <a:lnTo>
                        <a:pt x="6772" y="18584"/>
                      </a:lnTo>
                      <a:lnTo>
                        <a:pt x="6772" y="18584"/>
                      </a:lnTo>
                      <a:lnTo>
                        <a:pt x="6747" y="18754"/>
                      </a:lnTo>
                      <a:lnTo>
                        <a:pt x="6699" y="18925"/>
                      </a:lnTo>
                      <a:lnTo>
                        <a:pt x="6625" y="19071"/>
                      </a:lnTo>
                      <a:lnTo>
                        <a:pt x="6528" y="19193"/>
                      </a:lnTo>
                      <a:lnTo>
                        <a:pt x="6406" y="19290"/>
                      </a:lnTo>
                      <a:lnTo>
                        <a:pt x="6260" y="19363"/>
                      </a:lnTo>
                      <a:lnTo>
                        <a:pt x="6090" y="19412"/>
                      </a:lnTo>
                      <a:lnTo>
                        <a:pt x="5919" y="19436"/>
                      </a:lnTo>
                      <a:lnTo>
                        <a:pt x="5919" y="19436"/>
                      </a:lnTo>
                      <a:close/>
                      <a:moveTo>
                        <a:pt x="10547" y="16660"/>
                      </a:moveTo>
                      <a:lnTo>
                        <a:pt x="1292" y="16660"/>
                      </a:lnTo>
                      <a:lnTo>
                        <a:pt x="1292" y="2558"/>
                      </a:lnTo>
                      <a:lnTo>
                        <a:pt x="10547" y="2558"/>
                      </a:lnTo>
                      <a:lnTo>
                        <a:pt x="10547" y="1666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1" name="Google Shape;191;p25"/>
                <p:cNvGrpSpPr/>
                <p:nvPr/>
              </p:nvGrpSpPr>
              <p:grpSpPr>
                <a:xfrm>
                  <a:off x="2878572" y="220894"/>
                  <a:ext cx="342882" cy="350068"/>
                  <a:chOff x="3951850" y="2985350"/>
                  <a:chExt cx="407950" cy="416500"/>
                </a:xfrm>
              </p:grpSpPr>
              <p:sp>
                <p:nvSpPr>
                  <p:cNvPr id="192" name="Google Shape;192;p25"/>
                  <p:cNvSpPr/>
                  <p:nvPr/>
                </p:nvSpPr>
                <p:spPr>
                  <a:xfrm>
                    <a:off x="3951850" y="2985350"/>
                    <a:ext cx="314800" cy="314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2" h="12593" fill="none" extrusionOk="0">
                        <a:moveTo>
                          <a:pt x="6284" y="1"/>
                        </a:moveTo>
                        <a:lnTo>
                          <a:pt x="6284" y="1"/>
                        </a:lnTo>
                        <a:lnTo>
                          <a:pt x="5967" y="25"/>
                        </a:lnTo>
                        <a:lnTo>
                          <a:pt x="5651" y="49"/>
                        </a:lnTo>
                        <a:lnTo>
                          <a:pt x="5334" y="74"/>
                        </a:lnTo>
                        <a:lnTo>
                          <a:pt x="5017" y="147"/>
                        </a:lnTo>
                        <a:lnTo>
                          <a:pt x="4725" y="220"/>
                        </a:lnTo>
                        <a:lnTo>
                          <a:pt x="4433" y="293"/>
                        </a:lnTo>
                        <a:lnTo>
                          <a:pt x="4141" y="390"/>
                        </a:lnTo>
                        <a:lnTo>
                          <a:pt x="3848" y="512"/>
                        </a:lnTo>
                        <a:lnTo>
                          <a:pt x="3556" y="634"/>
                        </a:lnTo>
                        <a:lnTo>
                          <a:pt x="3288" y="780"/>
                        </a:lnTo>
                        <a:lnTo>
                          <a:pt x="3020" y="926"/>
                        </a:lnTo>
                        <a:lnTo>
                          <a:pt x="2777" y="1072"/>
                        </a:lnTo>
                        <a:lnTo>
                          <a:pt x="2290" y="1437"/>
                        </a:lnTo>
                        <a:lnTo>
                          <a:pt x="1851" y="1852"/>
                        </a:lnTo>
                        <a:lnTo>
                          <a:pt x="1437" y="2290"/>
                        </a:lnTo>
                        <a:lnTo>
                          <a:pt x="1072" y="2777"/>
                        </a:lnTo>
                        <a:lnTo>
                          <a:pt x="901" y="3045"/>
                        </a:lnTo>
                        <a:lnTo>
                          <a:pt x="755" y="3313"/>
                        </a:lnTo>
                        <a:lnTo>
                          <a:pt x="609" y="3581"/>
                        </a:lnTo>
                        <a:lnTo>
                          <a:pt x="487" y="3849"/>
                        </a:lnTo>
                        <a:lnTo>
                          <a:pt x="390" y="4141"/>
                        </a:lnTo>
                        <a:lnTo>
                          <a:pt x="292" y="4433"/>
                        </a:lnTo>
                        <a:lnTo>
                          <a:pt x="195" y="4725"/>
                        </a:lnTo>
                        <a:lnTo>
                          <a:pt x="122" y="5042"/>
                        </a:lnTo>
                        <a:lnTo>
                          <a:pt x="73" y="5334"/>
                        </a:lnTo>
                        <a:lnTo>
                          <a:pt x="25" y="5651"/>
                        </a:lnTo>
                        <a:lnTo>
                          <a:pt x="0" y="5968"/>
                        </a:lnTo>
                        <a:lnTo>
                          <a:pt x="0" y="6308"/>
                        </a:lnTo>
                        <a:lnTo>
                          <a:pt x="0" y="6308"/>
                        </a:lnTo>
                        <a:lnTo>
                          <a:pt x="0" y="6625"/>
                        </a:lnTo>
                        <a:lnTo>
                          <a:pt x="25" y="6942"/>
                        </a:lnTo>
                        <a:lnTo>
                          <a:pt x="73" y="7258"/>
                        </a:lnTo>
                        <a:lnTo>
                          <a:pt x="122" y="7575"/>
                        </a:lnTo>
                        <a:lnTo>
                          <a:pt x="195" y="7867"/>
                        </a:lnTo>
                        <a:lnTo>
                          <a:pt x="292" y="8184"/>
                        </a:lnTo>
                        <a:lnTo>
                          <a:pt x="390" y="8476"/>
                        </a:lnTo>
                        <a:lnTo>
                          <a:pt x="487" y="8744"/>
                        </a:lnTo>
                        <a:lnTo>
                          <a:pt x="609" y="9036"/>
                        </a:lnTo>
                        <a:lnTo>
                          <a:pt x="755" y="9304"/>
                        </a:lnTo>
                        <a:lnTo>
                          <a:pt x="901" y="9572"/>
                        </a:lnTo>
                        <a:lnTo>
                          <a:pt x="1072" y="9816"/>
                        </a:lnTo>
                        <a:lnTo>
                          <a:pt x="1437" y="10303"/>
                        </a:lnTo>
                        <a:lnTo>
                          <a:pt x="1851" y="10741"/>
                        </a:lnTo>
                        <a:lnTo>
                          <a:pt x="2290" y="11155"/>
                        </a:lnTo>
                        <a:lnTo>
                          <a:pt x="2777" y="11520"/>
                        </a:lnTo>
                        <a:lnTo>
                          <a:pt x="3020" y="11691"/>
                        </a:lnTo>
                        <a:lnTo>
                          <a:pt x="3288" y="11837"/>
                        </a:lnTo>
                        <a:lnTo>
                          <a:pt x="3556" y="11983"/>
                        </a:lnTo>
                        <a:lnTo>
                          <a:pt x="3848" y="12105"/>
                        </a:lnTo>
                        <a:lnTo>
                          <a:pt x="4141" y="12202"/>
                        </a:lnTo>
                        <a:lnTo>
                          <a:pt x="4433" y="12300"/>
                        </a:lnTo>
                        <a:lnTo>
                          <a:pt x="4725" y="12397"/>
                        </a:lnTo>
                        <a:lnTo>
                          <a:pt x="5017" y="12470"/>
                        </a:lnTo>
                        <a:lnTo>
                          <a:pt x="5334" y="12519"/>
                        </a:lnTo>
                        <a:lnTo>
                          <a:pt x="5651" y="12568"/>
                        </a:lnTo>
                        <a:lnTo>
                          <a:pt x="5967" y="12592"/>
                        </a:lnTo>
                        <a:lnTo>
                          <a:pt x="6284" y="12592"/>
                        </a:lnTo>
                        <a:lnTo>
                          <a:pt x="6284" y="12592"/>
                        </a:lnTo>
                        <a:lnTo>
                          <a:pt x="6625" y="12592"/>
                        </a:lnTo>
                        <a:lnTo>
                          <a:pt x="6941" y="12568"/>
                        </a:lnTo>
                        <a:lnTo>
                          <a:pt x="7258" y="12519"/>
                        </a:lnTo>
                        <a:lnTo>
                          <a:pt x="7550" y="12470"/>
                        </a:lnTo>
                        <a:lnTo>
                          <a:pt x="7867" y="12397"/>
                        </a:lnTo>
                        <a:lnTo>
                          <a:pt x="8159" y="12300"/>
                        </a:lnTo>
                        <a:lnTo>
                          <a:pt x="8451" y="12202"/>
                        </a:lnTo>
                        <a:lnTo>
                          <a:pt x="8744" y="12105"/>
                        </a:lnTo>
                        <a:lnTo>
                          <a:pt x="9012" y="11983"/>
                        </a:lnTo>
                        <a:lnTo>
                          <a:pt x="9279" y="11837"/>
                        </a:lnTo>
                        <a:lnTo>
                          <a:pt x="9547" y="11691"/>
                        </a:lnTo>
                        <a:lnTo>
                          <a:pt x="9815" y="11520"/>
                        </a:lnTo>
                        <a:lnTo>
                          <a:pt x="10302" y="11155"/>
                        </a:lnTo>
                        <a:lnTo>
                          <a:pt x="10741" y="10741"/>
                        </a:lnTo>
                        <a:lnTo>
                          <a:pt x="11155" y="10303"/>
                        </a:lnTo>
                        <a:lnTo>
                          <a:pt x="11520" y="9816"/>
                        </a:lnTo>
                        <a:lnTo>
                          <a:pt x="11666" y="9572"/>
                        </a:lnTo>
                        <a:lnTo>
                          <a:pt x="11812" y="9304"/>
                        </a:lnTo>
                        <a:lnTo>
                          <a:pt x="11958" y="9036"/>
                        </a:lnTo>
                        <a:lnTo>
                          <a:pt x="12080" y="8744"/>
                        </a:lnTo>
                        <a:lnTo>
                          <a:pt x="12202" y="8476"/>
                        </a:lnTo>
                        <a:lnTo>
                          <a:pt x="12299" y="8184"/>
                        </a:lnTo>
                        <a:lnTo>
                          <a:pt x="12397" y="7867"/>
                        </a:lnTo>
                        <a:lnTo>
                          <a:pt x="12446" y="7575"/>
                        </a:lnTo>
                        <a:lnTo>
                          <a:pt x="12519" y="7258"/>
                        </a:lnTo>
                        <a:lnTo>
                          <a:pt x="12543" y="6942"/>
                        </a:lnTo>
                        <a:lnTo>
                          <a:pt x="12567" y="6625"/>
                        </a:lnTo>
                        <a:lnTo>
                          <a:pt x="12592" y="6308"/>
                        </a:lnTo>
                        <a:lnTo>
                          <a:pt x="12592" y="6308"/>
                        </a:lnTo>
                        <a:lnTo>
                          <a:pt x="12567" y="5968"/>
                        </a:lnTo>
                        <a:lnTo>
                          <a:pt x="12543" y="5651"/>
                        </a:lnTo>
                        <a:lnTo>
                          <a:pt x="12519" y="5334"/>
                        </a:lnTo>
                        <a:lnTo>
                          <a:pt x="12446" y="5042"/>
                        </a:lnTo>
                        <a:lnTo>
                          <a:pt x="12397" y="4725"/>
                        </a:lnTo>
                        <a:lnTo>
                          <a:pt x="12299" y="4433"/>
                        </a:lnTo>
                        <a:lnTo>
                          <a:pt x="12202" y="4141"/>
                        </a:lnTo>
                        <a:lnTo>
                          <a:pt x="12080" y="3849"/>
                        </a:lnTo>
                        <a:lnTo>
                          <a:pt x="11958" y="3581"/>
                        </a:lnTo>
                        <a:lnTo>
                          <a:pt x="11812" y="3313"/>
                        </a:lnTo>
                        <a:lnTo>
                          <a:pt x="11666" y="3045"/>
                        </a:lnTo>
                        <a:lnTo>
                          <a:pt x="11520" y="2777"/>
                        </a:lnTo>
                        <a:lnTo>
                          <a:pt x="11155" y="2290"/>
                        </a:lnTo>
                        <a:lnTo>
                          <a:pt x="10741" y="1852"/>
                        </a:lnTo>
                        <a:lnTo>
                          <a:pt x="10302" y="1437"/>
                        </a:lnTo>
                        <a:lnTo>
                          <a:pt x="9815" y="1072"/>
                        </a:lnTo>
                        <a:lnTo>
                          <a:pt x="9547" y="926"/>
                        </a:lnTo>
                        <a:lnTo>
                          <a:pt x="9279" y="780"/>
                        </a:lnTo>
                        <a:lnTo>
                          <a:pt x="9012" y="634"/>
                        </a:lnTo>
                        <a:lnTo>
                          <a:pt x="8744" y="512"/>
                        </a:lnTo>
                        <a:lnTo>
                          <a:pt x="8451" y="390"/>
                        </a:lnTo>
                        <a:lnTo>
                          <a:pt x="8159" y="293"/>
                        </a:lnTo>
                        <a:lnTo>
                          <a:pt x="7867" y="220"/>
                        </a:lnTo>
                        <a:lnTo>
                          <a:pt x="7550" y="147"/>
                        </a:lnTo>
                        <a:lnTo>
                          <a:pt x="7258" y="74"/>
                        </a:lnTo>
                        <a:lnTo>
                          <a:pt x="6941" y="49"/>
                        </a:lnTo>
                        <a:lnTo>
                          <a:pt x="6625" y="25"/>
                        </a:lnTo>
                        <a:lnTo>
                          <a:pt x="6284" y="1"/>
                        </a:lnTo>
                        <a:lnTo>
                          <a:pt x="6284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3" name="Google Shape;193;p25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0" h="9670" fill="none" extrusionOk="0">
                        <a:moveTo>
                          <a:pt x="4823" y="1"/>
                        </a:moveTo>
                        <a:lnTo>
                          <a:pt x="4823" y="1"/>
                        </a:lnTo>
                        <a:lnTo>
                          <a:pt x="4336" y="25"/>
                        </a:lnTo>
                        <a:lnTo>
                          <a:pt x="3849" y="98"/>
                        </a:lnTo>
                        <a:lnTo>
                          <a:pt x="3386" y="220"/>
                        </a:lnTo>
                        <a:lnTo>
                          <a:pt x="2947" y="391"/>
                        </a:lnTo>
                        <a:lnTo>
                          <a:pt x="2533" y="585"/>
                        </a:lnTo>
                        <a:lnTo>
                          <a:pt x="2144" y="829"/>
                        </a:lnTo>
                        <a:lnTo>
                          <a:pt x="1754" y="1121"/>
                        </a:lnTo>
                        <a:lnTo>
                          <a:pt x="1413" y="1438"/>
                        </a:lnTo>
                        <a:lnTo>
                          <a:pt x="1096" y="1779"/>
                        </a:lnTo>
                        <a:lnTo>
                          <a:pt x="829" y="2144"/>
                        </a:lnTo>
                        <a:lnTo>
                          <a:pt x="585" y="2534"/>
                        </a:lnTo>
                        <a:lnTo>
                          <a:pt x="390" y="2972"/>
                        </a:lnTo>
                        <a:lnTo>
                          <a:pt x="220" y="3411"/>
                        </a:lnTo>
                        <a:lnTo>
                          <a:pt x="98" y="3873"/>
                        </a:lnTo>
                        <a:lnTo>
                          <a:pt x="25" y="4336"/>
                        </a:lnTo>
                        <a:lnTo>
                          <a:pt x="1" y="4847"/>
                        </a:lnTo>
                        <a:lnTo>
                          <a:pt x="1" y="4847"/>
                        </a:lnTo>
                        <a:lnTo>
                          <a:pt x="25" y="5335"/>
                        </a:lnTo>
                        <a:lnTo>
                          <a:pt x="98" y="5822"/>
                        </a:lnTo>
                        <a:lnTo>
                          <a:pt x="220" y="6284"/>
                        </a:lnTo>
                        <a:lnTo>
                          <a:pt x="390" y="6723"/>
                        </a:lnTo>
                        <a:lnTo>
                          <a:pt x="585" y="7137"/>
                        </a:lnTo>
                        <a:lnTo>
                          <a:pt x="829" y="7527"/>
                        </a:lnTo>
                        <a:lnTo>
                          <a:pt x="1096" y="7916"/>
                        </a:lnTo>
                        <a:lnTo>
                          <a:pt x="1413" y="8257"/>
                        </a:lnTo>
                        <a:lnTo>
                          <a:pt x="1754" y="8574"/>
                        </a:lnTo>
                        <a:lnTo>
                          <a:pt x="2144" y="8842"/>
                        </a:lnTo>
                        <a:lnTo>
                          <a:pt x="2533" y="9085"/>
                        </a:lnTo>
                        <a:lnTo>
                          <a:pt x="2947" y="9280"/>
                        </a:lnTo>
                        <a:lnTo>
                          <a:pt x="3386" y="9451"/>
                        </a:lnTo>
                        <a:lnTo>
                          <a:pt x="3849" y="9572"/>
                        </a:lnTo>
                        <a:lnTo>
                          <a:pt x="4336" y="9645"/>
                        </a:lnTo>
                        <a:lnTo>
                          <a:pt x="4823" y="9670"/>
                        </a:lnTo>
                        <a:lnTo>
                          <a:pt x="4823" y="9670"/>
                        </a:lnTo>
                        <a:lnTo>
                          <a:pt x="5334" y="9645"/>
                        </a:lnTo>
                        <a:lnTo>
                          <a:pt x="5797" y="9572"/>
                        </a:lnTo>
                        <a:lnTo>
                          <a:pt x="6260" y="9451"/>
                        </a:lnTo>
                        <a:lnTo>
                          <a:pt x="6698" y="9280"/>
                        </a:lnTo>
                        <a:lnTo>
                          <a:pt x="7136" y="9085"/>
                        </a:lnTo>
                        <a:lnTo>
                          <a:pt x="7526" y="8842"/>
                        </a:lnTo>
                        <a:lnTo>
                          <a:pt x="7892" y="8574"/>
                        </a:lnTo>
                        <a:lnTo>
                          <a:pt x="8232" y="8257"/>
                        </a:lnTo>
                        <a:lnTo>
                          <a:pt x="8549" y="7916"/>
                        </a:lnTo>
                        <a:lnTo>
                          <a:pt x="8841" y="7527"/>
                        </a:lnTo>
                        <a:lnTo>
                          <a:pt x="9085" y="7137"/>
                        </a:lnTo>
                        <a:lnTo>
                          <a:pt x="9280" y="6723"/>
                        </a:lnTo>
                        <a:lnTo>
                          <a:pt x="9450" y="6284"/>
                        </a:lnTo>
                        <a:lnTo>
                          <a:pt x="9572" y="5822"/>
                        </a:lnTo>
                        <a:lnTo>
                          <a:pt x="9645" y="5335"/>
                        </a:lnTo>
                        <a:lnTo>
                          <a:pt x="9669" y="4847"/>
                        </a:lnTo>
                        <a:lnTo>
                          <a:pt x="9669" y="4847"/>
                        </a:lnTo>
                        <a:lnTo>
                          <a:pt x="9645" y="4336"/>
                        </a:lnTo>
                        <a:lnTo>
                          <a:pt x="9572" y="3873"/>
                        </a:lnTo>
                        <a:lnTo>
                          <a:pt x="9450" y="3411"/>
                        </a:lnTo>
                        <a:lnTo>
                          <a:pt x="9280" y="2972"/>
                        </a:lnTo>
                        <a:lnTo>
                          <a:pt x="9085" y="2534"/>
                        </a:lnTo>
                        <a:lnTo>
                          <a:pt x="8841" y="2144"/>
                        </a:lnTo>
                        <a:lnTo>
                          <a:pt x="8549" y="1779"/>
                        </a:lnTo>
                        <a:lnTo>
                          <a:pt x="8232" y="1438"/>
                        </a:lnTo>
                        <a:lnTo>
                          <a:pt x="7892" y="1121"/>
                        </a:lnTo>
                        <a:lnTo>
                          <a:pt x="7526" y="829"/>
                        </a:lnTo>
                        <a:lnTo>
                          <a:pt x="7136" y="585"/>
                        </a:lnTo>
                        <a:lnTo>
                          <a:pt x="6698" y="391"/>
                        </a:lnTo>
                        <a:lnTo>
                          <a:pt x="6260" y="220"/>
                        </a:lnTo>
                        <a:lnTo>
                          <a:pt x="5797" y="98"/>
                        </a:lnTo>
                        <a:lnTo>
                          <a:pt x="5334" y="25"/>
                        </a:lnTo>
                        <a:lnTo>
                          <a:pt x="4823" y="1"/>
                        </a:lnTo>
                        <a:lnTo>
                          <a:pt x="4823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4" name="Google Shape;194;p25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86" h="3386" fill="none" extrusionOk="0">
                        <a:moveTo>
                          <a:pt x="0" y="3385"/>
                        </a:moveTo>
                        <a:lnTo>
                          <a:pt x="0" y="3385"/>
                        </a:lnTo>
                        <a:lnTo>
                          <a:pt x="25" y="3020"/>
                        </a:lnTo>
                        <a:lnTo>
                          <a:pt x="74" y="2704"/>
                        </a:lnTo>
                        <a:lnTo>
                          <a:pt x="147" y="2363"/>
                        </a:lnTo>
                        <a:lnTo>
                          <a:pt x="268" y="2070"/>
                        </a:lnTo>
                        <a:lnTo>
                          <a:pt x="414" y="1754"/>
                        </a:lnTo>
                        <a:lnTo>
                          <a:pt x="585" y="1486"/>
                        </a:lnTo>
                        <a:lnTo>
                          <a:pt x="780" y="1218"/>
                        </a:lnTo>
                        <a:lnTo>
                          <a:pt x="999" y="974"/>
                        </a:lnTo>
                        <a:lnTo>
                          <a:pt x="1243" y="755"/>
                        </a:lnTo>
                        <a:lnTo>
                          <a:pt x="1510" y="560"/>
                        </a:lnTo>
                        <a:lnTo>
                          <a:pt x="1778" y="390"/>
                        </a:lnTo>
                        <a:lnTo>
                          <a:pt x="2071" y="244"/>
                        </a:lnTo>
                        <a:lnTo>
                          <a:pt x="2387" y="146"/>
                        </a:lnTo>
                        <a:lnTo>
                          <a:pt x="2704" y="49"/>
                        </a:lnTo>
                        <a:lnTo>
                          <a:pt x="3045" y="0"/>
                        </a:lnTo>
                        <a:lnTo>
                          <a:pt x="3386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5" name="Google Shape;195;p25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62" h="6139" fill="none" extrusionOk="0">
                        <a:moveTo>
                          <a:pt x="0" y="1024"/>
                        </a:moveTo>
                        <a:lnTo>
                          <a:pt x="4969" y="5992"/>
                        </a:lnTo>
                        <a:lnTo>
                          <a:pt x="4969" y="5992"/>
                        </a:lnTo>
                        <a:lnTo>
                          <a:pt x="5042" y="6041"/>
                        </a:lnTo>
                        <a:lnTo>
                          <a:pt x="5115" y="6090"/>
                        </a:lnTo>
                        <a:lnTo>
                          <a:pt x="5212" y="6114"/>
                        </a:lnTo>
                        <a:lnTo>
                          <a:pt x="5310" y="6138"/>
                        </a:lnTo>
                        <a:lnTo>
                          <a:pt x="5407" y="6114"/>
                        </a:lnTo>
                        <a:lnTo>
                          <a:pt x="5480" y="6090"/>
                        </a:lnTo>
                        <a:lnTo>
                          <a:pt x="5577" y="6041"/>
                        </a:lnTo>
                        <a:lnTo>
                          <a:pt x="5651" y="5992"/>
                        </a:lnTo>
                        <a:lnTo>
                          <a:pt x="6016" y="5627"/>
                        </a:lnTo>
                        <a:lnTo>
                          <a:pt x="6016" y="5627"/>
                        </a:lnTo>
                        <a:lnTo>
                          <a:pt x="6089" y="5554"/>
                        </a:lnTo>
                        <a:lnTo>
                          <a:pt x="6138" y="5456"/>
                        </a:lnTo>
                        <a:lnTo>
                          <a:pt x="6162" y="5359"/>
                        </a:lnTo>
                        <a:lnTo>
                          <a:pt x="6162" y="5286"/>
                        </a:lnTo>
                        <a:lnTo>
                          <a:pt x="6162" y="5188"/>
                        </a:lnTo>
                        <a:lnTo>
                          <a:pt x="6138" y="5091"/>
                        </a:lnTo>
                        <a:lnTo>
                          <a:pt x="6089" y="5018"/>
                        </a:lnTo>
                        <a:lnTo>
                          <a:pt x="6016" y="4921"/>
                        </a:lnTo>
                        <a:lnTo>
                          <a:pt x="107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96" name="Google Shape;196;p25"/>
              <p:cNvGrpSpPr/>
              <p:nvPr/>
            </p:nvGrpSpPr>
            <p:grpSpPr>
              <a:xfrm>
                <a:off x="647546" y="814472"/>
                <a:ext cx="3920223" cy="376691"/>
                <a:chOff x="151026" y="1029894"/>
                <a:chExt cx="3920223" cy="376691"/>
              </a:xfrm>
            </p:grpSpPr>
            <p:sp>
              <p:nvSpPr>
                <p:cNvPr id="197" name="Google Shape;197;p25"/>
                <p:cNvSpPr/>
                <p:nvPr/>
              </p:nvSpPr>
              <p:spPr>
                <a:xfrm>
                  <a:off x="1057375" y="1063682"/>
                  <a:ext cx="339835" cy="309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73" h="14711" fill="none" extrusionOk="0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8" name="Google Shape;198;p25"/>
                <p:cNvGrpSpPr/>
                <p:nvPr/>
              </p:nvGrpSpPr>
              <p:grpSpPr>
                <a:xfrm>
                  <a:off x="151026" y="1086199"/>
                  <a:ext cx="391001" cy="264085"/>
                  <a:chOff x="564675" y="1700625"/>
                  <a:chExt cx="465200" cy="314200"/>
                </a:xfrm>
              </p:grpSpPr>
              <p:sp>
                <p:nvSpPr>
                  <p:cNvPr id="199" name="Google Shape;199;p25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08" h="1170" fill="none" extrusionOk="0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0" name="Google Shape;200;p25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08" h="10887" fill="none" extrusionOk="0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1" name="Google Shape;201;p25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75" h="25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02" name="Google Shape;202;p25"/>
                <p:cNvGrpSpPr/>
                <p:nvPr/>
              </p:nvGrpSpPr>
              <p:grpSpPr>
                <a:xfrm>
                  <a:off x="1912564" y="1029894"/>
                  <a:ext cx="359272" cy="376691"/>
                  <a:chOff x="5961125" y="1623900"/>
                  <a:chExt cx="427450" cy="448175"/>
                </a:xfrm>
              </p:grpSpPr>
              <p:sp>
                <p:nvSpPr>
                  <p:cNvPr id="203" name="Google Shape;203;p25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77" h="15077" fill="none" extrusionOk="0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4" name="Google Shape;204;p25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80" h="11180" fill="none" extrusionOk="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" name="Google Shape;205;p25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86" h="3386" fill="none" extrusionOk="0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6" name="Google Shape;206;p25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83" h="7283" fill="none" extrusionOk="0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7" name="Google Shape;207;p25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" h="2827" fill="none" extrusionOk="0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8" name="Google Shape;208;p25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3" h="2827" fill="none" extrusionOk="0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9" name="Google Shape;209;p25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35" h="10206" fill="none" extrusionOk="0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10" name="Google Shape;210;p25"/>
                <p:cNvGrpSpPr/>
                <p:nvPr/>
              </p:nvGrpSpPr>
              <p:grpSpPr>
                <a:xfrm>
                  <a:off x="2787185" y="1056523"/>
                  <a:ext cx="435022" cy="323445"/>
                  <a:chOff x="5247525" y="3007275"/>
                  <a:chExt cx="517575" cy="384825"/>
                </a:xfrm>
              </p:grpSpPr>
              <p:sp>
                <p:nvSpPr>
                  <p:cNvPr id="211" name="Google Shape;211;p25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" name="Google Shape;212;p25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13" name="Google Shape;213;p25"/>
                <p:cNvGrpSpPr/>
                <p:nvPr/>
              </p:nvGrpSpPr>
              <p:grpSpPr>
                <a:xfrm>
                  <a:off x="3737549" y="1053706"/>
                  <a:ext cx="333700" cy="329077"/>
                  <a:chOff x="3292425" y="3664250"/>
                  <a:chExt cx="397025" cy="391525"/>
                </a:xfrm>
              </p:grpSpPr>
              <p:sp>
                <p:nvSpPr>
                  <p:cNvPr id="214" name="Google Shape;214;p25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04" h="15004" fill="none" extrusionOk="0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" name="Google Shape;215;p25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1" h="6138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" name="Google Shape;216;p25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03" h="3873" fill="none" extrusionOk="0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17" name="Google Shape;217;p25"/>
              <p:cNvGrpSpPr/>
              <p:nvPr/>
            </p:nvGrpSpPr>
            <p:grpSpPr>
              <a:xfrm>
                <a:off x="1047114" y="1470450"/>
                <a:ext cx="3894644" cy="342399"/>
                <a:chOff x="176103" y="1851450"/>
                <a:chExt cx="3894644" cy="342399"/>
              </a:xfrm>
            </p:grpSpPr>
            <p:grpSp>
              <p:nvGrpSpPr>
                <p:cNvPr id="218" name="Google Shape;218;p25"/>
                <p:cNvGrpSpPr/>
                <p:nvPr/>
              </p:nvGrpSpPr>
              <p:grpSpPr>
                <a:xfrm>
                  <a:off x="2023114" y="1859897"/>
                  <a:ext cx="345971" cy="325505"/>
                  <a:chOff x="5972700" y="2330200"/>
                  <a:chExt cx="411625" cy="387275"/>
                </a:xfrm>
              </p:grpSpPr>
              <p:sp>
                <p:nvSpPr>
                  <p:cNvPr id="219" name="Google Shape;219;p25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2" h="8793" fill="none" extrusionOk="0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0" name="Google Shape;220;p25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52" h="15491" fill="none" extrusionOk="0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21" name="Google Shape;221;p25"/>
                <p:cNvGrpSpPr/>
                <p:nvPr/>
              </p:nvGrpSpPr>
              <p:grpSpPr>
                <a:xfrm>
                  <a:off x="1093460" y="1865780"/>
                  <a:ext cx="353136" cy="313738"/>
                  <a:chOff x="5292575" y="3681900"/>
                  <a:chExt cx="420150" cy="373275"/>
                </a:xfrm>
              </p:grpSpPr>
              <p:sp>
                <p:nvSpPr>
                  <p:cNvPr id="222" name="Google Shape;222;p25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06" h="10668" fill="none" extrusionOk="0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3" name="Google Shape;223;p25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5" h="1000" fill="none" extrusionOk="0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4" name="Google Shape;224;p25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6" h="3265" fill="none" extrusionOk="0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5" name="Google Shape;225;p25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7" h="3265" fill="none" extrusionOk="0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6" name="Google Shape;226;p25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8" h="8720" fill="none" extrusionOk="0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7" name="Google Shape;227;p25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08" h="4629" fill="none" extrusionOk="0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8" name="Google Shape;228;p25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3" h="2753" fill="none" extrusionOk="0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29" name="Google Shape;229;p25"/>
                <p:cNvSpPr/>
                <p:nvPr/>
              </p:nvSpPr>
              <p:spPr>
                <a:xfrm>
                  <a:off x="176103" y="1852215"/>
                  <a:ext cx="340844" cy="340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21" h="16222" fill="none" extrusionOk="0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rgbClr val="9FC5E8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30" name="Google Shape;230;p25"/>
                <p:cNvGrpSpPr/>
                <p:nvPr/>
              </p:nvGrpSpPr>
              <p:grpSpPr>
                <a:xfrm>
                  <a:off x="3738077" y="1856313"/>
                  <a:ext cx="332670" cy="332670"/>
                  <a:chOff x="6649150" y="309350"/>
                  <a:chExt cx="395800" cy="395800"/>
                </a:xfrm>
              </p:grpSpPr>
              <p:sp>
                <p:nvSpPr>
                  <p:cNvPr id="231" name="Google Shape;231;p25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32" h="15832" fill="none" extrusionOk="0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2" name="Google Shape;232;p25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84" h="13884" fill="none" extrusionOk="0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3" name="Google Shape;233;p25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3" h="6772" fill="none" extrusionOk="0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4" name="Google Shape;234;p25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170" fill="none" extrusionOk="0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5" name="Google Shape;235;p25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6" name="Google Shape;236;p25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999" fill="none" extrusionOk="0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7" name="Google Shape;237;p25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8" name="Google Shape;238;p25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" h="561" fill="none" extrusionOk="0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9" name="Google Shape;239;p25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" fill="none" extrusionOk="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0" name="Google Shape;240;p25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1" name="Google Shape;241;p25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" h="561" fill="none" extrusionOk="0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2" name="Google Shape;242;p25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999" fill="none" extrusionOk="0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3" name="Google Shape;243;p25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fill="none" extrusionOk="0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4" name="Google Shape;244;p25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170" fill="none" extrusionOk="0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5" name="Google Shape;245;p25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999" fill="none" extrusionOk="0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6" name="Google Shape;246;p25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fill="none" extrusionOk="0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7" name="Google Shape;247;p25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" h="561" fill="none" extrusionOk="0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8" name="Google Shape;248;p25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9" name="Google Shape;249;p25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" fill="none" extrusionOk="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0" name="Google Shape;250;p25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" h="561" fill="none" extrusionOk="0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1" name="Google Shape;251;p25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2" name="Google Shape;252;p25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999" fill="none" extrusionOk="0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3" name="Google Shape;253;p25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fill="none" extrusionOk="0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54" name="Google Shape;254;p25"/>
                <p:cNvGrpSpPr/>
                <p:nvPr/>
              </p:nvGrpSpPr>
              <p:grpSpPr>
                <a:xfrm>
                  <a:off x="2945611" y="1851450"/>
                  <a:ext cx="215966" cy="342399"/>
                  <a:chOff x="6718575" y="2318625"/>
                  <a:chExt cx="256950" cy="407375"/>
                </a:xfrm>
              </p:grpSpPr>
              <p:sp>
                <p:nvSpPr>
                  <p:cNvPr id="255" name="Google Shape;255;p25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2" h="902" fill="none" extrusionOk="0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" name="Google Shape;256;p25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2" h="902" fill="none" extrusionOk="0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" name="Google Shape;257;p25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2" h="1195" fill="none" extrusionOk="0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" name="Google Shape;258;p25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4" h="6675" fill="none" extrusionOk="0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9" name="Google Shape;259;p25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78" h="12301" fill="none" extrusionOk="0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0" name="Google Shape;260;p25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4" h="6675" fill="none" extrusionOk="0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" name="Google Shape;261;p25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6" h="780" fill="none" extrusionOk="0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" name="Google Shape;262;p25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2" h="1" fill="none" extrusionOk="0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w="12175" cap="rnd" cmpd="sng">
                    <a:solidFill>
                      <a:srgbClr val="9FC5E8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263" name="Google Shape;263;p25"/>
            <p:cNvGrpSpPr/>
            <p:nvPr/>
          </p:nvGrpSpPr>
          <p:grpSpPr>
            <a:xfrm>
              <a:off x="8252287" y="186862"/>
              <a:ext cx="342882" cy="418128"/>
              <a:chOff x="596350" y="929175"/>
              <a:chExt cx="407950" cy="497475"/>
            </a:xfrm>
          </p:grpSpPr>
          <p:sp>
            <p:nvSpPr>
              <p:cNvPr id="264" name="Google Shape;264;p25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5"/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5"/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5"/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5"/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5"/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1" name="Google Shape;271;p25"/>
            <p:cNvSpPr/>
            <p:nvPr/>
          </p:nvSpPr>
          <p:spPr>
            <a:xfrm>
              <a:off x="9152752" y="221405"/>
              <a:ext cx="351077" cy="349039"/>
            </a:xfrm>
            <a:custGeom>
              <a:avLst/>
              <a:gdLst/>
              <a:ahLst/>
              <a:cxnLst/>
              <a:rect l="l" t="t" r="r" b="b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2" name="Google Shape;272;p25"/>
            <p:cNvGrpSpPr/>
            <p:nvPr/>
          </p:nvGrpSpPr>
          <p:grpSpPr>
            <a:xfrm>
              <a:off x="8724746" y="870777"/>
              <a:ext cx="391001" cy="264085"/>
              <a:chOff x="564675" y="1700625"/>
              <a:chExt cx="465200" cy="314200"/>
            </a:xfrm>
          </p:grpSpPr>
          <p:sp>
            <p:nvSpPr>
              <p:cNvPr id="273" name="Google Shape;273;p25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5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5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9FC5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6" name="Google Shape;276;p25"/>
            <p:cNvSpPr/>
            <p:nvPr/>
          </p:nvSpPr>
          <p:spPr>
            <a:xfrm>
              <a:off x="9124314" y="1471215"/>
              <a:ext cx="340844" cy="340865"/>
            </a:xfrm>
            <a:custGeom>
              <a:avLst/>
              <a:gdLst/>
              <a:ahLst/>
              <a:cxnLst/>
              <a:rect l="l" t="t" r="r" b="b"/>
              <a:pathLst>
                <a:path w="16221" h="16222" fill="none" extrusionOk="0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w="12175" cap="rnd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bg>
      <p:bgPr>
        <a:solidFill>
          <a:srgbClr val="6FA8DC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600" b="1" i="0" u="none" strike="noStrike" cap="non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>
            <a:spLocks noGrp="1"/>
          </p:cNvSpPr>
          <p:nvPr>
            <p:ph type="pic" idx="2"/>
          </p:nvPr>
        </p:nvSpPr>
        <p:spPr>
          <a:xfrm>
            <a:off x="1" y="0"/>
            <a:ext cx="54375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grpSp>
        <p:nvGrpSpPr>
          <p:cNvPr id="281" name="Google Shape;281;p27"/>
          <p:cNvGrpSpPr/>
          <p:nvPr/>
        </p:nvGrpSpPr>
        <p:grpSpPr>
          <a:xfrm flipH="1">
            <a:off x="3086924" y="189451"/>
            <a:ext cx="5575027" cy="4497078"/>
            <a:chOff x="252031" y="391887"/>
            <a:chExt cx="7433369" cy="6215727"/>
          </a:xfrm>
        </p:grpSpPr>
        <p:sp>
          <p:nvSpPr>
            <p:cNvPr id="282" name="Google Shape;282;p27"/>
            <p:cNvSpPr/>
            <p:nvPr/>
          </p:nvSpPr>
          <p:spPr>
            <a:xfrm>
              <a:off x="609600" y="391887"/>
              <a:ext cx="7075800" cy="5878200"/>
            </a:xfrm>
            <a:prstGeom prst="rect">
              <a:avLst/>
            </a:prstGeom>
            <a:noFill/>
            <a:ln w="127000" cap="flat" cmpd="sng">
              <a:solidFill>
                <a:srgbClr val="2F334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979713" y="1181214"/>
              <a:ext cx="6117900" cy="5426400"/>
            </a:xfrm>
            <a:prstGeom prst="rect">
              <a:avLst/>
            </a:prstGeom>
            <a:gradFill>
              <a:gsLst>
                <a:gs pos="0">
                  <a:srgbClr val="038B30">
                    <a:alpha val="69803"/>
                  </a:srgbClr>
                </a:gs>
                <a:gs pos="50000">
                  <a:srgbClr val="05EE55">
                    <a:alpha val="69803"/>
                  </a:srgbClr>
                </a:gs>
                <a:gs pos="100000">
                  <a:srgbClr val="C0F400">
                    <a:alpha val="69803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252031" y="655467"/>
              <a:ext cx="6475200" cy="570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Google Shape;285;p27"/>
          <p:cNvSpPr txBox="1">
            <a:spLocks noGrp="1"/>
          </p:cNvSpPr>
          <p:nvPr>
            <p:ph type="title"/>
          </p:nvPr>
        </p:nvSpPr>
        <p:spPr>
          <a:xfrm>
            <a:off x="4132906" y="687330"/>
            <a:ext cx="45882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2400"/>
              <a:buFont typeface="Calibri"/>
              <a:buNone/>
              <a:defRPr sz="2400" b="1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7"/>
          <p:cNvSpPr txBox="1">
            <a:spLocks noGrp="1"/>
          </p:cNvSpPr>
          <p:nvPr>
            <p:ph type="body" idx="1"/>
          </p:nvPr>
        </p:nvSpPr>
        <p:spPr>
          <a:xfrm>
            <a:off x="4132906" y="1472005"/>
            <a:ext cx="4588200" cy="27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048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F3342"/>
              </a:buClr>
              <a:buSzPts val="1200"/>
              <a:buChar char="●"/>
              <a:defRPr sz="1200">
                <a:solidFill>
                  <a:srgbClr val="2F3342"/>
                </a:solidFill>
              </a:defRPr>
            </a:lvl1pPr>
            <a:lvl2pPr marL="914400" lvl="1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F3342"/>
              </a:buClr>
              <a:buSzPts val="1200"/>
              <a:buChar char="○"/>
              <a:defRPr sz="1200">
                <a:solidFill>
                  <a:srgbClr val="2F3342"/>
                </a:solidFill>
              </a:defRPr>
            </a:lvl2pPr>
            <a:lvl3pPr marL="1371600" lvl="2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F3342"/>
              </a:buClr>
              <a:buSzPts val="1100"/>
              <a:buChar char="■"/>
              <a:defRPr sz="1100">
                <a:solidFill>
                  <a:srgbClr val="2F3342"/>
                </a:solidFill>
              </a:defRPr>
            </a:lvl3pPr>
            <a:lvl4pPr marL="1828800" lvl="3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F3342"/>
              </a:buClr>
              <a:buSzPts val="900"/>
              <a:buChar char="●"/>
              <a:defRPr sz="900">
                <a:solidFill>
                  <a:srgbClr val="2F3342"/>
                </a:solidFill>
              </a:defRPr>
            </a:lvl4pPr>
            <a:lvl5pPr marL="2286000" lvl="4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F3342"/>
              </a:buClr>
              <a:buSzPts val="900"/>
              <a:buChar char="○"/>
              <a:defRPr sz="900">
                <a:solidFill>
                  <a:srgbClr val="2F3342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7" name="Google Shape;287;p27"/>
          <p:cNvSpPr txBox="1">
            <a:spLocks noGrp="1"/>
          </p:cNvSpPr>
          <p:nvPr>
            <p:ph type="body" idx="3"/>
          </p:nvPr>
        </p:nvSpPr>
        <p:spPr>
          <a:xfrm>
            <a:off x="4151860" y="1166267"/>
            <a:ext cx="45576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F3342"/>
              </a:buClr>
              <a:buSzPts val="1500"/>
              <a:buNone/>
              <a:defRPr sz="1500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27"/>
          <p:cNvSpPr txBox="1">
            <a:spLocks noGrp="1"/>
          </p:cNvSpPr>
          <p:nvPr>
            <p:ph type="sldNum" idx="12"/>
          </p:nvPr>
        </p:nvSpPr>
        <p:spPr>
          <a:xfrm>
            <a:off x="8661952" y="4810238"/>
            <a:ext cx="4821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rm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ftware-requirement-specification-srs-forma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www.javatpoint.com/software-requirement-specificati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ctrTitle"/>
          </p:nvPr>
        </p:nvSpPr>
        <p:spPr>
          <a:xfrm>
            <a:off x="671250" y="723300"/>
            <a:ext cx="7801500" cy="1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4000"/>
              <a:t>CSE 3411</a:t>
            </a:r>
            <a:br>
              <a:rPr lang="en" sz="4400"/>
            </a:br>
            <a:r>
              <a:rPr lang="en" sz="3200"/>
              <a:t>System Analysis and Design (SAD)</a:t>
            </a:r>
            <a:br>
              <a:rPr lang="en" sz="3200"/>
            </a:br>
            <a:r>
              <a:rPr lang="en" sz="3200"/>
              <a:t>Spring 2024</a:t>
            </a:r>
            <a:endParaRPr sz="4000"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1"/>
          </p:nvPr>
        </p:nvSpPr>
        <p:spPr>
          <a:xfrm>
            <a:off x="671250" y="3174874"/>
            <a:ext cx="7801500" cy="17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Dr. Suman Ahmmed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Sumayra Islam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Abtahi Ahmed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1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>
            <a:spLocks noGrp="1"/>
          </p:cNvSpPr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Validation of an SRS Document</a:t>
            </a:r>
            <a:endParaRPr sz="3200"/>
          </a:p>
        </p:txBody>
      </p:sp>
      <p:sp>
        <p:nvSpPr>
          <p:cNvPr id="357" name="Google Shape;35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78600" cy="3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 is extremely important to </a:t>
            </a: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detect errors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 the SRS document before going to other phases.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major objective of SRS validation is to ensure </a:t>
            </a: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Completeness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</a:t>
            </a: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Correctness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8" name="Google Shape;358;p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10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>
            <a:spLocks noGrp="1"/>
          </p:cNvSpPr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Validation of an SRS Document</a:t>
            </a:r>
            <a:endParaRPr sz="3200"/>
          </a:p>
        </p:txBody>
      </p:sp>
      <p:sp>
        <p:nvSpPr>
          <p:cNvPr id="364" name="Google Shape;364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78600" cy="3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validation checking phase, we have to avoid the following errors: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1. </a:t>
            </a: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Omission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Some user requirement is not included in the SRS. This error directly affects the external completeness of the system.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2. </a:t>
            </a: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Inconsistency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Due to contradictions in requirements or incompatibility of state requirements.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3. </a:t>
            </a: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Incorrect Fact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Some facts recorded in the SRS are not correct.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4. </a:t>
            </a: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Ambiguity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Some requirements have multiple meanings.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5" name="Google Shape;365;p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11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12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71" name="Google Shape;3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88" y="285750"/>
            <a:ext cx="6400800" cy="457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>
            <a:spLocks noGrp="1"/>
          </p:cNvSpPr>
          <p:nvPr>
            <p:ph type="title"/>
          </p:nvPr>
        </p:nvSpPr>
        <p:spPr>
          <a:xfrm>
            <a:off x="311700" y="86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Characteristics of a Good SRS Document</a:t>
            </a:r>
            <a:endParaRPr sz="3200"/>
          </a:p>
        </p:txBody>
      </p:sp>
      <p:sp>
        <p:nvSpPr>
          <p:cNvPr id="377" name="Google Shape;377;p40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178600" cy="3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Correctness : 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SRS is said to be perfect if it covers all the needs that are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truly expected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from the system.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Completeness : 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Contains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all essential requirements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whether relating to goals &amp; objectives, functionality, performance, design, constraints, attributes, or external interfaces.</a:t>
            </a:r>
            <a:b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Contains definition of responses of the software to all realizable classes of input data in all available categories of situations.</a:t>
            </a:r>
            <a:b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Involves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all stakeholders</a:t>
            </a:r>
            <a:endParaRPr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8" name="Google Shape;378;p4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13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>
            <a:spLocks noGrp="1"/>
          </p:cNvSpPr>
          <p:nvPr>
            <p:ph type="title"/>
          </p:nvPr>
        </p:nvSpPr>
        <p:spPr>
          <a:xfrm>
            <a:off x="311700" y="86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Characteristics of a Good SRS Document</a:t>
            </a:r>
            <a:endParaRPr sz="3200"/>
          </a:p>
        </p:txBody>
      </p:sp>
      <p:sp>
        <p:nvSpPr>
          <p:cNvPr id="384" name="Google Shape;384;p41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178600" cy="3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Consistency : 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use of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standard terms and definitions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b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consistent application of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business rules in all functionalities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Unambiguity : 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Every fixed requirement has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only one interpretation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b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Modifiability : 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Should be capable to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quickly obtain changes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the system to some extent.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5" name="Google Shape;385;p4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14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"/>
          <p:cNvSpPr txBox="1">
            <a:spLocks noGrp="1"/>
          </p:cNvSpPr>
          <p:nvPr>
            <p:ph type="title"/>
          </p:nvPr>
        </p:nvSpPr>
        <p:spPr>
          <a:xfrm>
            <a:off x="311700" y="86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Characteristics of a Good SRS Document</a:t>
            </a:r>
            <a:endParaRPr sz="3200"/>
          </a:p>
        </p:txBody>
      </p:sp>
      <p:sp>
        <p:nvSpPr>
          <p:cNvPr id="391" name="Google Shape;391;p42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178600" cy="3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Traceability : 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origin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of each of the requirements is clear and it facilitates the referencing of each condition in future development.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Verifiability : 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There exists some cost-effective process that can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check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whether the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final product meets the requirements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b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Testability : 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Should be written in such a method that it is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simple to generate test cases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test plans from the report.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2" name="Google Shape;392;p4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15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"/>
          <p:cNvSpPr txBox="1">
            <a:spLocks noGrp="1"/>
          </p:cNvSpPr>
          <p:nvPr>
            <p:ph type="title"/>
          </p:nvPr>
        </p:nvSpPr>
        <p:spPr>
          <a:xfrm>
            <a:off x="311700" y="86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Characteristics of a Good SRS Document</a:t>
            </a:r>
            <a:endParaRPr sz="3200"/>
          </a:p>
        </p:txBody>
      </p:sp>
      <p:sp>
        <p:nvSpPr>
          <p:cNvPr id="398" name="Google Shape;398;p43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178600" cy="3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Comprehensibility : 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Written in such a way that the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customer understands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Feasibility : 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Confirmed on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technical and operational feasibility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Google Shape;399;p4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16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"/>
          <p:cNvSpPr txBox="1">
            <a:spLocks noGrp="1"/>
          </p:cNvSpPr>
          <p:nvPr>
            <p:ph type="body" idx="1"/>
          </p:nvPr>
        </p:nvSpPr>
        <p:spPr>
          <a:xfrm>
            <a:off x="83100" y="4687775"/>
            <a:ext cx="59988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References</a:t>
            </a:r>
            <a:endParaRPr sz="2000"/>
          </a:p>
        </p:txBody>
      </p:sp>
      <p:sp>
        <p:nvSpPr>
          <p:cNvPr id="405" name="Google Shape;405;p44"/>
          <p:cNvSpPr txBox="1"/>
          <p:nvPr/>
        </p:nvSpPr>
        <p:spPr>
          <a:xfrm>
            <a:off x="120550" y="147350"/>
            <a:ext cx="8853900" cy="44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❏"/>
            </a:pPr>
            <a:r>
              <a:rPr lang="en" sz="16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https://www.geeksforgeeks.org/software-requirement-specification-srs-format/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❏"/>
            </a:pPr>
            <a:r>
              <a:rPr lang="en" sz="16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https://www.javatpoint.com/software-requirement-specifications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❏"/>
            </a:pP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2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914400" y="742950"/>
            <a:ext cx="7315200" cy="3657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1371600" y="1200150"/>
            <a:ext cx="6400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Software Requirement Specifications</a:t>
            </a:r>
            <a:endParaRPr sz="4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SRS</a:t>
            </a:r>
            <a:endParaRPr sz="3200"/>
          </a:p>
        </p:txBody>
      </p:sp>
      <p:sp>
        <p:nvSpPr>
          <p:cNvPr id="308" name="Google Shape;30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complete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specification and description of requirements of the software that need to be fulfilled for the </a:t>
            </a: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successful development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of the software system.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Generated as </a:t>
            </a: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output of Requirements Analysis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formal report that </a:t>
            </a: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enables the customers to review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whether it is according to their requirements.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9" name="Google Shape;309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3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>
            <a:spLocks noGrp="1"/>
          </p:cNvSpPr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Structural Components of an SRS</a:t>
            </a:r>
            <a:endParaRPr sz="3200"/>
          </a:p>
        </p:txBody>
      </p:sp>
      <p:sp>
        <p:nvSpPr>
          <p:cNvPr id="315" name="Google Shape;31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78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Light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Purpose – 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Main aim of why the document is necessary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Light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Scope – 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Overall working and main objective of document and what value it will provide to customer is described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Light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Overview – 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Description of product is explained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6" name="Google Shape;316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4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>
            <a:spLocks noGrp="1"/>
          </p:cNvSpPr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Structural Components of an SRS</a:t>
            </a:r>
            <a:endParaRPr sz="3200"/>
          </a:p>
        </p:txBody>
      </p:sp>
      <p:sp>
        <p:nvSpPr>
          <p:cNvPr id="322" name="Google Shape;32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78600" cy="3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Light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Functional Requirements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 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Specify the expected behavior of the system - which outputs should be produced from the given inputs.</a:t>
            </a:r>
            <a:br>
              <a:rPr lang="en" sz="2200">
                <a:latin typeface="Oswald"/>
                <a:ea typeface="Oswald"/>
                <a:cs typeface="Oswald"/>
                <a:sym typeface="Oswald"/>
              </a:rPr>
            </a:b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 Include technical details, calculations, data processing, etc.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Light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Interface Requirements</a:t>
            </a:r>
            <a:br>
              <a:rPr lang="en" sz="2200">
                <a:latin typeface="Oswald"/>
                <a:ea typeface="Oswald"/>
                <a:cs typeface="Oswald"/>
                <a:sym typeface="Oswald"/>
              </a:rPr>
            </a:b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 How software program communicates with each other or users either in form of any language, code, or message.</a:t>
            </a:r>
            <a:br>
              <a:rPr lang="en" sz="2200">
                <a:latin typeface="Oswald"/>
                <a:ea typeface="Oswald"/>
                <a:cs typeface="Oswald"/>
                <a:sym typeface="Oswald"/>
              </a:rPr>
            </a:b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 Shared memory, data streams, etc.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3" name="Google Shape;323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5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>
            <a:spLocks noGrp="1"/>
          </p:cNvSpPr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Structural Components of an SRS</a:t>
            </a:r>
            <a:endParaRPr sz="3200"/>
          </a:p>
        </p:txBody>
      </p:sp>
      <p:sp>
        <p:nvSpPr>
          <p:cNvPr id="329" name="Google Shape;32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78600" cy="3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Light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Performance Requirements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 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How a software system performs desired functions under specific conditions</a:t>
            </a:r>
            <a:br>
              <a:rPr lang="en" sz="2200">
                <a:latin typeface="Oswald"/>
                <a:ea typeface="Oswald"/>
                <a:cs typeface="Oswald"/>
                <a:sym typeface="Oswald"/>
              </a:rPr>
            </a:b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 Required time, required memory, maximum error rate, etc.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Light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 Constraints</a:t>
            </a:r>
            <a:br>
              <a:rPr lang="en" sz="2200">
                <a:latin typeface="Oswald"/>
                <a:ea typeface="Oswald"/>
                <a:cs typeface="Oswald"/>
                <a:sym typeface="Oswald"/>
              </a:rPr>
            </a:b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 Limitations or restrictions are specified</a:t>
            </a:r>
            <a:br>
              <a:rPr lang="en" sz="2200">
                <a:latin typeface="Oswald"/>
                <a:ea typeface="Oswald"/>
                <a:cs typeface="Oswald"/>
                <a:sym typeface="Oswald"/>
              </a:rPr>
            </a:b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 Particular algorithm, hardware and software limitations, etc.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Preliminary Schedule &amp; Budget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0" name="Google Shape;330;p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6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Structural Components of an SRS</a:t>
            </a:r>
            <a:endParaRPr sz="3200"/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78600" cy="3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Light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Non-Functional Attributes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 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Attributes for better performance</a:t>
            </a:r>
            <a:br>
              <a:rPr lang="en" sz="2200">
                <a:latin typeface="Oswald"/>
                <a:ea typeface="Oswald"/>
                <a:cs typeface="Oswald"/>
                <a:sym typeface="Oswald"/>
              </a:rPr>
            </a:b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 Reusability, Application Compatibility, Data Integrity, Scalability, etc.</a:t>
            </a:r>
            <a:br>
              <a:rPr lang="en" sz="2200">
                <a:latin typeface="Oswald"/>
                <a:ea typeface="Oswald"/>
                <a:cs typeface="Oswald"/>
                <a:sym typeface="Oswald"/>
              </a:rPr>
            </a:br>
            <a:r>
              <a:rPr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—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 Operational Requirements (portability, maintainability)</a:t>
            </a:r>
            <a:br>
              <a:rPr lang="en" sz="2200">
                <a:latin typeface="Oswald"/>
                <a:ea typeface="Oswald"/>
                <a:cs typeface="Oswald"/>
                <a:sym typeface="Oswald"/>
              </a:rPr>
            </a:br>
            <a:r>
              <a:rPr lang="en" sz="2200">
                <a:latin typeface="Oswald"/>
                <a:ea typeface="Oswald"/>
                <a:cs typeface="Oswald"/>
                <a:sym typeface="Oswald"/>
              </a:rPr>
              <a:t>— Performance Requirements (speed, capacity)</a:t>
            </a:r>
            <a:br>
              <a:rPr lang="en" sz="2200">
                <a:latin typeface="Oswald"/>
                <a:ea typeface="Oswald"/>
                <a:cs typeface="Oswald"/>
                <a:sym typeface="Oswald"/>
              </a:rPr>
            </a:br>
            <a:r>
              <a:rPr lang="en" sz="2200">
                <a:latin typeface="Oswald"/>
                <a:ea typeface="Oswald"/>
                <a:cs typeface="Oswald"/>
                <a:sym typeface="Oswald"/>
              </a:rPr>
              <a:t>— Security Requirements (digital certificate, access control, reliability)</a:t>
            </a:r>
            <a:br>
              <a:rPr lang="en" sz="2200">
                <a:latin typeface="Oswald"/>
                <a:ea typeface="Oswald"/>
                <a:cs typeface="Oswald"/>
                <a:sym typeface="Oswald"/>
              </a:rPr>
            </a:br>
            <a:r>
              <a:rPr lang="en" sz="2200">
                <a:latin typeface="Oswald"/>
                <a:ea typeface="Oswald"/>
                <a:cs typeface="Oswald"/>
                <a:sym typeface="Oswald"/>
              </a:rPr>
              <a:t>— Cultural and Political Requirements (social, language, legal, unstated norms etc.)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7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>
            <a:spLocks noGrp="1"/>
          </p:cNvSpPr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Uses of an SRS</a:t>
            </a:r>
            <a:endParaRPr sz="3200"/>
          </a:p>
        </p:txBody>
      </p:sp>
      <p:sp>
        <p:nvSpPr>
          <p:cNvPr id="343" name="Google Shape;34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78600" cy="3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Project manager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base their plans and estimates of schedule, effort and resources on it.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Development team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require it for developing product according to the need.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Test plans are generated by </a:t>
            </a: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testing group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based on the describe external behaviour.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Maintenance and support staff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need it to understand what the software product is supposed to do.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4" name="Google Shape;344;p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8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>
            <a:spLocks noGrp="1"/>
          </p:cNvSpPr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Uses of an SRS</a:t>
            </a:r>
            <a:endParaRPr sz="3200"/>
          </a:p>
        </p:txBody>
      </p:sp>
      <p:sp>
        <p:nvSpPr>
          <p:cNvPr id="350" name="Google Shape;350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78600" cy="3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Customers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rely on it to know that product they can expect.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 a contract between </a:t>
            </a: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developer and customer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Publications group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writes documents, manuals, etc.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Training personnel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can use it to help develop educational material.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1" name="Google Shape;351;p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9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Microsoft Office PowerPoint</Application>
  <PresentationFormat>On-screen Show (16:9)</PresentationFormat>
  <Paragraphs>77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Average</vt:lpstr>
      <vt:lpstr>Montserrat</vt:lpstr>
      <vt:lpstr>Calibri</vt:lpstr>
      <vt:lpstr>Oswald Light</vt:lpstr>
      <vt:lpstr>Oswald</vt:lpstr>
      <vt:lpstr>Comic Sans MS</vt:lpstr>
      <vt:lpstr>Arial</vt:lpstr>
      <vt:lpstr>Simple Light</vt:lpstr>
      <vt:lpstr>Slate</vt:lpstr>
      <vt:lpstr>CSE 3411 System Analysis and Design (SAD) Spring 2024</vt:lpstr>
      <vt:lpstr>PowerPoint Presentation</vt:lpstr>
      <vt:lpstr>SRS</vt:lpstr>
      <vt:lpstr>Structural Components of an SRS</vt:lpstr>
      <vt:lpstr>Structural Components of an SRS</vt:lpstr>
      <vt:lpstr>Structural Components of an SRS</vt:lpstr>
      <vt:lpstr>Structural Components of an SRS</vt:lpstr>
      <vt:lpstr>Uses of an SRS</vt:lpstr>
      <vt:lpstr>Uses of an SRS</vt:lpstr>
      <vt:lpstr>Validation of an SRS Document</vt:lpstr>
      <vt:lpstr>Validation of an SRS Document</vt:lpstr>
      <vt:lpstr>PowerPoint Presentation</vt:lpstr>
      <vt:lpstr>Characteristics of a Good SRS Document</vt:lpstr>
      <vt:lpstr>Characteristics of a Good SRS Document</vt:lpstr>
      <vt:lpstr>Characteristics of a Good SRS Document</vt:lpstr>
      <vt:lpstr>Characteristics of a Good SRS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3411 System Analysis and Design (SAD) Spring 2024</dc:title>
  <cp:lastModifiedBy>User</cp:lastModifiedBy>
  <cp:revision>1</cp:revision>
  <dcterms:modified xsi:type="dcterms:W3CDTF">2024-04-17T03:35:44Z</dcterms:modified>
</cp:coreProperties>
</file>