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Average"/>
      <p:regular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Average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5c1d3055b_0_4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b5c1d3055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c7aaf11c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g2c7aaf11c2a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7aaf11c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2c7aaf11c2a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7aaf11c2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2c7aaf11c2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7aaf11c2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2c7aaf11c2a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cec825b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26cec825bc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6cec825b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26cec825bcc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cedb037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26cedb0375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cedb037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26cedb0375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6cedb037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26cedb03751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cedb037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g26cedb03751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5c1d3055b_0_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b5c1d3055b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cedb037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g26cedb03751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cedb037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g26cedb03751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6cedb0375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g26cedb03751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cedb037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26cedb03751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cedb037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g26cedb03751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cedb037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g26cedb03751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b5ccd29d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b5ccd29d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9b4346e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b9b4346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9b4346e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2b9b4346e95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95d13eb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2695d13ebab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7aaf11c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2c7aaf11c2a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c7aaf11c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2c7aaf11c2a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7aaf11c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2c7aaf11c2a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7aaf11c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2c7aaf11c2a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6FA8D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02" name="Google Shape;102;p25"/>
          <p:cNvGrpSpPr/>
          <p:nvPr/>
        </p:nvGrpSpPr>
        <p:grpSpPr>
          <a:xfrm>
            <a:off x="-190653" y="180462"/>
            <a:ext cx="9618282" cy="1632387"/>
            <a:chOff x="-114453" y="180462"/>
            <a:chExt cx="9618282" cy="1632387"/>
          </a:xfrm>
        </p:grpSpPr>
        <p:sp>
          <p:nvSpPr>
            <p:cNvPr id="103" name="Google Shape;103;p25"/>
            <p:cNvSpPr/>
            <p:nvPr/>
          </p:nvSpPr>
          <p:spPr>
            <a:xfrm>
              <a:off x="313552" y="221405"/>
              <a:ext cx="351077" cy="349039"/>
            </a:xfrm>
            <a:custGeom>
              <a:rect b="b" l="l" r="r" t="t"/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1222212" y="227541"/>
              <a:ext cx="336767" cy="336767"/>
            </a:xfrm>
            <a:custGeom>
              <a:rect b="b" l="l" r="r" t="t"/>
              <a:pathLst>
                <a:path extrusionOk="0" fill="none" h="16027" w="16027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3017029" y="180462"/>
              <a:ext cx="248746" cy="430924"/>
            </a:xfrm>
            <a:custGeom>
              <a:rect b="b" l="l" r="r" t="t"/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" name="Google Shape;106;p25"/>
            <p:cNvGrpSpPr/>
            <p:nvPr/>
          </p:nvGrpSpPr>
          <p:grpSpPr>
            <a:xfrm>
              <a:off x="2116572" y="220894"/>
              <a:ext cx="342882" cy="350068"/>
              <a:chOff x="3951850" y="2985350"/>
              <a:chExt cx="407950" cy="416500"/>
            </a:xfrm>
          </p:grpSpPr>
          <p:sp>
            <p:nvSpPr>
              <p:cNvPr id="107" name="Google Shape;107;p25"/>
              <p:cNvSpPr/>
              <p:nvPr/>
            </p:nvSpPr>
            <p:spPr>
              <a:xfrm>
                <a:off x="3951850" y="2985350"/>
                <a:ext cx="314800" cy="314825"/>
              </a:xfrm>
              <a:custGeom>
                <a:rect b="b" l="l" r="r" t="t"/>
                <a:pathLst>
                  <a:path extrusionOk="0" fill="none" h="12593" w="12592">
                    <a:moveTo>
                      <a:pt x="6284" y="1"/>
                    </a:moveTo>
                    <a:lnTo>
                      <a:pt x="6284" y="1"/>
                    </a:lnTo>
                    <a:lnTo>
                      <a:pt x="5967" y="25"/>
                    </a:lnTo>
                    <a:lnTo>
                      <a:pt x="5651" y="49"/>
                    </a:lnTo>
                    <a:lnTo>
                      <a:pt x="5334" y="74"/>
                    </a:lnTo>
                    <a:lnTo>
                      <a:pt x="5017" y="147"/>
                    </a:lnTo>
                    <a:lnTo>
                      <a:pt x="4725" y="220"/>
                    </a:lnTo>
                    <a:lnTo>
                      <a:pt x="4433" y="293"/>
                    </a:lnTo>
                    <a:lnTo>
                      <a:pt x="4141" y="390"/>
                    </a:lnTo>
                    <a:lnTo>
                      <a:pt x="3848" y="512"/>
                    </a:lnTo>
                    <a:lnTo>
                      <a:pt x="3556" y="634"/>
                    </a:lnTo>
                    <a:lnTo>
                      <a:pt x="3288" y="780"/>
                    </a:lnTo>
                    <a:lnTo>
                      <a:pt x="3020" y="926"/>
                    </a:lnTo>
                    <a:lnTo>
                      <a:pt x="2777" y="1072"/>
                    </a:lnTo>
                    <a:lnTo>
                      <a:pt x="2290" y="1437"/>
                    </a:lnTo>
                    <a:lnTo>
                      <a:pt x="1851" y="1852"/>
                    </a:lnTo>
                    <a:lnTo>
                      <a:pt x="1437" y="2290"/>
                    </a:lnTo>
                    <a:lnTo>
                      <a:pt x="1072" y="2777"/>
                    </a:lnTo>
                    <a:lnTo>
                      <a:pt x="901" y="3045"/>
                    </a:lnTo>
                    <a:lnTo>
                      <a:pt x="755" y="3313"/>
                    </a:lnTo>
                    <a:lnTo>
                      <a:pt x="609" y="3581"/>
                    </a:lnTo>
                    <a:lnTo>
                      <a:pt x="487" y="3849"/>
                    </a:lnTo>
                    <a:lnTo>
                      <a:pt x="390" y="4141"/>
                    </a:lnTo>
                    <a:lnTo>
                      <a:pt x="292" y="4433"/>
                    </a:lnTo>
                    <a:lnTo>
                      <a:pt x="195" y="4725"/>
                    </a:lnTo>
                    <a:lnTo>
                      <a:pt x="122" y="5042"/>
                    </a:lnTo>
                    <a:lnTo>
                      <a:pt x="73" y="5334"/>
                    </a:lnTo>
                    <a:lnTo>
                      <a:pt x="25" y="5651"/>
                    </a:lnTo>
                    <a:lnTo>
                      <a:pt x="0" y="5968"/>
                    </a:lnTo>
                    <a:lnTo>
                      <a:pt x="0" y="6308"/>
                    </a:lnTo>
                    <a:lnTo>
                      <a:pt x="0" y="6308"/>
                    </a:lnTo>
                    <a:lnTo>
                      <a:pt x="0" y="6625"/>
                    </a:lnTo>
                    <a:lnTo>
                      <a:pt x="25" y="6942"/>
                    </a:lnTo>
                    <a:lnTo>
                      <a:pt x="73" y="7258"/>
                    </a:lnTo>
                    <a:lnTo>
                      <a:pt x="122" y="7575"/>
                    </a:lnTo>
                    <a:lnTo>
                      <a:pt x="195" y="7867"/>
                    </a:lnTo>
                    <a:lnTo>
                      <a:pt x="292" y="8184"/>
                    </a:lnTo>
                    <a:lnTo>
                      <a:pt x="390" y="8476"/>
                    </a:lnTo>
                    <a:lnTo>
                      <a:pt x="487" y="8744"/>
                    </a:lnTo>
                    <a:lnTo>
                      <a:pt x="609" y="9036"/>
                    </a:lnTo>
                    <a:lnTo>
                      <a:pt x="755" y="9304"/>
                    </a:lnTo>
                    <a:lnTo>
                      <a:pt x="901" y="9572"/>
                    </a:lnTo>
                    <a:lnTo>
                      <a:pt x="1072" y="9816"/>
                    </a:lnTo>
                    <a:lnTo>
                      <a:pt x="1437" y="10303"/>
                    </a:lnTo>
                    <a:lnTo>
                      <a:pt x="1851" y="10741"/>
                    </a:lnTo>
                    <a:lnTo>
                      <a:pt x="2290" y="11155"/>
                    </a:lnTo>
                    <a:lnTo>
                      <a:pt x="2777" y="11520"/>
                    </a:lnTo>
                    <a:lnTo>
                      <a:pt x="3020" y="11691"/>
                    </a:lnTo>
                    <a:lnTo>
                      <a:pt x="3288" y="11837"/>
                    </a:lnTo>
                    <a:lnTo>
                      <a:pt x="3556" y="11983"/>
                    </a:lnTo>
                    <a:lnTo>
                      <a:pt x="3848" y="12105"/>
                    </a:lnTo>
                    <a:lnTo>
                      <a:pt x="4141" y="12202"/>
                    </a:lnTo>
                    <a:lnTo>
                      <a:pt x="4433" y="12300"/>
                    </a:lnTo>
                    <a:lnTo>
                      <a:pt x="4725" y="12397"/>
                    </a:lnTo>
                    <a:lnTo>
                      <a:pt x="5017" y="12470"/>
                    </a:lnTo>
                    <a:lnTo>
                      <a:pt x="5334" y="12519"/>
                    </a:lnTo>
                    <a:lnTo>
                      <a:pt x="5651" y="12568"/>
                    </a:lnTo>
                    <a:lnTo>
                      <a:pt x="5967" y="12592"/>
                    </a:lnTo>
                    <a:lnTo>
                      <a:pt x="6284" y="12592"/>
                    </a:lnTo>
                    <a:lnTo>
                      <a:pt x="6284" y="12592"/>
                    </a:lnTo>
                    <a:lnTo>
                      <a:pt x="6625" y="12592"/>
                    </a:lnTo>
                    <a:lnTo>
                      <a:pt x="6941" y="12568"/>
                    </a:lnTo>
                    <a:lnTo>
                      <a:pt x="7258" y="12519"/>
                    </a:lnTo>
                    <a:lnTo>
                      <a:pt x="7550" y="12470"/>
                    </a:lnTo>
                    <a:lnTo>
                      <a:pt x="7867" y="12397"/>
                    </a:lnTo>
                    <a:lnTo>
                      <a:pt x="8159" y="12300"/>
                    </a:lnTo>
                    <a:lnTo>
                      <a:pt x="8451" y="12202"/>
                    </a:lnTo>
                    <a:lnTo>
                      <a:pt x="8744" y="12105"/>
                    </a:lnTo>
                    <a:lnTo>
                      <a:pt x="9012" y="11983"/>
                    </a:lnTo>
                    <a:lnTo>
                      <a:pt x="9279" y="11837"/>
                    </a:lnTo>
                    <a:lnTo>
                      <a:pt x="9547" y="11691"/>
                    </a:lnTo>
                    <a:lnTo>
                      <a:pt x="9815" y="11520"/>
                    </a:lnTo>
                    <a:lnTo>
                      <a:pt x="10302" y="11155"/>
                    </a:lnTo>
                    <a:lnTo>
                      <a:pt x="10741" y="10741"/>
                    </a:lnTo>
                    <a:lnTo>
                      <a:pt x="11155" y="10303"/>
                    </a:lnTo>
                    <a:lnTo>
                      <a:pt x="11520" y="9816"/>
                    </a:lnTo>
                    <a:lnTo>
                      <a:pt x="11666" y="9572"/>
                    </a:lnTo>
                    <a:lnTo>
                      <a:pt x="11812" y="9304"/>
                    </a:lnTo>
                    <a:lnTo>
                      <a:pt x="11958" y="9036"/>
                    </a:lnTo>
                    <a:lnTo>
                      <a:pt x="12080" y="8744"/>
                    </a:lnTo>
                    <a:lnTo>
                      <a:pt x="12202" y="8476"/>
                    </a:lnTo>
                    <a:lnTo>
                      <a:pt x="12299" y="8184"/>
                    </a:lnTo>
                    <a:lnTo>
                      <a:pt x="12397" y="7867"/>
                    </a:lnTo>
                    <a:lnTo>
                      <a:pt x="12446" y="7575"/>
                    </a:lnTo>
                    <a:lnTo>
                      <a:pt x="12519" y="7258"/>
                    </a:lnTo>
                    <a:lnTo>
                      <a:pt x="12543" y="6942"/>
                    </a:lnTo>
                    <a:lnTo>
                      <a:pt x="12567" y="6625"/>
                    </a:lnTo>
                    <a:lnTo>
                      <a:pt x="12592" y="6308"/>
                    </a:lnTo>
                    <a:lnTo>
                      <a:pt x="12592" y="6308"/>
                    </a:lnTo>
                    <a:lnTo>
                      <a:pt x="12567" y="5968"/>
                    </a:lnTo>
                    <a:lnTo>
                      <a:pt x="12543" y="5651"/>
                    </a:lnTo>
                    <a:lnTo>
                      <a:pt x="12519" y="5334"/>
                    </a:lnTo>
                    <a:lnTo>
                      <a:pt x="12446" y="5042"/>
                    </a:lnTo>
                    <a:lnTo>
                      <a:pt x="12397" y="4725"/>
                    </a:lnTo>
                    <a:lnTo>
                      <a:pt x="12299" y="4433"/>
                    </a:lnTo>
                    <a:lnTo>
                      <a:pt x="12202" y="4141"/>
                    </a:lnTo>
                    <a:lnTo>
                      <a:pt x="12080" y="3849"/>
                    </a:lnTo>
                    <a:lnTo>
                      <a:pt x="11958" y="3581"/>
                    </a:lnTo>
                    <a:lnTo>
                      <a:pt x="11812" y="3313"/>
                    </a:lnTo>
                    <a:lnTo>
                      <a:pt x="11666" y="3045"/>
                    </a:lnTo>
                    <a:lnTo>
                      <a:pt x="11520" y="2777"/>
                    </a:lnTo>
                    <a:lnTo>
                      <a:pt x="11155" y="2290"/>
                    </a:lnTo>
                    <a:lnTo>
                      <a:pt x="10741" y="1852"/>
                    </a:lnTo>
                    <a:lnTo>
                      <a:pt x="10302" y="1437"/>
                    </a:lnTo>
                    <a:lnTo>
                      <a:pt x="9815" y="1072"/>
                    </a:lnTo>
                    <a:lnTo>
                      <a:pt x="9547" y="926"/>
                    </a:lnTo>
                    <a:lnTo>
                      <a:pt x="9279" y="780"/>
                    </a:lnTo>
                    <a:lnTo>
                      <a:pt x="9012" y="634"/>
                    </a:lnTo>
                    <a:lnTo>
                      <a:pt x="8744" y="512"/>
                    </a:lnTo>
                    <a:lnTo>
                      <a:pt x="8451" y="390"/>
                    </a:lnTo>
                    <a:lnTo>
                      <a:pt x="8159" y="293"/>
                    </a:lnTo>
                    <a:lnTo>
                      <a:pt x="7867" y="220"/>
                    </a:lnTo>
                    <a:lnTo>
                      <a:pt x="7550" y="147"/>
                    </a:lnTo>
                    <a:lnTo>
                      <a:pt x="7258" y="74"/>
                    </a:lnTo>
                    <a:lnTo>
                      <a:pt x="6941" y="49"/>
                    </a:lnTo>
                    <a:lnTo>
                      <a:pt x="6625" y="25"/>
                    </a:lnTo>
                    <a:lnTo>
                      <a:pt x="6284" y="1"/>
                    </a:lnTo>
                    <a:lnTo>
                      <a:pt x="6284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3988375" y="3021875"/>
                <a:ext cx="241750" cy="241750"/>
              </a:xfrm>
              <a:custGeom>
                <a:rect b="b" l="l" r="r" t="t"/>
                <a:pathLst>
                  <a:path extrusionOk="0" fill="none" h="9670" w="9670">
                    <a:moveTo>
                      <a:pt x="4823" y="1"/>
                    </a:moveTo>
                    <a:lnTo>
                      <a:pt x="4823" y="1"/>
                    </a:lnTo>
                    <a:lnTo>
                      <a:pt x="4336" y="25"/>
                    </a:lnTo>
                    <a:lnTo>
                      <a:pt x="3849" y="98"/>
                    </a:lnTo>
                    <a:lnTo>
                      <a:pt x="3386" y="220"/>
                    </a:lnTo>
                    <a:lnTo>
                      <a:pt x="2947" y="391"/>
                    </a:lnTo>
                    <a:lnTo>
                      <a:pt x="2533" y="585"/>
                    </a:lnTo>
                    <a:lnTo>
                      <a:pt x="2144" y="829"/>
                    </a:lnTo>
                    <a:lnTo>
                      <a:pt x="1754" y="1121"/>
                    </a:lnTo>
                    <a:lnTo>
                      <a:pt x="1413" y="1438"/>
                    </a:lnTo>
                    <a:lnTo>
                      <a:pt x="1096" y="1779"/>
                    </a:lnTo>
                    <a:lnTo>
                      <a:pt x="829" y="2144"/>
                    </a:lnTo>
                    <a:lnTo>
                      <a:pt x="585" y="2534"/>
                    </a:lnTo>
                    <a:lnTo>
                      <a:pt x="390" y="2972"/>
                    </a:lnTo>
                    <a:lnTo>
                      <a:pt x="220" y="3411"/>
                    </a:lnTo>
                    <a:lnTo>
                      <a:pt x="98" y="3873"/>
                    </a:lnTo>
                    <a:lnTo>
                      <a:pt x="25" y="4336"/>
                    </a:lnTo>
                    <a:lnTo>
                      <a:pt x="1" y="4847"/>
                    </a:lnTo>
                    <a:lnTo>
                      <a:pt x="1" y="4847"/>
                    </a:lnTo>
                    <a:lnTo>
                      <a:pt x="25" y="5335"/>
                    </a:lnTo>
                    <a:lnTo>
                      <a:pt x="98" y="5822"/>
                    </a:lnTo>
                    <a:lnTo>
                      <a:pt x="220" y="6284"/>
                    </a:lnTo>
                    <a:lnTo>
                      <a:pt x="390" y="6723"/>
                    </a:lnTo>
                    <a:lnTo>
                      <a:pt x="585" y="7137"/>
                    </a:lnTo>
                    <a:lnTo>
                      <a:pt x="829" y="7527"/>
                    </a:lnTo>
                    <a:lnTo>
                      <a:pt x="1096" y="7916"/>
                    </a:lnTo>
                    <a:lnTo>
                      <a:pt x="1413" y="8257"/>
                    </a:lnTo>
                    <a:lnTo>
                      <a:pt x="1754" y="8574"/>
                    </a:lnTo>
                    <a:lnTo>
                      <a:pt x="2144" y="8842"/>
                    </a:lnTo>
                    <a:lnTo>
                      <a:pt x="2533" y="9085"/>
                    </a:lnTo>
                    <a:lnTo>
                      <a:pt x="2947" y="9280"/>
                    </a:lnTo>
                    <a:lnTo>
                      <a:pt x="3386" y="9451"/>
                    </a:lnTo>
                    <a:lnTo>
                      <a:pt x="3849" y="9572"/>
                    </a:lnTo>
                    <a:lnTo>
                      <a:pt x="4336" y="9645"/>
                    </a:lnTo>
                    <a:lnTo>
                      <a:pt x="4823" y="9670"/>
                    </a:lnTo>
                    <a:lnTo>
                      <a:pt x="4823" y="9670"/>
                    </a:lnTo>
                    <a:lnTo>
                      <a:pt x="5334" y="9645"/>
                    </a:lnTo>
                    <a:lnTo>
                      <a:pt x="5797" y="9572"/>
                    </a:lnTo>
                    <a:lnTo>
                      <a:pt x="6260" y="9451"/>
                    </a:lnTo>
                    <a:lnTo>
                      <a:pt x="6698" y="9280"/>
                    </a:lnTo>
                    <a:lnTo>
                      <a:pt x="7136" y="9085"/>
                    </a:lnTo>
                    <a:lnTo>
                      <a:pt x="7526" y="8842"/>
                    </a:lnTo>
                    <a:lnTo>
                      <a:pt x="7892" y="8574"/>
                    </a:lnTo>
                    <a:lnTo>
                      <a:pt x="8232" y="8257"/>
                    </a:lnTo>
                    <a:lnTo>
                      <a:pt x="8549" y="7916"/>
                    </a:lnTo>
                    <a:lnTo>
                      <a:pt x="8841" y="7527"/>
                    </a:lnTo>
                    <a:lnTo>
                      <a:pt x="9085" y="7137"/>
                    </a:lnTo>
                    <a:lnTo>
                      <a:pt x="9280" y="6723"/>
                    </a:lnTo>
                    <a:lnTo>
                      <a:pt x="9450" y="6284"/>
                    </a:lnTo>
                    <a:lnTo>
                      <a:pt x="9572" y="5822"/>
                    </a:lnTo>
                    <a:lnTo>
                      <a:pt x="9645" y="5335"/>
                    </a:lnTo>
                    <a:lnTo>
                      <a:pt x="9669" y="4847"/>
                    </a:lnTo>
                    <a:lnTo>
                      <a:pt x="9669" y="4847"/>
                    </a:lnTo>
                    <a:lnTo>
                      <a:pt x="9645" y="4336"/>
                    </a:lnTo>
                    <a:lnTo>
                      <a:pt x="9572" y="3873"/>
                    </a:lnTo>
                    <a:lnTo>
                      <a:pt x="9450" y="3411"/>
                    </a:lnTo>
                    <a:lnTo>
                      <a:pt x="9280" y="2972"/>
                    </a:lnTo>
                    <a:lnTo>
                      <a:pt x="9085" y="2534"/>
                    </a:lnTo>
                    <a:lnTo>
                      <a:pt x="8841" y="2144"/>
                    </a:lnTo>
                    <a:lnTo>
                      <a:pt x="8549" y="1779"/>
                    </a:lnTo>
                    <a:lnTo>
                      <a:pt x="8232" y="1438"/>
                    </a:lnTo>
                    <a:lnTo>
                      <a:pt x="7892" y="1121"/>
                    </a:lnTo>
                    <a:lnTo>
                      <a:pt x="7526" y="829"/>
                    </a:lnTo>
                    <a:lnTo>
                      <a:pt x="7136" y="585"/>
                    </a:lnTo>
                    <a:lnTo>
                      <a:pt x="6698" y="391"/>
                    </a:lnTo>
                    <a:lnTo>
                      <a:pt x="6260" y="220"/>
                    </a:lnTo>
                    <a:lnTo>
                      <a:pt x="5797" y="98"/>
                    </a:lnTo>
                    <a:lnTo>
                      <a:pt x="5334" y="25"/>
                    </a:lnTo>
                    <a:lnTo>
                      <a:pt x="4823" y="1"/>
                    </a:lnTo>
                    <a:lnTo>
                      <a:pt x="4823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4024300" y="3058425"/>
                <a:ext cx="84650" cy="84650"/>
              </a:xfrm>
              <a:custGeom>
                <a:rect b="b" l="l" r="r" t="t"/>
                <a:pathLst>
                  <a:path extrusionOk="0" fill="none" h="3386" w="3386">
                    <a:moveTo>
                      <a:pt x="0" y="3385"/>
                    </a:moveTo>
                    <a:lnTo>
                      <a:pt x="0" y="3385"/>
                    </a:lnTo>
                    <a:lnTo>
                      <a:pt x="25" y="3020"/>
                    </a:lnTo>
                    <a:lnTo>
                      <a:pt x="74" y="2704"/>
                    </a:lnTo>
                    <a:lnTo>
                      <a:pt x="147" y="2363"/>
                    </a:lnTo>
                    <a:lnTo>
                      <a:pt x="268" y="2070"/>
                    </a:lnTo>
                    <a:lnTo>
                      <a:pt x="414" y="1754"/>
                    </a:lnTo>
                    <a:lnTo>
                      <a:pt x="585" y="1486"/>
                    </a:lnTo>
                    <a:lnTo>
                      <a:pt x="780" y="1218"/>
                    </a:lnTo>
                    <a:lnTo>
                      <a:pt x="999" y="974"/>
                    </a:lnTo>
                    <a:lnTo>
                      <a:pt x="1243" y="755"/>
                    </a:lnTo>
                    <a:lnTo>
                      <a:pt x="1510" y="560"/>
                    </a:lnTo>
                    <a:lnTo>
                      <a:pt x="1778" y="390"/>
                    </a:lnTo>
                    <a:lnTo>
                      <a:pt x="2071" y="244"/>
                    </a:lnTo>
                    <a:lnTo>
                      <a:pt x="2387" y="146"/>
                    </a:lnTo>
                    <a:lnTo>
                      <a:pt x="2704" y="49"/>
                    </a:lnTo>
                    <a:lnTo>
                      <a:pt x="3045" y="0"/>
                    </a:lnTo>
                    <a:lnTo>
                      <a:pt x="3386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4205750" y="3248375"/>
                <a:ext cx="154050" cy="153475"/>
              </a:xfrm>
              <a:custGeom>
                <a:rect b="b" l="l" r="r" t="t"/>
                <a:pathLst>
                  <a:path extrusionOk="0" fill="none" h="6139" w="6162">
                    <a:moveTo>
                      <a:pt x="0" y="1024"/>
                    </a:moveTo>
                    <a:lnTo>
                      <a:pt x="4969" y="5992"/>
                    </a:lnTo>
                    <a:lnTo>
                      <a:pt x="4969" y="5992"/>
                    </a:lnTo>
                    <a:lnTo>
                      <a:pt x="5042" y="6041"/>
                    </a:lnTo>
                    <a:lnTo>
                      <a:pt x="5115" y="6090"/>
                    </a:lnTo>
                    <a:lnTo>
                      <a:pt x="5212" y="6114"/>
                    </a:lnTo>
                    <a:lnTo>
                      <a:pt x="5310" y="6138"/>
                    </a:lnTo>
                    <a:lnTo>
                      <a:pt x="5407" y="6114"/>
                    </a:lnTo>
                    <a:lnTo>
                      <a:pt x="5480" y="6090"/>
                    </a:lnTo>
                    <a:lnTo>
                      <a:pt x="5577" y="6041"/>
                    </a:lnTo>
                    <a:lnTo>
                      <a:pt x="5651" y="5992"/>
                    </a:lnTo>
                    <a:lnTo>
                      <a:pt x="6016" y="5627"/>
                    </a:lnTo>
                    <a:lnTo>
                      <a:pt x="6016" y="5627"/>
                    </a:lnTo>
                    <a:lnTo>
                      <a:pt x="6089" y="5554"/>
                    </a:lnTo>
                    <a:lnTo>
                      <a:pt x="6138" y="5456"/>
                    </a:lnTo>
                    <a:lnTo>
                      <a:pt x="6162" y="5359"/>
                    </a:lnTo>
                    <a:lnTo>
                      <a:pt x="6162" y="5286"/>
                    </a:lnTo>
                    <a:lnTo>
                      <a:pt x="6162" y="5188"/>
                    </a:lnTo>
                    <a:lnTo>
                      <a:pt x="6138" y="5091"/>
                    </a:lnTo>
                    <a:lnTo>
                      <a:pt x="6089" y="5018"/>
                    </a:lnTo>
                    <a:lnTo>
                      <a:pt x="6016" y="4921"/>
                    </a:lnTo>
                    <a:lnTo>
                      <a:pt x="1072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25"/>
            <p:cNvGrpSpPr/>
            <p:nvPr/>
          </p:nvGrpSpPr>
          <p:grpSpPr>
            <a:xfrm>
              <a:off x="-114453" y="814472"/>
              <a:ext cx="3920223" cy="376691"/>
              <a:chOff x="151026" y="1029894"/>
              <a:chExt cx="3920223" cy="376691"/>
            </a:xfrm>
          </p:grpSpPr>
          <p:sp>
            <p:nvSpPr>
              <p:cNvPr id="112" name="Google Shape;112;p25"/>
              <p:cNvSpPr/>
              <p:nvPr/>
            </p:nvSpPr>
            <p:spPr>
              <a:xfrm>
                <a:off x="1057375" y="1063682"/>
                <a:ext cx="339835" cy="309115"/>
              </a:xfrm>
              <a:custGeom>
                <a:rect b="b" l="l" r="r" t="t"/>
                <a:pathLst>
                  <a:path extrusionOk="0" fill="none" h="14711" w="16173">
                    <a:moveTo>
                      <a:pt x="8087" y="1"/>
                    </a:moveTo>
                    <a:lnTo>
                      <a:pt x="8087" y="1"/>
                    </a:lnTo>
                    <a:lnTo>
                      <a:pt x="7672" y="1"/>
                    </a:lnTo>
                    <a:lnTo>
                      <a:pt x="7258" y="25"/>
                    </a:lnTo>
                    <a:lnTo>
                      <a:pt x="6844" y="74"/>
                    </a:lnTo>
                    <a:lnTo>
                      <a:pt x="6455" y="122"/>
                    </a:lnTo>
                    <a:lnTo>
                      <a:pt x="6065" y="195"/>
                    </a:lnTo>
                    <a:lnTo>
                      <a:pt x="5675" y="293"/>
                    </a:lnTo>
                    <a:lnTo>
                      <a:pt x="5310" y="415"/>
                    </a:lnTo>
                    <a:lnTo>
                      <a:pt x="4945" y="536"/>
                    </a:lnTo>
                    <a:lnTo>
                      <a:pt x="4579" y="658"/>
                    </a:lnTo>
                    <a:lnTo>
                      <a:pt x="4238" y="829"/>
                    </a:lnTo>
                    <a:lnTo>
                      <a:pt x="3897" y="975"/>
                    </a:lnTo>
                    <a:lnTo>
                      <a:pt x="3557" y="1170"/>
                    </a:lnTo>
                    <a:lnTo>
                      <a:pt x="3240" y="1364"/>
                    </a:lnTo>
                    <a:lnTo>
                      <a:pt x="2948" y="1559"/>
                    </a:lnTo>
                    <a:lnTo>
                      <a:pt x="2655" y="1778"/>
                    </a:lnTo>
                    <a:lnTo>
                      <a:pt x="2363" y="1998"/>
                    </a:lnTo>
                    <a:lnTo>
                      <a:pt x="2095" y="2241"/>
                    </a:lnTo>
                    <a:lnTo>
                      <a:pt x="1852" y="2485"/>
                    </a:lnTo>
                    <a:lnTo>
                      <a:pt x="1608" y="2753"/>
                    </a:lnTo>
                    <a:lnTo>
                      <a:pt x="1389" y="3021"/>
                    </a:lnTo>
                    <a:lnTo>
                      <a:pt x="1170" y="3288"/>
                    </a:lnTo>
                    <a:lnTo>
                      <a:pt x="975" y="3581"/>
                    </a:lnTo>
                    <a:lnTo>
                      <a:pt x="804" y="3873"/>
                    </a:lnTo>
                    <a:lnTo>
                      <a:pt x="634" y="4190"/>
                    </a:lnTo>
                    <a:lnTo>
                      <a:pt x="488" y="4506"/>
                    </a:lnTo>
                    <a:lnTo>
                      <a:pt x="366" y="4823"/>
                    </a:lnTo>
                    <a:lnTo>
                      <a:pt x="244" y="5139"/>
                    </a:lnTo>
                    <a:lnTo>
                      <a:pt x="171" y="5480"/>
                    </a:lnTo>
                    <a:lnTo>
                      <a:pt x="98" y="5821"/>
                    </a:lnTo>
                    <a:lnTo>
                      <a:pt x="49" y="6162"/>
                    </a:lnTo>
                    <a:lnTo>
                      <a:pt x="1" y="6503"/>
                    </a:lnTo>
                    <a:lnTo>
                      <a:pt x="1" y="6869"/>
                    </a:lnTo>
                    <a:lnTo>
                      <a:pt x="1" y="6869"/>
                    </a:lnTo>
                    <a:lnTo>
                      <a:pt x="1" y="7234"/>
                    </a:lnTo>
                    <a:lnTo>
                      <a:pt x="49" y="7624"/>
                    </a:lnTo>
                    <a:lnTo>
                      <a:pt x="98" y="7989"/>
                    </a:lnTo>
                    <a:lnTo>
                      <a:pt x="196" y="8330"/>
                    </a:lnTo>
                    <a:lnTo>
                      <a:pt x="293" y="8695"/>
                    </a:lnTo>
                    <a:lnTo>
                      <a:pt x="415" y="9036"/>
                    </a:lnTo>
                    <a:lnTo>
                      <a:pt x="561" y="9377"/>
                    </a:lnTo>
                    <a:lnTo>
                      <a:pt x="731" y="9718"/>
                    </a:lnTo>
                    <a:lnTo>
                      <a:pt x="902" y="10035"/>
                    </a:lnTo>
                    <a:lnTo>
                      <a:pt x="1097" y="10327"/>
                    </a:lnTo>
                    <a:lnTo>
                      <a:pt x="1340" y="10644"/>
                    </a:lnTo>
                    <a:lnTo>
                      <a:pt x="1559" y="10936"/>
                    </a:lnTo>
                    <a:lnTo>
                      <a:pt x="1827" y="11204"/>
                    </a:lnTo>
                    <a:lnTo>
                      <a:pt x="2095" y="11472"/>
                    </a:lnTo>
                    <a:lnTo>
                      <a:pt x="2387" y="11740"/>
                    </a:lnTo>
                    <a:lnTo>
                      <a:pt x="2680" y="11983"/>
                    </a:lnTo>
                    <a:lnTo>
                      <a:pt x="2680" y="11983"/>
                    </a:lnTo>
                    <a:lnTo>
                      <a:pt x="2485" y="12349"/>
                    </a:lnTo>
                    <a:lnTo>
                      <a:pt x="2266" y="12714"/>
                    </a:lnTo>
                    <a:lnTo>
                      <a:pt x="2022" y="13104"/>
                    </a:lnTo>
                    <a:lnTo>
                      <a:pt x="1706" y="13469"/>
                    </a:lnTo>
                    <a:lnTo>
                      <a:pt x="1365" y="13834"/>
                    </a:lnTo>
                    <a:lnTo>
                      <a:pt x="1170" y="14005"/>
                    </a:lnTo>
                    <a:lnTo>
                      <a:pt x="951" y="14151"/>
                    </a:lnTo>
                    <a:lnTo>
                      <a:pt x="731" y="14297"/>
                    </a:lnTo>
                    <a:lnTo>
                      <a:pt x="512" y="14443"/>
                    </a:lnTo>
                    <a:lnTo>
                      <a:pt x="269" y="14540"/>
                    </a:lnTo>
                    <a:lnTo>
                      <a:pt x="1" y="14662"/>
                    </a:lnTo>
                    <a:lnTo>
                      <a:pt x="1" y="14662"/>
                    </a:lnTo>
                    <a:lnTo>
                      <a:pt x="122" y="14662"/>
                    </a:lnTo>
                    <a:lnTo>
                      <a:pt x="488" y="14711"/>
                    </a:lnTo>
                    <a:lnTo>
                      <a:pt x="1024" y="14711"/>
                    </a:lnTo>
                    <a:lnTo>
                      <a:pt x="1365" y="14711"/>
                    </a:lnTo>
                    <a:lnTo>
                      <a:pt x="1706" y="14687"/>
                    </a:lnTo>
                    <a:lnTo>
                      <a:pt x="2095" y="14614"/>
                    </a:lnTo>
                    <a:lnTo>
                      <a:pt x="2485" y="14540"/>
                    </a:lnTo>
                    <a:lnTo>
                      <a:pt x="2899" y="14419"/>
                    </a:lnTo>
                    <a:lnTo>
                      <a:pt x="3313" y="14273"/>
                    </a:lnTo>
                    <a:lnTo>
                      <a:pt x="3751" y="14078"/>
                    </a:lnTo>
                    <a:lnTo>
                      <a:pt x="4165" y="13834"/>
                    </a:lnTo>
                    <a:lnTo>
                      <a:pt x="4579" y="13566"/>
                    </a:lnTo>
                    <a:lnTo>
                      <a:pt x="4969" y="13201"/>
                    </a:lnTo>
                    <a:lnTo>
                      <a:pt x="4969" y="13201"/>
                    </a:lnTo>
                    <a:lnTo>
                      <a:pt x="5334" y="13323"/>
                    </a:lnTo>
                    <a:lnTo>
                      <a:pt x="5700" y="13444"/>
                    </a:lnTo>
                    <a:lnTo>
                      <a:pt x="6089" y="13518"/>
                    </a:lnTo>
                    <a:lnTo>
                      <a:pt x="6479" y="13591"/>
                    </a:lnTo>
                    <a:lnTo>
                      <a:pt x="6869" y="13664"/>
                    </a:lnTo>
                    <a:lnTo>
                      <a:pt x="7258" y="13712"/>
                    </a:lnTo>
                    <a:lnTo>
                      <a:pt x="7672" y="13737"/>
                    </a:lnTo>
                    <a:lnTo>
                      <a:pt x="8087" y="13737"/>
                    </a:lnTo>
                    <a:lnTo>
                      <a:pt x="8087" y="13737"/>
                    </a:lnTo>
                    <a:lnTo>
                      <a:pt x="8501" y="13737"/>
                    </a:lnTo>
                    <a:lnTo>
                      <a:pt x="8915" y="13712"/>
                    </a:lnTo>
                    <a:lnTo>
                      <a:pt x="9329" y="13664"/>
                    </a:lnTo>
                    <a:lnTo>
                      <a:pt x="9718" y="13591"/>
                    </a:lnTo>
                    <a:lnTo>
                      <a:pt x="10108" y="13518"/>
                    </a:lnTo>
                    <a:lnTo>
                      <a:pt x="10498" y="13420"/>
                    </a:lnTo>
                    <a:lnTo>
                      <a:pt x="10863" y="13323"/>
                    </a:lnTo>
                    <a:lnTo>
                      <a:pt x="11228" y="13201"/>
                    </a:lnTo>
                    <a:lnTo>
                      <a:pt x="11594" y="13055"/>
                    </a:lnTo>
                    <a:lnTo>
                      <a:pt x="11935" y="12909"/>
                    </a:lnTo>
                    <a:lnTo>
                      <a:pt x="12276" y="12738"/>
                    </a:lnTo>
                    <a:lnTo>
                      <a:pt x="12617" y="12568"/>
                    </a:lnTo>
                    <a:lnTo>
                      <a:pt x="12933" y="12373"/>
                    </a:lnTo>
                    <a:lnTo>
                      <a:pt x="13225" y="12178"/>
                    </a:lnTo>
                    <a:lnTo>
                      <a:pt x="13518" y="11959"/>
                    </a:lnTo>
                    <a:lnTo>
                      <a:pt x="13810" y="11715"/>
                    </a:lnTo>
                    <a:lnTo>
                      <a:pt x="14078" y="11496"/>
                    </a:lnTo>
                    <a:lnTo>
                      <a:pt x="14321" y="11228"/>
                    </a:lnTo>
                    <a:lnTo>
                      <a:pt x="14565" y="10985"/>
                    </a:lnTo>
                    <a:lnTo>
                      <a:pt x="14784" y="10717"/>
                    </a:lnTo>
                    <a:lnTo>
                      <a:pt x="15003" y="10424"/>
                    </a:lnTo>
                    <a:lnTo>
                      <a:pt x="15198" y="10132"/>
                    </a:lnTo>
                    <a:lnTo>
                      <a:pt x="15369" y="9840"/>
                    </a:lnTo>
                    <a:lnTo>
                      <a:pt x="15539" y="9548"/>
                    </a:lnTo>
                    <a:lnTo>
                      <a:pt x="15685" y="9231"/>
                    </a:lnTo>
                    <a:lnTo>
                      <a:pt x="15807" y="8914"/>
                    </a:lnTo>
                    <a:lnTo>
                      <a:pt x="15929" y="8574"/>
                    </a:lnTo>
                    <a:lnTo>
                      <a:pt x="16002" y="8257"/>
                    </a:lnTo>
                    <a:lnTo>
                      <a:pt x="16075" y="7916"/>
                    </a:lnTo>
                    <a:lnTo>
                      <a:pt x="16124" y="7575"/>
                    </a:lnTo>
                    <a:lnTo>
                      <a:pt x="16172" y="7210"/>
                    </a:lnTo>
                    <a:lnTo>
                      <a:pt x="16172" y="6869"/>
                    </a:lnTo>
                    <a:lnTo>
                      <a:pt x="16172" y="6869"/>
                    </a:lnTo>
                    <a:lnTo>
                      <a:pt x="16172" y="6503"/>
                    </a:lnTo>
                    <a:lnTo>
                      <a:pt x="16124" y="6162"/>
                    </a:lnTo>
                    <a:lnTo>
                      <a:pt x="16075" y="5821"/>
                    </a:lnTo>
                    <a:lnTo>
                      <a:pt x="16002" y="5480"/>
                    </a:lnTo>
                    <a:lnTo>
                      <a:pt x="15929" y="5139"/>
                    </a:lnTo>
                    <a:lnTo>
                      <a:pt x="15807" y="4823"/>
                    </a:lnTo>
                    <a:lnTo>
                      <a:pt x="15685" y="4506"/>
                    </a:lnTo>
                    <a:lnTo>
                      <a:pt x="15539" y="4190"/>
                    </a:lnTo>
                    <a:lnTo>
                      <a:pt x="15369" y="3873"/>
                    </a:lnTo>
                    <a:lnTo>
                      <a:pt x="15198" y="3581"/>
                    </a:lnTo>
                    <a:lnTo>
                      <a:pt x="15003" y="3288"/>
                    </a:lnTo>
                    <a:lnTo>
                      <a:pt x="14784" y="3021"/>
                    </a:lnTo>
                    <a:lnTo>
                      <a:pt x="14565" y="2753"/>
                    </a:lnTo>
                    <a:lnTo>
                      <a:pt x="14321" y="2485"/>
                    </a:lnTo>
                    <a:lnTo>
                      <a:pt x="14078" y="2241"/>
                    </a:lnTo>
                    <a:lnTo>
                      <a:pt x="13810" y="1998"/>
                    </a:lnTo>
                    <a:lnTo>
                      <a:pt x="13518" y="1778"/>
                    </a:lnTo>
                    <a:lnTo>
                      <a:pt x="13225" y="1559"/>
                    </a:lnTo>
                    <a:lnTo>
                      <a:pt x="12933" y="1364"/>
                    </a:lnTo>
                    <a:lnTo>
                      <a:pt x="12617" y="1170"/>
                    </a:lnTo>
                    <a:lnTo>
                      <a:pt x="12276" y="975"/>
                    </a:lnTo>
                    <a:lnTo>
                      <a:pt x="11935" y="829"/>
                    </a:lnTo>
                    <a:lnTo>
                      <a:pt x="11594" y="658"/>
                    </a:lnTo>
                    <a:lnTo>
                      <a:pt x="11228" y="536"/>
                    </a:lnTo>
                    <a:lnTo>
                      <a:pt x="10863" y="415"/>
                    </a:lnTo>
                    <a:lnTo>
                      <a:pt x="10498" y="293"/>
                    </a:lnTo>
                    <a:lnTo>
                      <a:pt x="10108" y="195"/>
                    </a:lnTo>
                    <a:lnTo>
                      <a:pt x="9718" y="122"/>
                    </a:lnTo>
                    <a:lnTo>
                      <a:pt x="9329" y="74"/>
                    </a:lnTo>
                    <a:lnTo>
                      <a:pt x="8915" y="25"/>
                    </a:lnTo>
                    <a:lnTo>
                      <a:pt x="8501" y="1"/>
                    </a:lnTo>
                    <a:lnTo>
                      <a:pt x="8087" y="1"/>
                    </a:lnTo>
                    <a:lnTo>
                      <a:pt x="8087" y="1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" name="Google Shape;113;p25"/>
              <p:cNvGrpSpPr/>
              <p:nvPr/>
            </p:nvGrpSpPr>
            <p:grpSpPr>
              <a:xfrm>
                <a:off x="151026" y="1086199"/>
                <a:ext cx="391001" cy="264085"/>
                <a:chOff x="564675" y="1700625"/>
                <a:chExt cx="465200" cy="314200"/>
              </a:xfrm>
            </p:grpSpPr>
            <p:sp>
              <p:nvSpPr>
                <p:cNvPr id="114" name="Google Shape;114;p25"/>
                <p:cNvSpPr/>
                <p:nvPr/>
              </p:nvSpPr>
              <p:spPr>
                <a:xfrm>
                  <a:off x="564675" y="1700625"/>
                  <a:ext cx="465200" cy="29250"/>
                </a:xfrm>
                <a:custGeom>
                  <a:rect b="b" l="l" r="r" t="t"/>
                  <a:pathLst>
                    <a:path extrusionOk="0" fill="none" h="1170" w="18608">
                      <a:moveTo>
                        <a:pt x="18608" y="1170"/>
                      </a:moveTo>
                      <a:lnTo>
                        <a:pt x="18608" y="488"/>
                      </a:lnTo>
                      <a:lnTo>
                        <a:pt x="18608" y="488"/>
                      </a:lnTo>
                      <a:lnTo>
                        <a:pt x="18608" y="390"/>
                      </a:lnTo>
                      <a:lnTo>
                        <a:pt x="18559" y="293"/>
                      </a:lnTo>
                      <a:lnTo>
                        <a:pt x="18535" y="220"/>
                      </a:lnTo>
                      <a:lnTo>
                        <a:pt x="18462" y="147"/>
                      </a:lnTo>
                      <a:lnTo>
                        <a:pt x="18389" y="74"/>
                      </a:lnTo>
                      <a:lnTo>
                        <a:pt x="18316" y="49"/>
                      </a:lnTo>
                      <a:lnTo>
                        <a:pt x="18218" y="1"/>
                      </a:lnTo>
                      <a:lnTo>
                        <a:pt x="18121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49"/>
                      </a:lnTo>
                      <a:lnTo>
                        <a:pt x="220" y="74"/>
                      </a:lnTo>
                      <a:lnTo>
                        <a:pt x="147" y="147"/>
                      </a:lnTo>
                      <a:lnTo>
                        <a:pt x="74" y="220"/>
                      </a:lnTo>
                      <a:lnTo>
                        <a:pt x="49" y="293"/>
                      </a:lnTo>
                      <a:lnTo>
                        <a:pt x="1" y="390"/>
                      </a:lnTo>
                      <a:lnTo>
                        <a:pt x="1" y="488"/>
                      </a:lnTo>
                      <a:lnTo>
                        <a:pt x="1" y="117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25"/>
                <p:cNvSpPr/>
                <p:nvPr/>
              </p:nvSpPr>
              <p:spPr>
                <a:xfrm>
                  <a:off x="564675" y="1732300"/>
                  <a:ext cx="465200" cy="272175"/>
                </a:xfrm>
                <a:custGeom>
                  <a:rect b="b" l="l" r="r" t="t"/>
                  <a:pathLst>
                    <a:path extrusionOk="0" fill="none" h="10887" w="18608">
                      <a:moveTo>
                        <a:pt x="13493" y="7209"/>
                      </a:moveTo>
                      <a:lnTo>
                        <a:pt x="18608" y="10887"/>
                      </a:lnTo>
                      <a:lnTo>
                        <a:pt x="18608" y="10887"/>
                      </a:lnTo>
                      <a:lnTo>
                        <a:pt x="18608" y="10814"/>
                      </a:lnTo>
                      <a:lnTo>
                        <a:pt x="18608" y="0"/>
                      </a:lnTo>
                      <a:lnTo>
                        <a:pt x="9450" y="6625"/>
                      </a:lnTo>
                      <a:lnTo>
                        <a:pt x="9450" y="6625"/>
                      </a:lnTo>
                      <a:lnTo>
                        <a:pt x="9377" y="6673"/>
                      </a:lnTo>
                      <a:lnTo>
                        <a:pt x="9304" y="6673"/>
                      </a:lnTo>
                      <a:lnTo>
                        <a:pt x="9304" y="6673"/>
                      </a:lnTo>
                      <a:lnTo>
                        <a:pt x="9231" y="6673"/>
                      </a:lnTo>
                      <a:lnTo>
                        <a:pt x="9158" y="6625"/>
                      </a:lnTo>
                      <a:lnTo>
                        <a:pt x="1" y="0"/>
                      </a:lnTo>
                      <a:lnTo>
                        <a:pt x="1" y="10814"/>
                      </a:lnTo>
                      <a:lnTo>
                        <a:pt x="1" y="10814"/>
                      </a:lnTo>
                      <a:lnTo>
                        <a:pt x="1" y="10887"/>
                      </a:lnTo>
                      <a:lnTo>
                        <a:pt x="5115" y="720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25"/>
                <p:cNvSpPr/>
                <p:nvPr/>
              </p:nvSpPr>
              <p:spPr>
                <a:xfrm>
                  <a:off x="572600" y="2014200"/>
                  <a:ext cx="449375" cy="625"/>
                </a:xfrm>
                <a:custGeom>
                  <a:rect b="b" l="l" r="r" t="t"/>
                  <a:pathLst>
                    <a:path extrusionOk="0" fill="none" h="25" w="179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98" y="25"/>
                      </a:lnTo>
                      <a:lnTo>
                        <a:pt x="171" y="25"/>
                      </a:lnTo>
                      <a:lnTo>
                        <a:pt x="17804" y="25"/>
                      </a:lnTo>
                      <a:lnTo>
                        <a:pt x="17804" y="25"/>
                      </a:lnTo>
                      <a:lnTo>
                        <a:pt x="17877" y="25"/>
                      </a:lnTo>
                      <a:lnTo>
                        <a:pt x="17974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7" name="Google Shape;117;p25"/>
              <p:cNvGrpSpPr/>
              <p:nvPr/>
            </p:nvGrpSpPr>
            <p:grpSpPr>
              <a:xfrm>
                <a:off x="1912564" y="1029894"/>
                <a:ext cx="359272" cy="376691"/>
                <a:chOff x="5961125" y="1623900"/>
                <a:chExt cx="427450" cy="448175"/>
              </a:xfrm>
            </p:grpSpPr>
            <p:sp>
              <p:nvSpPr>
                <p:cNvPr id="118" name="Google Shape;118;p25"/>
                <p:cNvSpPr/>
                <p:nvPr/>
              </p:nvSpPr>
              <p:spPr>
                <a:xfrm>
                  <a:off x="5961125" y="1678700"/>
                  <a:ext cx="376925" cy="376925"/>
                </a:xfrm>
                <a:custGeom>
                  <a:rect b="b" l="l" r="r" t="t"/>
                  <a:pathLst>
                    <a:path extrusionOk="0" fill="none" h="15077" w="15077">
                      <a:moveTo>
                        <a:pt x="11813" y="1340"/>
                      </a:moveTo>
                      <a:lnTo>
                        <a:pt x="11813" y="1340"/>
                      </a:lnTo>
                      <a:lnTo>
                        <a:pt x="11350" y="1024"/>
                      </a:lnTo>
                      <a:lnTo>
                        <a:pt x="10863" y="780"/>
                      </a:lnTo>
                      <a:lnTo>
                        <a:pt x="10351" y="537"/>
                      </a:lnTo>
                      <a:lnTo>
                        <a:pt x="9816" y="342"/>
                      </a:lnTo>
                      <a:lnTo>
                        <a:pt x="9280" y="196"/>
                      </a:lnTo>
                      <a:lnTo>
                        <a:pt x="8720" y="98"/>
                      </a:lnTo>
                      <a:lnTo>
                        <a:pt x="8135" y="25"/>
                      </a:lnTo>
                      <a:lnTo>
                        <a:pt x="7551" y="1"/>
                      </a:lnTo>
                      <a:lnTo>
                        <a:pt x="7551" y="1"/>
                      </a:lnTo>
                      <a:lnTo>
                        <a:pt x="7161" y="1"/>
                      </a:lnTo>
                      <a:lnTo>
                        <a:pt x="6771" y="50"/>
                      </a:lnTo>
                      <a:lnTo>
                        <a:pt x="6406" y="98"/>
                      </a:lnTo>
                      <a:lnTo>
                        <a:pt x="6041" y="147"/>
                      </a:lnTo>
                      <a:lnTo>
                        <a:pt x="5675" y="244"/>
                      </a:lnTo>
                      <a:lnTo>
                        <a:pt x="5310" y="342"/>
                      </a:lnTo>
                      <a:lnTo>
                        <a:pt x="4969" y="464"/>
                      </a:lnTo>
                      <a:lnTo>
                        <a:pt x="4628" y="585"/>
                      </a:lnTo>
                      <a:lnTo>
                        <a:pt x="4287" y="731"/>
                      </a:lnTo>
                      <a:lnTo>
                        <a:pt x="3970" y="902"/>
                      </a:lnTo>
                      <a:lnTo>
                        <a:pt x="3654" y="1097"/>
                      </a:lnTo>
                      <a:lnTo>
                        <a:pt x="3337" y="1292"/>
                      </a:lnTo>
                      <a:lnTo>
                        <a:pt x="3045" y="1486"/>
                      </a:lnTo>
                      <a:lnTo>
                        <a:pt x="2753" y="1730"/>
                      </a:lnTo>
                      <a:lnTo>
                        <a:pt x="2485" y="1949"/>
                      </a:lnTo>
                      <a:lnTo>
                        <a:pt x="2217" y="2217"/>
                      </a:lnTo>
                      <a:lnTo>
                        <a:pt x="1973" y="2461"/>
                      </a:lnTo>
                      <a:lnTo>
                        <a:pt x="1730" y="2753"/>
                      </a:lnTo>
                      <a:lnTo>
                        <a:pt x="1510" y="3021"/>
                      </a:lnTo>
                      <a:lnTo>
                        <a:pt x="1291" y="3313"/>
                      </a:lnTo>
                      <a:lnTo>
                        <a:pt x="1096" y="3630"/>
                      </a:lnTo>
                      <a:lnTo>
                        <a:pt x="926" y="3946"/>
                      </a:lnTo>
                      <a:lnTo>
                        <a:pt x="755" y="4263"/>
                      </a:lnTo>
                      <a:lnTo>
                        <a:pt x="609" y="4604"/>
                      </a:lnTo>
                      <a:lnTo>
                        <a:pt x="463" y="4945"/>
                      </a:lnTo>
                      <a:lnTo>
                        <a:pt x="341" y="5286"/>
                      </a:lnTo>
                      <a:lnTo>
                        <a:pt x="244" y="5651"/>
                      </a:lnTo>
                      <a:lnTo>
                        <a:pt x="171" y="6016"/>
                      </a:lnTo>
                      <a:lnTo>
                        <a:pt x="98" y="6382"/>
                      </a:lnTo>
                      <a:lnTo>
                        <a:pt x="49" y="6771"/>
                      </a:lnTo>
                      <a:lnTo>
                        <a:pt x="25" y="7137"/>
                      </a:lnTo>
                      <a:lnTo>
                        <a:pt x="0" y="7526"/>
                      </a:lnTo>
                      <a:lnTo>
                        <a:pt x="0" y="7526"/>
                      </a:lnTo>
                      <a:lnTo>
                        <a:pt x="25" y="7916"/>
                      </a:lnTo>
                      <a:lnTo>
                        <a:pt x="49" y="8306"/>
                      </a:lnTo>
                      <a:lnTo>
                        <a:pt x="98" y="8671"/>
                      </a:lnTo>
                      <a:lnTo>
                        <a:pt x="171" y="9061"/>
                      </a:lnTo>
                      <a:lnTo>
                        <a:pt x="244" y="9426"/>
                      </a:lnTo>
                      <a:lnTo>
                        <a:pt x="341" y="9767"/>
                      </a:lnTo>
                      <a:lnTo>
                        <a:pt x="463" y="10132"/>
                      </a:lnTo>
                      <a:lnTo>
                        <a:pt x="609" y="10473"/>
                      </a:lnTo>
                      <a:lnTo>
                        <a:pt x="755" y="10790"/>
                      </a:lnTo>
                      <a:lnTo>
                        <a:pt x="926" y="11131"/>
                      </a:lnTo>
                      <a:lnTo>
                        <a:pt x="1096" y="11448"/>
                      </a:lnTo>
                      <a:lnTo>
                        <a:pt x="1291" y="11740"/>
                      </a:lnTo>
                      <a:lnTo>
                        <a:pt x="1510" y="12032"/>
                      </a:lnTo>
                      <a:lnTo>
                        <a:pt x="1730" y="12324"/>
                      </a:lnTo>
                      <a:lnTo>
                        <a:pt x="1973" y="12592"/>
                      </a:lnTo>
                      <a:lnTo>
                        <a:pt x="2217" y="12860"/>
                      </a:lnTo>
                      <a:lnTo>
                        <a:pt x="2485" y="13104"/>
                      </a:lnTo>
                      <a:lnTo>
                        <a:pt x="2753" y="13347"/>
                      </a:lnTo>
                      <a:lnTo>
                        <a:pt x="3045" y="13567"/>
                      </a:lnTo>
                      <a:lnTo>
                        <a:pt x="3337" y="13786"/>
                      </a:lnTo>
                      <a:lnTo>
                        <a:pt x="3654" y="13981"/>
                      </a:lnTo>
                      <a:lnTo>
                        <a:pt x="3970" y="14151"/>
                      </a:lnTo>
                      <a:lnTo>
                        <a:pt x="4287" y="14322"/>
                      </a:lnTo>
                      <a:lnTo>
                        <a:pt x="4628" y="14468"/>
                      </a:lnTo>
                      <a:lnTo>
                        <a:pt x="4969" y="14614"/>
                      </a:lnTo>
                      <a:lnTo>
                        <a:pt x="5310" y="14736"/>
                      </a:lnTo>
                      <a:lnTo>
                        <a:pt x="5675" y="14833"/>
                      </a:lnTo>
                      <a:lnTo>
                        <a:pt x="6041" y="14906"/>
                      </a:lnTo>
                      <a:lnTo>
                        <a:pt x="6406" y="14979"/>
                      </a:lnTo>
                      <a:lnTo>
                        <a:pt x="6771" y="15028"/>
                      </a:lnTo>
                      <a:lnTo>
                        <a:pt x="7161" y="15052"/>
                      </a:lnTo>
                      <a:lnTo>
                        <a:pt x="7551" y="15077"/>
                      </a:lnTo>
                      <a:lnTo>
                        <a:pt x="7551" y="15077"/>
                      </a:lnTo>
                      <a:lnTo>
                        <a:pt x="7940" y="15052"/>
                      </a:lnTo>
                      <a:lnTo>
                        <a:pt x="8306" y="15028"/>
                      </a:lnTo>
                      <a:lnTo>
                        <a:pt x="8695" y="14979"/>
                      </a:lnTo>
                      <a:lnTo>
                        <a:pt x="9061" y="14906"/>
                      </a:lnTo>
                      <a:lnTo>
                        <a:pt x="9426" y="14833"/>
                      </a:lnTo>
                      <a:lnTo>
                        <a:pt x="9791" y="14736"/>
                      </a:lnTo>
                      <a:lnTo>
                        <a:pt x="10132" y="14614"/>
                      </a:lnTo>
                      <a:lnTo>
                        <a:pt x="10473" y="14468"/>
                      </a:lnTo>
                      <a:lnTo>
                        <a:pt x="10814" y="14322"/>
                      </a:lnTo>
                      <a:lnTo>
                        <a:pt x="11131" y="14151"/>
                      </a:lnTo>
                      <a:lnTo>
                        <a:pt x="11447" y="13981"/>
                      </a:lnTo>
                      <a:lnTo>
                        <a:pt x="11764" y="13786"/>
                      </a:lnTo>
                      <a:lnTo>
                        <a:pt x="12056" y="13567"/>
                      </a:lnTo>
                      <a:lnTo>
                        <a:pt x="12348" y="13347"/>
                      </a:lnTo>
                      <a:lnTo>
                        <a:pt x="12616" y="13104"/>
                      </a:lnTo>
                      <a:lnTo>
                        <a:pt x="12884" y="12860"/>
                      </a:lnTo>
                      <a:lnTo>
                        <a:pt x="13128" y="12592"/>
                      </a:lnTo>
                      <a:lnTo>
                        <a:pt x="13371" y="12324"/>
                      </a:lnTo>
                      <a:lnTo>
                        <a:pt x="13591" y="12032"/>
                      </a:lnTo>
                      <a:lnTo>
                        <a:pt x="13785" y="11740"/>
                      </a:lnTo>
                      <a:lnTo>
                        <a:pt x="13980" y="11448"/>
                      </a:lnTo>
                      <a:lnTo>
                        <a:pt x="14175" y="11131"/>
                      </a:lnTo>
                      <a:lnTo>
                        <a:pt x="14346" y="10790"/>
                      </a:lnTo>
                      <a:lnTo>
                        <a:pt x="14492" y="10473"/>
                      </a:lnTo>
                      <a:lnTo>
                        <a:pt x="14613" y="10132"/>
                      </a:lnTo>
                      <a:lnTo>
                        <a:pt x="14735" y="9767"/>
                      </a:lnTo>
                      <a:lnTo>
                        <a:pt x="14857" y="9426"/>
                      </a:lnTo>
                      <a:lnTo>
                        <a:pt x="14930" y="9061"/>
                      </a:lnTo>
                      <a:lnTo>
                        <a:pt x="15003" y="8671"/>
                      </a:lnTo>
                      <a:lnTo>
                        <a:pt x="15052" y="8306"/>
                      </a:lnTo>
                      <a:lnTo>
                        <a:pt x="15076" y="7916"/>
                      </a:lnTo>
                      <a:lnTo>
                        <a:pt x="15076" y="7526"/>
                      </a:lnTo>
                      <a:lnTo>
                        <a:pt x="15076" y="7526"/>
                      </a:lnTo>
                      <a:lnTo>
                        <a:pt x="15052" y="6918"/>
                      </a:lnTo>
                      <a:lnTo>
                        <a:pt x="14979" y="6309"/>
                      </a:lnTo>
                      <a:lnTo>
                        <a:pt x="14857" y="5724"/>
                      </a:lnTo>
                      <a:lnTo>
                        <a:pt x="14687" y="5164"/>
                      </a:lnTo>
                      <a:lnTo>
                        <a:pt x="14492" y="4604"/>
                      </a:lnTo>
                      <a:lnTo>
                        <a:pt x="14248" y="4068"/>
                      </a:lnTo>
                      <a:lnTo>
                        <a:pt x="13956" y="3581"/>
                      </a:lnTo>
                      <a:lnTo>
                        <a:pt x="13615" y="309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25"/>
                <p:cNvSpPr/>
                <p:nvPr/>
              </p:nvSpPr>
              <p:spPr>
                <a:xfrm>
                  <a:off x="6009825" y="1727425"/>
                  <a:ext cx="279500" cy="279500"/>
                </a:xfrm>
                <a:custGeom>
                  <a:rect b="b" l="l" r="r" t="t"/>
                  <a:pathLst>
                    <a:path extrusionOk="0" fill="none" h="11180" w="11180">
                      <a:moveTo>
                        <a:pt x="10181" y="2387"/>
                      </a:moveTo>
                      <a:lnTo>
                        <a:pt x="10181" y="2387"/>
                      </a:lnTo>
                      <a:lnTo>
                        <a:pt x="10400" y="2728"/>
                      </a:lnTo>
                      <a:lnTo>
                        <a:pt x="10595" y="3093"/>
                      </a:lnTo>
                      <a:lnTo>
                        <a:pt x="10766" y="3483"/>
                      </a:lnTo>
                      <a:lnTo>
                        <a:pt x="10912" y="3873"/>
                      </a:lnTo>
                      <a:lnTo>
                        <a:pt x="11034" y="4287"/>
                      </a:lnTo>
                      <a:lnTo>
                        <a:pt x="11107" y="4701"/>
                      </a:lnTo>
                      <a:lnTo>
                        <a:pt x="11180" y="5139"/>
                      </a:lnTo>
                      <a:lnTo>
                        <a:pt x="11180" y="5577"/>
                      </a:lnTo>
                      <a:lnTo>
                        <a:pt x="11180" y="5577"/>
                      </a:lnTo>
                      <a:lnTo>
                        <a:pt x="11155" y="6162"/>
                      </a:lnTo>
                      <a:lnTo>
                        <a:pt x="11082" y="6722"/>
                      </a:lnTo>
                      <a:lnTo>
                        <a:pt x="10936" y="7234"/>
                      </a:lnTo>
                      <a:lnTo>
                        <a:pt x="10741" y="7769"/>
                      </a:lnTo>
                      <a:lnTo>
                        <a:pt x="10522" y="8257"/>
                      </a:lnTo>
                      <a:lnTo>
                        <a:pt x="10230" y="8695"/>
                      </a:lnTo>
                      <a:lnTo>
                        <a:pt x="9913" y="9133"/>
                      </a:lnTo>
                      <a:lnTo>
                        <a:pt x="9548" y="9523"/>
                      </a:lnTo>
                      <a:lnTo>
                        <a:pt x="9158" y="9888"/>
                      </a:lnTo>
                      <a:lnTo>
                        <a:pt x="8720" y="10205"/>
                      </a:lnTo>
                      <a:lnTo>
                        <a:pt x="8257" y="10497"/>
                      </a:lnTo>
                      <a:lnTo>
                        <a:pt x="7770" y="10741"/>
                      </a:lnTo>
                      <a:lnTo>
                        <a:pt x="7259" y="10911"/>
                      </a:lnTo>
                      <a:lnTo>
                        <a:pt x="6723" y="11057"/>
                      </a:lnTo>
                      <a:lnTo>
                        <a:pt x="6163" y="11155"/>
                      </a:lnTo>
                      <a:lnTo>
                        <a:pt x="5603" y="11179"/>
                      </a:lnTo>
                      <a:lnTo>
                        <a:pt x="5603" y="11179"/>
                      </a:lnTo>
                      <a:lnTo>
                        <a:pt x="5018" y="11155"/>
                      </a:lnTo>
                      <a:lnTo>
                        <a:pt x="4482" y="11057"/>
                      </a:lnTo>
                      <a:lnTo>
                        <a:pt x="3946" y="10911"/>
                      </a:lnTo>
                      <a:lnTo>
                        <a:pt x="3435" y="10741"/>
                      </a:lnTo>
                      <a:lnTo>
                        <a:pt x="2948" y="10497"/>
                      </a:lnTo>
                      <a:lnTo>
                        <a:pt x="2485" y="10205"/>
                      </a:lnTo>
                      <a:lnTo>
                        <a:pt x="2047" y="9888"/>
                      </a:lnTo>
                      <a:lnTo>
                        <a:pt x="1657" y="9523"/>
                      </a:lnTo>
                      <a:lnTo>
                        <a:pt x="1292" y="9133"/>
                      </a:lnTo>
                      <a:lnTo>
                        <a:pt x="975" y="8695"/>
                      </a:lnTo>
                      <a:lnTo>
                        <a:pt x="683" y="8257"/>
                      </a:lnTo>
                      <a:lnTo>
                        <a:pt x="464" y="7769"/>
                      </a:lnTo>
                      <a:lnTo>
                        <a:pt x="269" y="7234"/>
                      </a:lnTo>
                      <a:lnTo>
                        <a:pt x="123" y="6722"/>
                      </a:lnTo>
                      <a:lnTo>
                        <a:pt x="50" y="6162"/>
                      </a:lnTo>
                      <a:lnTo>
                        <a:pt x="1" y="5577"/>
                      </a:lnTo>
                      <a:lnTo>
                        <a:pt x="1" y="5577"/>
                      </a:lnTo>
                      <a:lnTo>
                        <a:pt x="50" y="5017"/>
                      </a:lnTo>
                      <a:lnTo>
                        <a:pt x="123" y="4457"/>
                      </a:lnTo>
                      <a:lnTo>
                        <a:pt x="269" y="3921"/>
                      </a:lnTo>
                      <a:lnTo>
                        <a:pt x="464" y="3410"/>
                      </a:lnTo>
                      <a:lnTo>
                        <a:pt x="683" y="2923"/>
                      </a:lnTo>
                      <a:lnTo>
                        <a:pt x="975" y="2460"/>
                      </a:lnTo>
                      <a:lnTo>
                        <a:pt x="1292" y="2046"/>
                      </a:lnTo>
                      <a:lnTo>
                        <a:pt x="1657" y="1632"/>
                      </a:lnTo>
                      <a:lnTo>
                        <a:pt x="2047" y="1267"/>
                      </a:lnTo>
                      <a:lnTo>
                        <a:pt x="2485" y="950"/>
                      </a:lnTo>
                      <a:lnTo>
                        <a:pt x="2948" y="682"/>
                      </a:lnTo>
                      <a:lnTo>
                        <a:pt x="3435" y="439"/>
                      </a:lnTo>
                      <a:lnTo>
                        <a:pt x="3946" y="244"/>
                      </a:lnTo>
                      <a:lnTo>
                        <a:pt x="4482" y="122"/>
                      </a:lnTo>
                      <a:lnTo>
                        <a:pt x="5018" y="25"/>
                      </a:lnTo>
                      <a:lnTo>
                        <a:pt x="5603" y="0"/>
                      </a:lnTo>
                      <a:lnTo>
                        <a:pt x="5603" y="0"/>
                      </a:lnTo>
                      <a:lnTo>
                        <a:pt x="6041" y="25"/>
                      </a:lnTo>
                      <a:lnTo>
                        <a:pt x="6479" y="73"/>
                      </a:lnTo>
                      <a:lnTo>
                        <a:pt x="6893" y="146"/>
                      </a:lnTo>
                      <a:lnTo>
                        <a:pt x="7307" y="268"/>
                      </a:lnTo>
                      <a:lnTo>
                        <a:pt x="7697" y="414"/>
                      </a:lnTo>
                      <a:lnTo>
                        <a:pt x="8087" y="585"/>
                      </a:lnTo>
                      <a:lnTo>
                        <a:pt x="8452" y="780"/>
                      </a:lnTo>
                      <a:lnTo>
                        <a:pt x="8793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25"/>
                <p:cNvSpPr/>
                <p:nvPr/>
              </p:nvSpPr>
              <p:spPr>
                <a:xfrm>
                  <a:off x="6107250" y="1824850"/>
                  <a:ext cx="84650" cy="84650"/>
                </a:xfrm>
                <a:custGeom>
                  <a:rect b="b" l="l" r="r" t="t"/>
                  <a:pathLst>
                    <a:path extrusionOk="0" fill="none" h="3386" w="3386">
                      <a:moveTo>
                        <a:pt x="3362" y="1388"/>
                      </a:moveTo>
                      <a:lnTo>
                        <a:pt x="3362" y="1388"/>
                      </a:lnTo>
                      <a:lnTo>
                        <a:pt x="3386" y="1680"/>
                      </a:lnTo>
                      <a:lnTo>
                        <a:pt x="3386" y="1680"/>
                      </a:lnTo>
                      <a:lnTo>
                        <a:pt x="3386" y="1851"/>
                      </a:lnTo>
                      <a:lnTo>
                        <a:pt x="3362" y="2021"/>
                      </a:lnTo>
                      <a:lnTo>
                        <a:pt x="3313" y="2192"/>
                      </a:lnTo>
                      <a:lnTo>
                        <a:pt x="3264" y="2338"/>
                      </a:lnTo>
                      <a:lnTo>
                        <a:pt x="3191" y="2484"/>
                      </a:lnTo>
                      <a:lnTo>
                        <a:pt x="3118" y="2630"/>
                      </a:lnTo>
                      <a:lnTo>
                        <a:pt x="3021" y="2776"/>
                      </a:lnTo>
                      <a:lnTo>
                        <a:pt x="2899" y="2898"/>
                      </a:lnTo>
                      <a:lnTo>
                        <a:pt x="2777" y="2996"/>
                      </a:lnTo>
                      <a:lnTo>
                        <a:pt x="2655" y="3093"/>
                      </a:lnTo>
                      <a:lnTo>
                        <a:pt x="2509" y="3191"/>
                      </a:lnTo>
                      <a:lnTo>
                        <a:pt x="2363" y="3239"/>
                      </a:lnTo>
                      <a:lnTo>
                        <a:pt x="2217" y="3312"/>
                      </a:lnTo>
                      <a:lnTo>
                        <a:pt x="2046" y="3337"/>
                      </a:lnTo>
                      <a:lnTo>
                        <a:pt x="1876" y="3385"/>
                      </a:lnTo>
                      <a:lnTo>
                        <a:pt x="1706" y="3385"/>
                      </a:lnTo>
                      <a:lnTo>
                        <a:pt x="1706" y="3385"/>
                      </a:lnTo>
                      <a:lnTo>
                        <a:pt x="1535" y="3385"/>
                      </a:lnTo>
                      <a:lnTo>
                        <a:pt x="1365" y="3337"/>
                      </a:lnTo>
                      <a:lnTo>
                        <a:pt x="1194" y="3312"/>
                      </a:lnTo>
                      <a:lnTo>
                        <a:pt x="1048" y="3239"/>
                      </a:lnTo>
                      <a:lnTo>
                        <a:pt x="902" y="3191"/>
                      </a:lnTo>
                      <a:lnTo>
                        <a:pt x="756" y="3093"/>
                      </a:lnTo>
                      <a:lnTo>
                        <a:pt x="634" y="2996"/>
                      </a:lnTo>
                      <a:lnTo>
                        <a:pt x="512" y="2898"/>
                      </a:lnTo>
                      <a:lnTo>
                        <a:pt x="390" y="2776"/>
                      </a:lnTo>
                      <a:lnTo>
                        <a:pt x="293" y="2630"/>
                      </a:lnTo>
                      <a:lnTo>
                        <a:pt x="220" y="2484"/>
                      </a:lnTo>
                      <a:lnTo>
                        <a:pt x="147" y="2338"/>
                      </a:lnTo>
                      <a:lnTo>
                        <a:pt x="74" y="2192"/>
                      </a:lnTo>
                      <a:lnTo>
                        <a:pt x="49" y="2021"/>
                      </a:lnTo>
                      <a:lnTo>
                        <a:pt x="25" y="1851"/>
                      </a:lnTo>
                      <a:lnTo>
                        <a:pt x="1" y="1680"/>
                      </a:lnTo>
                      <a:lnTo>
                        <a:pt x="1" y="1680"/>
                      </a:lnTo>
                      <a:lnTo>
                        <a:pt x="25" y="1510"/>
                      </a:lnTo>
                      <a:lnTo>
                        <a:pt x="49" y="1340"/>
                      </a:lnTo>
                      <a:lnTo>
                        <a:pt x="74" y="1193"/>
                      </a:lnTo>
                      <a:lnTo>
                        <a:pt x="147" y="1023"/>
                      </a:lnTo>
                      <a:lnTo>
                        <a:pt x="220" y="877"/>
                      </a:lnTo>
                      <a:lnTo>
                        <a:pt x="293" y="731"/>
                      </a:lnTo>
                      <a:lnTo>
                        <a:pt x="390" y="609"/>
                      </a:lnTo>
                      <a:lnTo>
                        <a:pt x="512" y="487"/>
                      </a:lnTo>
                      <a:lnTo>
                        <a:pt x="634" y="390"/>
                      </a:lnTo>
                      <a:lnTo>
                        <a:pt x="756" y="292"/>
                      </a:lnTo>
                      <a:lnTo>
                        <a:pt x="902" y="195"/>
                      </a:lnTo>
                      <a:lnTo>
                        <a:pt x="1048" y="122"/>
                      </a:lnTo>
                      <a:lnTo>
                        <a:pt x="1194" y="73"/>
                      </a:lnTo>
                      <a:lnTo>
                        <a:pt x="1365" y="24"/>
                      </a:lnTo>
                      <a:lnTo>
                        <a:pt x="1535" y="0"/>
                      </a:lnTo>
                      <a:lnTo>
                        <a:pt x="1706" y="0"/>
                      </a:lnTo>
                      <a:lnTo>
                        <a:pt x="1706" y="0"/>
                      </a:lnTo>
                      <a:lnTo>
                        <a:pt x="1998" y="2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25"/>
                <p:cNvSpPr/>
                <p:nvPr/>
              </p:nvSpPr>
              <p:spPr>
                <a:xfrm>
                  <a:off x="6058550" y="1776125"/>
                  <a:ext cx="182075" cy="182075"/>
                </a:xfrm>
                <a:custGeom>
                  <a:rect b="b" l="l" r="r" t="t"/>
                  <a:pathLst>
                    <a:path extrusionOk="0" fill="none" h="7283" w="7283">
                      <a:moveTo>
                        <a:pt x="5431" y="463"/>
                      </a:moveTo>
                      <a:lnTo>
                        <a:pt x="5431" y="463"/>
                      </a:lnTo>
                      <a:lnTo>
                        <a:pt x="5042" y="269"/>
                      </a:lnTo>
                      <a:lnTo>
                        <a:pt x="4823" y="195"/>
                      </a:lnTo>
                      <a:lnTo>
                        <a:pt x="4603" y="122"/>
                      </a:lnTo>
                      <a:lnTo>
                        <a:pt x="4360" y="74"/>
                      </a:lnTo>
                      <a:lnTo>
                        <a:pt x="4141" y="25"/>
                      </a:lnTo>
                      <a:lnTo>
                        <a:pt x="3897" y="1"/>
                      </a:lnTo>
                      <a:lnTo>
                        <a:pt x="3654" y="1"/>
                      </a:lnTo>
                      <a:lnTo>
                        <a:pt x="3654" y="1"/>
                      </a:lnTo>
                      <a:lnTo>
                        <a:pt x="3288" y="25"/>
                      </a:lnTo>
                      <a:lnTo>
                        <a:pt x="2923" y="74"/>
                      </a:lnTo>
                      <a:lnTo>
                        <a:pt x="2558" y="147"/>
                      </a:lnTo>
                      <a:lnTo>
                        <a:pt x="2241" y="293"/>
                      </a:lnTo>
                      <a:lnTo>
                        <a:pt x="1924" y="439"/>
                      </a:lnTo>
                      <a:lnTo>
                        <a:pt x="1608" y="609"/>
                      </a:lnTo>
                      <a:lnTo>
                        <a:pt x="1340" y="829"/>
                      </a:lnTo>
                      <a:lnTo>
                        <a:pt x="1072" y="1072"/>
                      </a:lnTo>
                      <a:lnTo>
                        <a:pt x="828" y="1316"/>
                      </a:lnTo>
                      <a:lnTo>
                        <a:pt x="633" y="1608"/>
                      </a:lnTo>
                      <a:lnTo>
                        <a:pt x="439" y="1900"/>
                      </a:lnTo>
                      <a:lnTo>
                        <a:pt x="293" y="2217"/>
                      </a:lnTo>
                      <a:lnTo>
                        <a:pt x="171" y="2558"/>
                      </a:lnTo>
                      <a:lnTo>
                        <a:pt x="73" y="2899"/>
                      </a:lnTo>
                      <a:lnTo>
                        <a:pt x="25" y="3264"/>
                      </a:lnTo>
                      <a:lnTo>
                        <a:pt x="0" y="3629"/>
                      </a:lnTo>
                      <a:lnTo>
                        <a:pt x="0" y="3629"/>
                      </a:lnTo>
                      <a:lnTo>
                        <a:pt x="25" y="4019"/>
                      </a:lnTo>
                      <a:lnTo>
                        <a:pt x="73" y="4360"/>
                      </a:lnTo>
                      <a:lnTo>
                        <a:pt x="171" y="4725"/>
                      </a:lnTo>
                      <a:lnTo>
                        <a:pt x="293" y="5066"/>
                      </a:lnTo>
                      <a:lnTo>
                        <a:pt x="439" y="5383"/>
                      </a:lnTo>
                      <a:lnTo>
                        <a:pt x="633" y="5675"/>
                      </a:lnTo>
                      <a:lnTo>
                        <a:pt x="828" y="5943"/>
                      </a:lnTo>
                      <a:lnTo>
                        <a:pt x="1072" y="6211"/>
                      </a:lnTo>
                      <a:lnTo>
                        <a:pt x="1340" y="6455"/>
                      </a:lnTo>
                      <a:lnTo>
                        <a:pt x="1608" y="6650"/>
                      </a:lnTo>
                      <a:lnTo>
                        <a:pt x="1924" y="6844"/>
                      </a:lnTo>
                      <a:lnTo>
                        <a:pt x="2241" y="6990"/>
                      </a:lnTo>
                      <a:lnTo>
                        <a:pt x="2558" y="7112"/>
                      </a:lnTo>
                      <a:lnTo>
                        <a:pt x="2923" y="7210"/>
                      </a:lnTo>
                      <a:lnTo>
                        <a:pt x="3288" y="7258"/>
                      </a:lnTo>
                      <a:lnTo>
                        <a:pt x="3654" y="7283"/>
                      </a:lnTo>
                      <a:lnTo>
                        <a:pt x="3654" y="7283"/>
                      </a:lnTo>
                      <a:lnTo>
                        <a:pt x="4019" y="7258"/>
                      </a:lnTo>
                      <a:lnTo>
                        <a:pt x="4384" y="7210"/>
                      </a:lnTo>
                      <a:lnTo>
                        <a:pt x="4725" y="7112"/>
                      </a:lnTo>
                      <a:lnTo>
                        <a:pt x="5066" y="6990"/>
                      </a:lnTo>
                      <a:lnTo>
                        <a:pt x="5383" y="6844"/>
                      </a:lnTo>
                      <a:lnTo>
                        <a:pt x="5675" y="6650"/>
                      </a:lnTo>
                      <a:lnTo>
                        <a:pt x="5967" y="6455"/>
                      </a:lnTo>
                      <a:lnTo>
                        <a:pt x="6235" y="6211"/>
                      </a:lnTo>
                      <a:lnTo>
                        <a:pt x="6454" y="5943"/>
                      </a:lnTo>
                      <a:lnTo>
                        <a:pt x="6674" y="5675"/>
                      </a:lnTo>
                      <a:lnTo>
                        <a:pt x="6844" y="5383"/>
                      </a:lnTo>
                      <a:lnTo>
                        <a:pt x="7014" y="5066"/>
                      </a:lnTo>
                      <a:lnTo>
                        <a:pt x="7136" y="4725"/>
                      </a:lnTo>
                      <a:lnTo>
                        <a:pt x="7209" y="4360"/>
                      </a:lnTo>
                      <a:lnTo>
                        <a:pt x="7282" y="4019"/>
                      </a:lnTo>
                      <a:lnTo>
                        <a:pt x="7282" y="3629"/>
                      </a:lnTo>
                      <a:lnTo>
                        <a:pt x="7282" y="3629"/>
                      </a:lnTo>
                      <a:lnTo>
                        <a:pt x="7282" y="3386"/>
                      </a:lnTo>
                      <a:lnTo>
                        <a:pt x="7258" y="3167"/>
                      </a:lnTo>
                      <a:lnTo>
                        <a:pt x="7234" y="2923"/>
                      </a:lnTo>
                      <a:lnTo>
                        <a:pt x="7161" y="2704"/>
                      </a:lnTo>
                      <a:lnTo>
                        <a:pt x="7112" y="2485"/>
                      </a:lnTo>
                      <a:lnTo>
                        <a:pt x="7014" y="2266"/>
                      </a:lnTo>
                      <a:lnTo>
                        <a:pt x="6820" y="185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25"/>
                <p:cNvSpPr/>
                <p:nvPr/>
              </p:nvSpPr>
              <p:spPr>
                <a:xfrm>
                  <a:off x="5971475" y="2001400"/>
                  <a:ext cx="74925" cy="70675"/>
                </a:xfrm>
                <a:custGeom>
                  <a:rect b="b" l="l" r="r" t="t"/>
                  <a:pathLst>
                    <a:path extrusionOk="0" fill="none" h="2827" w="2997">
                      <a:moveTo>
                        <a:pt x="1462" y="1"/>
                      </a:moveTo>
                      <a:lnTo>
                        <a:pt x="293" y="1170"/>
                      </a:lnTo>
                      <a:lnTo>
                        <a:pt x="293" y="1170"/>
                      </a:lnTo>
                      <a:lnTo>
                        <a:pt x="171" y="1316"/>
                      </a:lnTo>
                      <a:lnTo>
                        <a:pt x="74" y="1487"/>
                      </a:lnTo>
                      <a:lnTo>
                        <a:pt x="25" y="1657"/>
                      </a:lnTo>
                      <a:lnTo>
                        <a:pt x="1" y="1852"/>
                      </a:lnTo>
                      <a:lnTo>
                        <a:pt x="25" y="2047"/>
                      </a:lnTo>
                      <a:lnTo>
                        <a:pt x="74" y="2217"/>
                      </a:lnTo>
                      <a:lnTo>
                        <a:pt x="171" y="2388"/>
                      </a:lnTo>
                      <a:lnTo>
                        <a:pt x="293" y="2534"/>
                      </a:lnTo>
                      <a:lnTo>
                        <a:pt x="293" y="2534"/>
                      </a:lnTo>
                      <a:lnTo>
                        <a:pt x="439" y="2656"/>
                      </a:lnTo>
                      <a:lnTo>
                        <a:pt x="609" y="2753"/>
                      </a:lnTo>
                      <a:lnTo>
                        <a:pt x="804" y="2802"/>
                      </a:lnTo>
                      <a:lnTo>
                        <a:pt x="975" y="2826"/>
                      </a:lnTo>
                      <a:lnTo>
                        <a:pt x="975" y="2826"/>
                      </a:lnTo>
                      <a:lnTo>
                        <a:pt x="1170" y="2802"/>
                      </a:lnTo>
                      <a:lnTo>
                        <a:pt x="1340" y="2753"/>
                      </a:lnTo>
                      <a:lnTo>
                        <a:pt x="1511" y="2656"/>
                      </a:lnTo>
                      <a:lnTo>
                        <a:pt x="1681" y="2534"/>
                      </a:lnTo>
                      <a:lnTo>
                        <a:pt x="2850" y="1365"/>
                      </a:lnTo>
                      <a:lnTo>
                        <a:pt x="2850" y="1365"/>
                      </a:lnTo>
                      <a:lnTo>
                        <a:pt x="2996" y="119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25"/>
                <p:cNvSpPr/>
                <p:nvPr/>
              </p:nvSpPr>
              <p:spPr>
                <a:xfrm>
                  <a:off x="6253375" y="2001400"/>
                  <a:ext cx="74325" cy="70675"/>
                </a:xfrm>
                <a:custGeom>
                  <a:rect b="b" l="l" r="r" t="t"/>
                  <a:pathLst>
                    <a:path extrusionOk="0" fill="none" h="2827" w="2973">
                      <a:moveTo>
                        <a:pt x="1" y="1194"/>
                      </a:moveTo>
                      <a:lnTo>
                        <a:pt x="1" y="1194"/>
                      </a:lnTo>
                      <a:lnTo>
                        <a:pt x="123" y="1365"/>
                      </a:lnTo>
                      <a:lnTo>
                        <a:pt x="1316" y="2534"/>
                      </a:lnTo>
                      <a:lnTo>
                        <a:pt x="1316" y="2534"/>
                      </a:lnTo>
                      <a:lnTo>
                        <a:pt x="1462" y="2656"/>
                      </a:lnTo>
                      <a:lnTo>
                        <a:pt x="1633" y="2753"/>
                      </a:lnTo>
                      <a:lnTo>
                        <a:pt x="1827" y="2802"/>
                      </a:lnTo>
                      <a:lnTo>
                        <a:pt x="1998" y="2826"/>
                      </a:lnTo>
                      <a:lnTo>
                        <a:pt x="1998" y="2826"/>
                      </a:lnTo>
                      <a:lnTo>
                        <a:pt x="2193" y="2802"/>
                      </a:lnTo>
                      <a:lnTo>
                        <a:pt x="2363" y="2753"/>
                      </a:lnTo>
                      <a:lnTo>
                        <a:pt x="2534" y="2656"/>
                      </a:lnTo>
                      <a:lnTo>
                        <a:pt x="2704" y="2534"/>
                      </a:lnTo>
                      <a:lnTo>
                        <a:pt x="2704" y="2534"/>
                      </a:lnTo>
                      <a:lnTo>
                        <a:pt x="2826" y="2388"/>
                      </a:lnTo>
                      <a:lnTo>
                        <a:pt x="2923" y="2217"/>
                      </a:lnTo>
                      <a:lnTo>
                        <a:pt x="2972" y="2047"/>
                      </a:lnTo>
                      <a:lnTo>
                        <a:pt x="2972" y="1852"/>
                      </a:lnTo>
                      <a:lnTo>
                        <a:pt x="2972" y="1657"/>
                      </a:lnTo>
                      <a:lnTo>
                        <a:pt x="2923" y="1487"/>
                      </a:lnTo>
                      <a:lnTo>
                        <a:pt x="2826" y="1316"/>
                      </a:lnTo>
                      <a:lnTo>
                        <a:pt x="2704" y="1170"/>
                      </a:lnTo>
                      <a:lnTo>
                        <a:pt x="1535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25"/>
                <p:cNvSpPr/>
                <p:nvPr/>
              </p:nvSpPr>
              <p:spPr>
                <a:xfrm>
                  <a:off x="6137700" y="1623900"/>
                  <a:ext cx="250875" cy="255150"/>
                </a:xfrm>
                <a:custGeom>
                  <a:rect b="b" l="l" r="r" t="t"/>
                  <a:pathLst>
                    <a:path extrusionOk="0" fill="none" h="10206" w="10035">
                      <a:moveTo>
                        <a:pt x="9718" y="2412"/>
                      </a:moveTo>
                      <a:lnTo>
                        <a:pt x="8671" y="2217"/>
                      </a:lnTo>
                      <a:lnTo>
                        <a:pt x="9694" y="1194"/>
                      </a:lnTo>
                      <a:lnTo>
                        <a:pt x="9694" y="1194"/>
                      </a:lnTo>
                      <a:lnTo>
                        <a:pt x="9767" y="1121"/>
                      </a:lnTo>
                      <a:lnTo>
                        <a:pt x="9815" y="1024"/>
                      </a:lnTo>
                      <a:lnTo>
                        <a:pt x="9840" y="951"/>
                      </a:lnTo>
                      <a:lnTo>
                        <a:pt x="9840" y="853"/>
                      </a:lnTo>
                      <a:lnTo>
                        <a:pt x="9840" y="756"/>
                      </a:lnTo>
                      <a:lnTo>
                        <a:pt x="9815" y="658"/>
                      </a:lnTo>
                      <a:lnTo>
                        <a:pt x="9767" y="585"/>
                      </a:lnTo>
                      <a:lnTo>
                        <a:pt x="9694" y="512"/>
                      </a:lnTo>
                      <a:lnTo>
                        <a:pt x="9694" y="512"/>
                      </a:lnTo>
                      <a:lnTo>
                        <a:pt x="9621" y="439"/>
                      </a:lnTo>
                      <a:lnTo>
                        <a:pt x="9548" y="391"/>
                      </a:lnTo>
                      <a:lnTo>
                        <a:pt x="9450" y="366"/>
                      </a:lnTo>
                      <a:lnTo>
                        <a:pt x="9353" y="366"/>
                      </a:lnTo>
                      <a:lnTo>
                        <a:pt x="9255" y="366"/>
                      </a:lnTo>
                      <a:lnTo>
                        <a:pt x="9182" y="391"/>
                      </a:lnTo>
                      <a:lnTo>
                        <a:pt x="9085" y="439"/>
                      </a:lnTo>
                      <a:lnTo>
                        <a:pt x="9012" y="512"/>
                      </a:lnTo>
                      <a:lnTo>
                        <a:pt x="7867" y="1657"/>
                      </a:lnTo>
                      <a:lnTo>
                        <a:pt x="7867" y="1657"/>
                      </a:lnTo>
                      <a:lnTo>
                        <a:pt x="7818" y="1487"/>
                      </a:lnTo>
                      <a:lnTo>
                        <a:pt x="7599" y="317"/>
                      </a:lnTo>
                      <a:lnTo>
                        <a:pt x="7599" y="317"/>
                      </a:lnTo>
                      <a:lnTo>
                        <a:pt x="7575" y="196"/>
                      </a:lnTo>
                      <a:lnTo>
                        <a:pt x="7526" y="98"/>
                      </a:lnTo>
                      <a:lnTo>
                        <a:pt x="7477" y="50"/>
                      </a:lnTo>
                      <a:lnTo>
                        <a:pt x="7404" y="1"/>
                      </a:lnTo>
                      <a:lnTo>
                        <a:pt x="7331" y="1"/>
                      </a:lnTo>
                      <a:lnTo>
                        <a:pt x="7234" y="25"/>
                      </a:lnTo>
                      <a:lnTo>
                        <a:pt x="7161" y="74"/>
                      </a:lnTo>
                      <a:lnTo>
                        <a:pt x="7063" y="147"/>
                      </a:lnTo>
                      <a:lnTo>
                        <a:pt x="5432" y="1754"/>
                      </a:lnTo>
                      <a:lnTo>
                        <a:pt x="5432" y="1754"/>
                      </a:lnTo>
                      <a:lnTo>
                        <a:pt x="5358" y="1852"/>
                      </a:lnTo>
                      <a:lnTo>
                        <a:pt x="5285" y="1974"/>
                      </a:lnTo>
                      <a:lnTo>
                        <a:pt x="5212" y="2120"/>
                      </a:lnTo>
                      <a:lnTo>
                        <a:pt x="5164" y="2242"/>
                      </a:lnTo>
                      <a:lnTo>
                        <a:pt x="5139" y="2388"/>
                      </a:lnTo>
                      <a:lnTo>
                        <a:pt x="5115" y="2534"/>
                      </a:lnTo>
                      <a:lnTo>
                        <a:pt x="5115" y="2680"/>
                      </a:lnTo>
                      <a:lnTo>
                        <a:pt x="5115" y="2802"/>
                      </a:lnTo>
                      <a:lnTo>
                        <a:pt x="5334" y="3971"/>
                      </a:lnTo>
                      <a:lnTo>
                        <a:pt x="5334" y="3971"/>
                      </a:lnTo>
                      <a:lnTo>
                        <a:pt x="5383" y="4141"/>
                      </a:lnTo>
                      <a:lnTo>
                        <a:pt x="147" y="9378"/>
                      </a:lnTo>
                      <a:lnTo>
                        <a:pt x="147" y="9378"/>
                      </a:lnTo>
                      <a:lnTo>
                        <a:pt x="73" y="9451"/>
                      </a:lnTo>
                      <a:lnTo>
                        <a:pt x="25" y="9548"/>
                      </a:lnTo>
                      <a:lnTo>
                        <a:pt x="0" y="9645"/>
                      </a:lnTo>
                      <a:lnTo>
                        <a:pt x="0" y="9718"/>
                      </a:lnTo>
                      <a:lnTo>
                        <a:pt x="0" y="9816"/>
                      </a:lnTo>
                      <a:lnTo>
                        <a:pt x="25" y="9913"/>
                      </a:lnTo>
                      <a:lnTo>
                        <a:pt x="73" y="9986"/>
                      </a:lnTo>
                      <a:lnTo>
                        <a:pt x="147" y="10059"/>
                      </a:lnTo>
                      <a:lnTo>
                        <a:pt x="147" y="10059"/>
                      </a:lnTo>
                      <a:lnTo>
                        <a:pt x="220" y="10133"/>
                      </a:lnTo>
                      <a:lnTo>
                        <a:pt x="293" y="10181"/>
                      </a:lnTo>
                      <a:lnTo>
                        <a:pt x="390" y="10206"/>
                      </a:lnTo>
                      <a:lnTo>
                        <a:pt x="488" y="10206"/>
                      </a:lnTo>
                      <a:lnTo>
                        <a:pt x="488" y="10206"/>
                      </a:lnTo>
                      <a:lnTo>
                        <a:pt x="585" y="10206"/>
                      </a:lnTo>
                      <a:lnTo>
                        <a:pt x="658" y="10181"/>
                      </a:lnTo>
                      <a:lnTo>
                        <a:pt x="755" y="10133"/>
                      </a:lnTo>
                      <a:lnTo>
                        <a:pt x="828" y="10059"/>
                      </a:lnTo>
                      <a:lnTo>
                        <a:pt x="6187" y="4726"/>
                      </a:lnTo>
                      <a:lnTo>
                        <a:pt x="7234" y="4896"/>
                      </a:lnTo>
                      <a:lnTo>
                        <a:pt x="7234" y="4896"/>
                      </a:lnTo>
                      <a:lnTo>
                        <a:pt x="7356" y="4921"/>
                      </a:lnTo>
                      <a:lnTo>
                        <a:pt x="7502" y="4921"/>
                      </a:lnTo>
                      <a:lnTo>
                        <a:pt x="7624" y="4896"/>
                      </a:lnTo>
                      <a:lnTo>
                        <a:pt x="7770" y="4848"/>
                      </a:lnTo>
                      <a:lnTo>
                        <a:pt x="7916" y="4799"/>
                      </a:lnTo>
                      <a:lnTo>
                        <a:pt x="8038" y="4750"/>
                      </a:lnTo>
                      <a:lnTo>
                        <a:pt x="8159" y="4677"/>
                      </a:lnTo>
                      <a:lnTo>
                        <a:pt x="8257" y="4580"/>
                      </a:lnTo>
                      <a:lnTo>
                        <a:pt x="9889" y="2948"/>
                      </a:lnTo>
                      <a:lnTo>
                        <a:pt x="9889" y="2948"/>
                      </a:lnTo>
                      <a:lnTo>
                        <a:pt x="9962" y="2875"/>
                      </a:lnTo>
                      <a:lnTo>
                        <a:pt x="10010" y="2777"/>
                      </a:lnTo>
                      <a:lnTo>
                        <a:pt x="10035" y="2704"/>
                      </a:lnTo>
                      <a:lnTo>
                        <a:pt x="10010" y="2607"/>
                      </a:lnTo>
                      <a:lnTo>
                        <a:pt x="9986" y="2558"/>
                      </a:lnTo>
                      <a:lnTo>
                        <a:pt x="9913" y="2485"/>
                      </a:lnTo>
                      <a:lnTo>
                        <a:pt x="9815" y="2436"/>
                      </a:lnTo>
                      <a:lnTo>
                        <a:pt x="9718" y="2412"/>
                      </a:lnTo>
                      <a:lnTo>
                        <a:pt x="9718" y="241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" name="Google Shape;125;p25"/>
              <p:cNvGrpSpPr/>
              <p:nvPr/>
            </p:nvGrpSpPr>
            <p:grpSpPr>
              <a:xfrm>
                <a:off x="2787185" y="1056523"/>
                <a:ext cx="435022" cy="323445"/>
                <a:chOff x="5247525" y="3007275"/>
                <a:chExt cx="517575" cy="384825"/>
              </a:xfrm>
            </p:grpSpPr>
            <p:sp>
              <p:nvSpPr>
                <p:cNvPr id="126" name="Google Shape;126;p25"/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rect b="b" l="l" r="r" t="t"/>
                  <a:pathLst>
                    <a:path extrusionOk="0" fill="none" h="13956" w="13956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25"/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rect b="b" l="l" r="r" t="t"/>
                  <a:pathLst>
                    <a:path extrusionOk="0" fill="none" h="7941" w="7941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" name="Google Shape;128;p25"/>
              <p:cNvGrpSpPr/>
              <p:nvPr/>
            </p:nvGrpSpPr>
            <p:grpSpPr>
              <a:xfrm>
                <a:off x="3737549" y="1053706"/>
                <a:ext cx="333700" cy="329077"/>
                <a:chOff x="3292425" y="3664250"/>
                <a:chExt cx="397025" cy="391525"/>
              </a:xfrm>
            </p:grpSpPr>
            <p:sp>
              <p:nvSpPr>
                <p:cNvPr id="129" name="Google Shape;129;p25"/>
                <p:cNvSpPr/>
                <p:nvPr/>
              </p:nvSpPr>
              <p:spPr>
                <a:xfrm>
                  <a:off x="3292425" y="3680675"/>
                  <a:ext cx="375100" cy="375100"/>
                </a:xfrm>
                <a:custGeom>
                  <a:rect b="b" l="l" r="r" t="t"/>
                  <a:pathLst>
                    <a:path extrusionOk="0" fill="none" h="15004" w="15004">
                      <a:moveTo>
                        <a:pt x="7502" y="1"/>
                      </a:moveTo>
                      <a:lnTo>
                        <a:pt x="7502" y="1"/>
                      </a:lnTo>
                      <a:lnTo>
                        <a:pt x="7112" y="1"/>
                      </a:lnTo>
                      <a:lnTo>
                        <a:pt x="6747" y="50"/>
                      </a:lnTo>
                      <a:lnTo>
                        <a:pt x="6357" y="98"/>
                      </a:lnTo>
                      <a:lnTo>
                        <a:pt x="5992" y="147"/>
                      </a:lnTo>
                      <a:lnTo>
                        <a:pt x="5627" y="244"/>
                      </a:lnTo>
                      <a:lnTo>
                        <a:pt x="5261" y="342"/>
                      </a:lnTo>
                      <a:lnTo>
                        <a:pt x="4921" y="464"/>
                      </a:lnTo>
                      <a:lnTo>
                        <a:pt x="4580" y="585"/>
                      </a:lnTo>
                      <a:lnTo>
                        <a:pt x="4239" y="732"/>
                      </a:lnTo>
                      <a:lnTo>
                        <a:pt x="3922" y="902"/>
                      </a:lnTo>
                      <a:lnTo>
                        <a:pt x="3605" y="1097"/>
                      </a:lnTo>
                      <a:lnTo>
                        <a:pt x="3313" y="1292"/>
                      </a:lnTo>
                      <a:lnTo>
                        <a:pt x="3021" y="1487"/>
                      </a:lnTo>
                      <a:lnTo>
                        <a:pt x="2729" y="1706"/>
                      </a:lnTo>
                      <a:lnTo>
                        <a:pt x="2461" y="1949"/>
                      </a:lnTo>
                      <a:lnTo>
                        <a:pt x="2193" y="2193"/>
                      </a:lnTo>
                      <a:lnTo>
                        <a:pt x="1949" y="2461"/>
                      </a:lnTo>
                      <a:lnTo>
                        <a:pt x="1706" y="2729"/>
                      </a:lnTo>
                      <a:lnTo>
                        <a:pt x="1486" y="3021"/>
                      </a:lnTo>
                      <a:lnTo>
                        <a:pt x="1292" y="3313"/>
                      </a:lnTo>
                      <a:lnTo>
                        <a:pt x="1097" y="3605"/>
                      </a:lnTo>
                      <a:lnTo>
                        <a:pt x="902" y="3922"/>
                      </a:lnTo>
                      <a:lnTo>
                        <a:pt x="731" y="4239"/>
                      </a:lnTo>
                      <a:lnTo>
                        <a:pt x="585" y="4580"/>
                      </a:lnTo>
                      <a:lnTo>
                        <a:pt x="464" y="4921"/>
                      </a:lnTo>
                      <a:lnTo>
                        <a:pt x="342" y="5262"/>
                      </a:lnTo>
                      <a:lnTo>
                        <a:pt x="244" y="5627"/>
                      </a:lnTo>
                      <a:lnTo>
                        <a:pt x="147" y="5992"/>
                      </a:lnTo>
                      <a:lnTo>
                        <a:pt x="98" y="6358"/>
                      </a:lnTo>
                      <a:lnTo>
                        <a:pt x="50" y="6747"/>
                      </a:lnTo>
                      <a:lnTo>
                        <a:pt x="1" y="7113"/>
                      </a:lnTo>
                      <a:lnTo>
                        <a:pt x="1" y="7502"/>
                      </a:lnTo>
                      <a:lnTo>
                        <a:pt x="1" y="7502"/>
                      </a:lnTo>
                      <a:lnTo>
                        <a:pt x="1" y="7892"/>
                      </a:lnTo>
                      <a:lnTo>
                        <a:pt x="50" y="8257"/>
                      </a:lnTo>
                      <a:lnTo>
                        <a:pt x="98" y="8647"/>
                      </a:lnTo>
                      <a:lnTo>
                        <a:pt x="147" y="9012"/>
                      </a:lnTo>
                      <a:lnTo>
                        <a:pt x="244" y="9378"/>
                      </a:lnTo>
                      <a:lnTo>
                        <a:pt x="342" y="9743"/>
                      </a:lnTo>
                      <a:lnTo>
                        <a:pt x="464" y="10084"/>
                      </a:lnTo>
                      <a:lnTo>
                        <a:pt x="585" y="10425"/>
                      </a:lnTo>
                      <a:lnTo>
                        <a:pt x="731" y="10766"/>
                      </a:lnTo>
                      <a:lnTo>
                        <a:pt x="902" y="11082"/>
                      </a:lnTo>
                      <a:lnTo>
                        <a:pt x="1097" y="11399"/>
                      </a:lnTo>
                      <a:lnTo>
                        <a:pt x="1292" y="11691"/>
                      </a:lnTo>
                      <a:lnTo>
                        <a:pt x="1486" y="11984"/>
                      </a:lnTo>
                      <a:lnTo>
                        <a:pt x="1706" y="12276"/>
                      </a:lnTo>
                      <a:lnTo>
                        <a:pt x="1949" y="12544"/>
                      </a:lnTo>
                      <a:lnTo>
                        <a:pt x="2193" y="12812"/>
                      </a:lnTo>
                      <a:lnTo>
                        <a:pt x="2461" y="13055"/>
                      </a:lnTo>
                      <a:lnTo>
                        <a:pt x="2729" y="13299"/>
                      </a:lnTo>
                      <a:lnTo>
                        <a:pt x="3021" y="13518"/>
                      </a:lnTo>
                      <a:lnTo>
                        <a:pt x="3313" y="13713"/>
                      </a:lnTo>
                      <a:lnTo>
                        <a:pt x="3605" y="13908"/>
                      </a:lnTo>
                      <a:lnTo>
                        <a:pt x="3922" y="14102"/>
                      </a:lnTo>
                      <a:lnTo>
                        <a:pt x="4239" y="14273"/>
                      </a:lnTo>
                      <a:lnTo>
                        <a:pt x="4580" y="14419"/>
                      </a:lnTo>
                      <a:lnTo>
                        <a:pt x="4921" y="14541"/>
                      </a:lnTo>
                      <a:lnTo>
                        <a:pt x="5261" y="14663"/>
                      </a:lnTo>
                      <a:lnTo>
                        <a:pt x="5627" y="14760"/>
                      </a:lnTo>
                      <a:lnTo>
                        <a:pt x="5992" y="14857"/>
                      </a:lnTo>
                      <a:lnTo>
                        <a:pt x="6357" y="14906"/>
                      </a:lnTo>
                      <a:lnTo>
                        <a:pt x="6747" y="14955"/>
                      </a:lnTo>
                      <a:lnTo>
                        <a:pt x="7112" y="15004"/>
                      </a:lnTo>
                      <a:lnTo>
                        <a:pt x="7502" y="15004"/>
                      </a:lnTo>
                      <a:lnTo>
                        <a:pt x="7502" y="15004"/>
                      </a:lnTo>
                      <a:lnTo>
                        <a:pt x="7892" y="15004"/>
                      </a:lnTo>
                      <a:lnTo>
                        <a:pt x="8257" y="14955"/>
                      </a:lnTo>
                      <a:lnTo>
                        <a:pt x="8647" y="14906"/>
                      </a:lnTo>
                      <a:lnTo>
                        <a:pt x="9012" y="14857"/>
                      </a:lnTo>
                      <a:lnTo>
                        <a:pt x="9377" y="14760"/>
                      </a:lnTo>
                      <a:lnTo>
                        <a:pt x="9743" y="14663"/>
                      </a:lnTo>
                      <a:lnTo>
                        <a:pt x="10084" y="14541"/>
                      </a:lnTo>
                      <a:lnTo>
                        <a:pt x="10425" y="14419"/>
                      </a:lnTo>
                      <a:lnTo>
                        <a:pt x="10766" y="14273"/>
                      </a:lnTo>
                      <a:lnTo>
                        <a:pt x="11082" y="14102"/>
                      </a:lnTo>
                      <a:lnTo>
                        <a:pt x="11399" y="13908"/>
                      </a:lnTo>
                      <a:lnTo>
                        <a:pt x="11691" y="13713"/>
                      </a:lnTo>
                      <a:lnTo>
                        <a:pt x="11983" y="13518"/>
                      </a:lnTo>
                      <a:lnTo>
                        <a:pt x="12276" y="13299"/>
                      </a:lnTo>
                      <a:lnTo>
                        <a:pt x="12544" y="13055"/>
                      </a:lnTo>
                      <a:lnTo>
                        <a:pt x="12812" y="12812"/>
                      </a:lnTo>
                      <a:lnTo>
                        <a:pt x="13055" y="12544"/>
                      </a:lnTo>
                      <a:lnTo>
                        <a:pt x="13299" y="12276"/>
                      </a:lnTo>
                      <a:lnTo>
                        <a:pt x="13518" y="11984"/>
                      </a:lnTo>
                      <a:lnTo>
                        <a:pt x="13713" y="11691"/>
                      </a:lnTo>
                      <a:lnTo>
                        <a:pt x="13907" y="11399"/>
                      </a:lnTo>
                      <a:lnTo>
                        <a:pt x="14102" y="11082"/>
                      </a:lnTo>
                      <a:lnTo>
                        <a:pt x="14273" y="10766"/>
                      </a:lnTo>
                      <a:lnTo>
                        <a:pt x="14419" y="10425"/>
                      </a:lnTo>
                      <a:lnTo>
                        <a:pt x="14541" y="10084"/>
                      </a:lnTo>
                      <a:lnTo>
                        <a:pt x="14662" y="9743"/>
                      </a:lnTo>
                      <a:lnTo>
                        <a:pt x="14760" y="9378"/>
                      </a:lnTo>
                      <a:lnTo>
                        <a:pt x="14857" y="9012"/>
                      </a:lnTo>
                      <a:lnTo>
                        <a:pt x="14906" y="8647"/>
                      </a:lnTo>
                      <a:lnTo>
                        <a:pt x="14955" y="8257"/>
                      </a:lnTo>
                      <a:lnTo>
                        <a:pt x="15003" y="7892"/>
                      </a:lnTo>
                      <a:lnTo>
                        <a:pt x="15003" y="7502"/>
                      </a:lnTo>
                      <a:lnTo>
                        <a:pt x="7502" y="7502"/>
                      </a:lnTo>
                      <a:lnTo>
                        <a:pt x="7502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25"/>
                <p:cNvSpPr/>
                <p:nvPr/>
              </p:nvSpPr>
              <p:spPr>
                <a:xfrm>
                  <a:off x="3504325" y="3664250"/>
                  <a:ext cx="131525" cy="153450"/>
                </a:xfrm>
                <a:custGeom>
                  <a:rect b="b" l="l" r="r" t="t"/>
                  <a:pathLst>
                    <a:path extrusionOk="0" fill="none" h="6138" w="52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90" y="25"/>
                      </a:lnTo>
                      <a:lnTo>
                        <a:pt x="780" y="98"/>
                      </a:lnTo>
                      <a:lnTo>
                        <a:pt x="1169" y="171"/>
                      </a:lnTo>
                      <a:lnTo>
                        <a:pt x="1559" y="268"/>
                      </a:lnTo>
                      <a:lnTo>
                        <a:pt x="1924" y="414"/>
                      </a:lnTo>
                      <a:lnTo>
                        <a:pt x="2314" y="560"/>
                      </a:lnTo>
                      <a:lnTo>
                        <a:pt x="2655" y="731"/>
                      </a:lnTo>
                      <a:lnTo>
                        <a:pt x="3020" y="901"/>
                      </a:lnTo>
                      <a:lnTo>
                        <a:pt x="3020" y="901"/>
                      </a:lnTo>
                      <a:lnTo>
                        <a:pt x="3337" y="1121"/>
                      </a:lnTo>
                      <a:lnTo>
                        <a:pt x="3654" y="1340"/>
                      </a:lnTo>
                      <a:lnTo>
                        <a:pt x="3946" y="1559"/>
                      </a:lnTo>
                      <a:lnTo>
                        <a:pt x="4238" y="1803"/>
                      </a:lnTo>
                      <a:lnTo>
                        <a:pt x="4530" y="2070"/>
                      </a:lnTo>
                      <a:lnTo>
                        <a:pt x="4774" y="2363"/>
                      </a:lnTo>
                      <a:lnTo>
                        <a:pt x="5017" y="2655"/>
                      </a:lnTo>
                      <a:lnTo>
                        <a:pt x="5261" y="2972"/>
                      </a:lnTo>
                      <a:lnTo>
                        <a:pt x="0" y="61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31;p25"/>
                <p:cNvSpPr/>
                <p:nvPr/>
              </p:nvSpPr>
              <p:spPr>
                <a:xfrm>
                  <a:off x="3501875" y="3749500"/>
                  <a:ext cx="187575" cy="96825"/>
                </a:xfrm>
                <a:custGeom>
                  <a:rect b="b" l="l" r="r" t="t"/>
                  <a:pathLst>
                    <a:path extrusionOk="0" fill="none" h="3873" w="7503">
                      <a:moveTo>
                        <a:pt x="6431" y="0"/>
                      </a:moveTo>
                      <a:lnTo>
                        <a:pt x="1" y="3872"/>
                      </a:lnTo>
                      <a:lnTo>
                        <a:pt x="7502" y="3872"/>
                      </a:lnTo>
                      <a:lnTo>
                        <a:pt x="7502" y="3872"/>
                      </a:lnTo>
                      <a:lnTo>
                        <a:pt x="7478" y="3337"/>
                      </a:lnTo>
                      <a:lnTo>
                        <a:pt x="7429" y="2825"/>
                      </a:lnTo>
                      <a:lnTo>
                        <a:pt x="7332" y="2314"/>
                      </a:lnTo>
                      <a:lnTo>
                        <a:pt x="7210" y="1827"/>
                      </a:lnTo>
                      <a:lnTo>
                        <a:pt x="7064" y="1340"/>
                      </a:lnTo>
                      <a:lnTo>
                        <a:pt x="6893" y="877"/>
                      </a:lnTo>
                      <a:lnTo>
                        <a:pt x="6674" y="438"/>
                      </a:lnTo>
                      <a:lnTo>
                        <a:pt x="6431" y="0"/>
                      </a:lnTo>
                      <a:lnTo>
                        <a:pt x="643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2" name="Google Shape;132;p25"/>
            <p:cNvGrpSpPr/>
            <p:nvPr/>
          </p:nvGrpSpPr>
          <p:grpSpPr>
            <a:xfrm>
              <a:off x="285114" y="1470450"/>
              <a:ext cx="3894644" cy="342399"/>
              <a:chOff x="176103" y="1851450"/>
              <a:chExt cx="3894644" cy="342399"/>
            </a:xfrm>
          </p:grpSpPr>
          <p:grpSp>
            <p:nvGrpSpPr>
              <p:cNvPr id="133" name="Google Shape;133;p25"/>
              <p:cNvGrpSpPr/>
              <p:nvPr/>
            </p:nvGrpSpPr>
            <p:grpSpPr>
              <a:xfrm>
                <a:off x="2023114" y="1859897"/>
                <a:ext cx="345971" cy="325505"/>
                <a:chOff x="5972700" y="2330200"/>
                <a:chExt cx="411625" cy="387275"/>
              </a:xfrm>
            </p:grpSpPr>
            <p:sp>
              <p:nvSpPr>
                <p:cNvPr id="134" name="Google Shape;134;p25"/>
                <p:cNvSpPr/>
                <p:nvPr/>
              </p:nvSpPr>
              <p:spPr>
                <a:xfrm>
                  <a:off x="5972700" y="2476950"/>
                  <a:ext cx="98050" cy="219825"/>
                </a:xfrm>
                <a:custGeom>
                  <a:rect b="b" l="l" r="r" t="t"/>
                  <a:pathLst>
                    <a:path extrusionOk="0" fill="none" h="8793" w="3922">
                      <a:moveTo>
                        <a:pt x="0" y="0"/>
                      </a:moveTo>
                      <a:lnTo>
                        <a:pt x="0" y="8792"/>
                      </a:lnTo>
                      <a:lnTo>
                        <a:pt x="3921" y="8792"/>
                      </a:lnTo>
                      <a:lnTo>
                        <a:pt x="3921" y="0"/>
                      </a:lnTo>
                      <a:lnTo>
                        <a:pt x="0" y="0"/>
                      </a:lnTo>
                      <a:close/>
                      <a:moveTo>
                        <a:pt x="2411" y="2411"/>
                      </a:moveTo>
                      <a:lnTo>
                        <a:pt x="2411" y="2411"/>
                      </a:lnTo>
                      <a:lnTo>
                        <a:pt x="2265" y="2387"/>
                      </a:lnTo>
                      <a:lnTo>
                        <a:pt x="2143" y="2363"/>
                      </a:lnTo>
                      <a:lnTo>
                        <a:pt x="2022" y="2290"/>
                      </a:lnTo>
                      <a:lnTo>
                        <a:pt x="1924" y="2216"/>
                      </a:lnTo>
                      <a:lnTo>
                        <a:pt x="1827" y="2095"/>
                      </a:lnTo>
                      <a:lnTo>
                        <a:pt x="1754" y="1973"/>
                      </a:lnTo>
                      <a:lnTo>
                        <a:pt x="1729" y="1851"/>
                      </a:lnTo>
                      <a:lnTo>
                        <a:pt x="1705" y="1705"/>
                      </a:lnTo>
                      <a:lnTo>
                        <a:pt x="1705" y="1705"/>
                      </a:lnTo>
                      <a:lnTo>
                        <a:pt x="1729" y="1559"/>
                      </a:lnTo>
                      <a:lnTo>
                        <a:pt x="1754" y="1437"/>
                      </a:lnTo>
                      <a:lnTo>
                        <a:pt x="1827" y="1315"/>
                      </a:lnTo>
                      <a:lnTo>
                        <a:pt x="1924" y="1218"/>
                      </a:lnTo>
                      <a:lnTo>
                        <a:pt x="2022" y="1120"/>
                      </a:lnTo>
                      <a:lnTo>
                        <a:pt x="2143" y="1072"/>
                      </a:lnTo>
                      <a:lnTo>
                        <a:pt x="2265" y="1023"/>
                      </a:lnTo>
                      <a:lnTo>
                        <a:pt x="2411" y="999"/>
                      </a:lnTo>
                      <a:lnTo>
                        <a:pt x="2411" y="999"/>
                      </a:lnTo>
                      <a:lnTo>
                        <a:pt x="2557" y="1023"/>
                      </a:lnTo>
                      <a:lnTo>
                        <a:pt x="2679" y="1072"/>
                      </a:lnTo>
                      <a:lnTo>
                        <a:pt x="2801" y="1120"/>
                      </a:lnTo>
                      <a:lnTo>
                        <a:pt x="2898" y="1218"/>
                      </a:lnTo>
                      <a:lnTo>
                        <a:pt x="2996" y="1315"/>
                      </a:lnTo>
                      <a:lnTo>
                        <a:pt x="3069" y="1437"/>
                      </a:lnTo>
                      <a:lnTo>
                        <a:pt x="3093" y="1559"/>
                      </a:lnTo>
                      <a:lnTo>
                        <a:pt x="3118" y="1705"/>
                      </a:lnTo>
                      <a:lnTo>
                        <a:pt x="3118" y="1705"/>
                      </a:lnTo>
                      <a:lnTo>
                        <a:pt x="3093" y="1851"/>
                      </a:lnTo>
                      <a:lnTo>
                        <a:pt x="3069" y="1973"/>
                      </a:lnTo>
                      <a:lnTo>
                        <a:pt x="2996" y="2095"/>
                      </a:lnTo>
                      <a:lnTo>
                        <a:pt x="2898" y="2216"/>
                      </a:lnTo>
                      <a:lnTo>
                        <a:pt x="2801" y="2290"/>
                      </a:lnTo>
                      <a:lnTo>
                        <a:pt x="2679" y="2363"/>
                      </a:lnTo>
                      <a:lnTo>
                        <a:pt x="2557" y="2387"/>
                      </a:lnTo>
                      <a:lnTo>
                        <a:pt x="2411" y="2411"/>
                      </a:lnTo>
                      <a:lnTo>
                        <a:pt x="2411" y="241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25"/>
                <p:cNvSpPr/>
                <p:nvPr/>
              </p:nvSpPr>
              <p:spPr>
                <a:xfrm>
                  <a:off x="6078025" y="2330200"/>
                  <a:ext cx="306300" cy="387275"/>
                </a:xfrm>
                <a:custGeom>
                  <a:rect b="b" l="l" r="r" t="t"/>
                  <a:pathLst>
                    <a:path extrusionOk="0" fill="none" h="15491" w="12252">
                      <a:moveTo>
                        <a:pt x="1" y="13396"/>
                      </a:moveTo>
                      <a:lnTo>
                        <a:pt x="1511" y="13396"/>
                      </a:lnTo>
                      <a:lnTo>
                        <a:pt x="1511" y="13396"/>
                      </a:lnTo>
                      <a:lnTo>
                        <a:pt x="1998" y="13639"/>
                      </a:lnTo>
                      <a:lnTo>
                        <a:pt x="2680" y="13932"/>
                      </a:lnTo>
                      <a:lnTo>
                        <a:pt x="3556" y="14273"/>
                      </a:lnTo>
                      <a:lnTo>
                        <a:pt x="4531" y="14638"/>
                      </a:lnTo>
                      <a:lnTo>
                        <a:pt x="5578" y="14955"/>
                      </a:lnTo>
                      <a:lnTo>
                        <a:pt x="6114" y="15101"/>
                      </a:lnTo>
                      <a:lnTo>
                        <a:pt x="6650" y="15222"/>
                      </a:lnTo>
                      <a:lnTo>
                        <a:pt x="7161" y="15344"/>
                      </a:lnTo>
                      <a:lnTo>
                        <a:pt x="7672" y="15417"/>
                      </a:lnTo>
                      <a:lnTo>
                        <a:pt x="8135" y="15466"/>
                      </a:lnTo>
                      <a:lnTo>
                        <a:pt x="8598" y="15490"/>
                      </a:lnTo>
                      <a:lnTo>
                        <a:pt x="8598" y="15490"/>
                      </a:lnTo>
                      <a:lnTo>
                        <a:pt x="9377" y="15490"/>
                      </a:lnTo>
                      <a:lnTo>
                        <a:pt x="9791" y="15466"/>
                      </a:lnTo>
                      <a:lnTo>
                        <a:pt x="10181" y="15417"/>
                      </a:lnTo>
                      <a:lnTo>
                        <a:pt x="10522" y="15320"/>
                      </a:lnTo>
                      <a:lnTo>
                        <a:pt x="10692" y="15271"/>
                      </a:lnTo>
                      <a:lnTo>
                        <a:pt x="10814" y="15222"/>
                      </a:lnTo>
                      <a:lnTo>
                        <a:pt x="10936" y="15149"/>
                      </a:lnTo>
                      <a:lnTo>
                        <a:pt x="11033" y="15052"/>
                      </a:lnTo>
                      <a:lnTo>
                        <a:pt x="11082" y="14955"/>
                      </a:lnTo>
                      <a:lnTo>
                        <a:pt x="11131" y="14833"/>
                      </a:lnTo>
                      <a:lnTo>
                        <a:pt x="11204" y="14126"/>
                      </a:lnTo>
                      <a:lnTo>
                        <a:pt x="11204" y="14126"/>
                      </a:lnTo>
                      <a:lnTo>
                        <a:pt x="11180" y="13956"/>
                      </a:lnTo>
                      <a:lnTo>
                        <a:pt x="11131" y="13810"/>
                      </a:lnTo>
                      <a:lnTo>
                        <a:pt x="11033" y="13664"/>
                      </a:lnTo>
                      <a:lnTo>
                        <a:pt x="10887" y="13542"/>
                      </a:lnTo>
                      <a:lnTo>
                        <a:pt x="10887" y="13542"/>
                      </a:lnTo>
                      <a:lnTo>
                        <a:pt x="11009" y="13518"/>
                      </a:lnTo>
                      <a:lnTo>
                        <a:pt x="11131" y="13469"/>
                      </a:lnTo>
                      <a:lnTo>
                        <a:pt x="11253" y="13420"/>
                      </a:lnTo>
                      <a:lnTo>
                        <a:pt x="11350" y="13323"/>
                      </a:lnTo>
                      <a:lnTo>
                        <a:pt x="11423" y="13225"/>
                      </a:lnTo>
                      <a:lnTo>
                        <a:pt x="11496" y="13104"/>
                      </a:lnTo>
                      <a:lnTo>
                        <a:pt x="11545" y="12957"/>
                      </a:lnTo>
                      <a:lnTo>
                        <a:pt x="11569" y="12836"/>
                      </a:lnTo>
                      <a:lnTo>
                        <a:pt x="11642" y="11959"/>
                      </a:lnTo>
                      <a:lnTo>
                        <a:pt x="11642" y="11959"/>
                      </a:lnTo>
                      <a:lnTo>
                        <a:pt x="11642" y="11837"/>
                      </a:lnTo>
                      <a:lnTo>
                        <a:pt x="11642" y="11740"/>
                      </a:lnTo>
                      <a:lnTo>
                        <a:pt x="11618" y="11618"/>
                      </a:lnTo>
                      <a:lnTo>
                        <a:pt x="11569" y="11521"/>
                      </a:lnTo>
                      <a:lnTo>
                        <a:pt x="11447" y="11350"/>
                      </a:lnTo>
                      <a:lnTo>
                        <a:pt x="11374" y="11277"/>
                      </a:lnTo>
                      <a:lnTo>
                        <a:pt x="11301" y="11204"/>
                      </a:lnTo>
                      <a:lnTo>
                        <a:pt x="11301" y="11204"/>
                      </a:lnTo>
                      <a:lnTo>
                        <a:pt x="11423" y="11180"/>
                      </a:lnTo>
                      <a:lnTo>
                        <a:pt x="11521" y="11131"/>
                      </a:lnTo>
                      <a:lnTo>
                        <a:pt x="11618" y="11058"/>
                      </a:lnTo>
                      <a:lnTo>
                        <a:pt x="11715" y="10960"/>
                      </a:lnTo>
                      <a:lnTo>
                        <a:pt x="11788" y="10863"/>
                      </a:lnTo>
                      <a:lnTo>
                        <a:pt x="11837" y="10766"/>
                      </a:lnTo>
                      <a:lnTo>
                        <a:pt x="11886" y="10644"/>
                      </a:lnTo>
                      <a:lnTo>
                        <a:pt x="11910" y="10498"/>
                      </a:lnTo>
                      <a:lnTo>
                        <a:pt x="11983" y="9645"/>
                      </a:lnTo>
                      <a:lnTo>
                        <a:pt x="11983" y="9645"/>
                      </a:lnTo>
                      <a:lnTo>
                        <a:pt x="11983" y="9523"/>
                      </a:lnTo>
                      <a:lnTo>
                        <a:pt x="11983" y="9402"/>
                      </a:lnTo>
                      <a:lnTo>
                        <a:pt x="11959" y="9280"/>
                      </a:lnTo>
                      <a:lnTo>
                        <a:pt x="11910" y="9182"/>
                      </a:lnTo>
                      <a:lnTo>
                        <a:pt x="11861" y="9085"/>
                      </a:lnTo>
                      <a:lnTo>
                        <a:pt x="11788" y="9012"/>
                      </a:lnTo>
                      <a:lnTo>
                        <a:pt x="11715" y="8939"/>
                      </a:lnTo>
                      <a:lnTo>
                        <a:pt x="11618" y="8866"/>
                      </a:lnTo>
                      <a:lnTo>
                        <a:pt x="11618" y="8866"/>
                      </a:lnTo>
                      <a:lnTo>
                        <a:pt x="11715" y="8841"/>
                      </a:lnTo>
                      <a:lnTo>
                        <a:pt x="11813" y="8768"/>
                      </a:lnTo>
                      <a:lnTo>
                        <a:pt x="11910" y="8695"/>
                      </a:lnTo>
                      <a:lnTo>
                        <a:pt x="11983" y="8622"/>
                      </a:lnTo>
                      <a:lnTo>
                        <a:pt x="12056" y="8525"/>
                      </a:lnTo>
                      <a:lnTo>
                        <a:pt x="12105" y="8427"/>
                      </a:lnTo>
                      <a:lnTo>
                        <a:pt x="12129" y="8306"/>
                      </a:lnTo>
                      <a:lnTo>
                        <a:pt x="12154" y="8184"/>
                      </a:lnTo>
                      <a:lnTo>
                        <a:pt x="12251" y="7307"/>
                      </a:lnTo>
                      <a:lnTo>
                        <a:pt x="12251" y="7307"/>
                      </a:lnTo>
                      <a:lnTo>
                        <a:pt x="12227" y="7185"/>
                      </a:lnTo>
                      <a:lnTo>
                        <a:pt x="12202" y="7064"/>
                      </a:lnTo>
                      <a:lnTo>
                        <a:pt x="12154" y="6966"/>
                      </a:lnTo>
                      <a:lnTo>
                        <a:pt x="12105" y="6869"/>
                      </a:lnTo>
                      <a:lnTo>
                        <a:pt x="12032" y="6771"/>
                      </a:lnTo>
                      <a:lnTo>
                        <a:pt x="11935" y="6698"/>
                      </a:lnTo>
                      <a:lnTo>
                        <a:pt x="11715" y="6552"/>
                      </a:lnTo>
                      <a:lnTo>
                        <a:pt x="11472" y="6430"/>
                      </a:lnTo>
                      <a:lnTo>
                        <a:pt x="11180" y="6333"/>
                      </a:lnTo>
                      <a:lnTo>
                        <a:pt x="10863" y="6260"/>
                      </a:lnTo>
                      <a:lnTo>
                        <a:pt x="10546" y="6211"/>
                      </a:lnTo>
                      <a:lnTo>
                        <a:pt x="10546" y="6211"/>
                      </a:lnTo>
                      <a:lnTo>
                        <a:pt x="9864" y="6114"/>
                      </a:lnTo>
                      <a:lnTo>
                        <a:pt x="8817" y="6016"/>
                      </a:lnTo>
                      <a:lnTo>
                        <a:pt x="7575" y="5943"/>
                      </a:lnTo>
                      <a:lnTo>
                        <a:pt x="6309" y="5870"/>
                      </a:lnTo>
                      <a:lnTo>
                        <a:pt x="6309" y="5870"/>
                      </a:lnTo>
                      <a:lnTo>
                        <a:pt x="6479" y="5578"/>
                      </a:lnTo>
                      <a:lnTo>
                        <a:pt x="6625" y="5237"/>
                      </a:lnTo>
                      <a:lnTo>
                        <a:pt x="6771" y="4872"/>
                      </a:lnTo>
                      <a:lnTo>
                        <a:pt x="6869" y="4482"/>
                      </a:lnTo>
                      <a:lnTo>
                        <a:pt x="6966" y="4092"/>
                      </a:lnTo>
                      <a:lnTo>
                        <a:pt x="7064" y="3678"/>
                      </a:lnTo>
                      <a:lnTo>
                        <a:pt x="7161" y="2875"/>
                      </a:lnTo>
                      <a:lnTo>
                        <a:pt x="7234" y="2144"/>
                      </a:lnTo>
                      <a:lnTo>
                        <a:pt x="7283" y="1535"/>
                      </a:lnTo>
                      <a:lnTo>
                        <a:pt x="7283" y="975"/>
                      </a:lnTo>
                      <a:lnTo>
                        <a:pt x="7283" y="975"/>
                      </a:lnTo>
                      <a:lnTo>
                        <a:pt x="7283" y="804"/>
                      </a:lnTo>
                      <a:lnTo>
                        <a:pt x="7210" y="609"/>
                      </a:lnTo>
                      <a:lnTo>
                        <a:pt x="7137" y="463"/>
                      </a:lnTo>
                      <a:lnTo>
                        <a:pt x="7015" y="317"/>
                      </a:lnTo>
                      <a:lnTo>
                        <a:pt x="6869" y="171"/>
                      </a:lnTo>
                      <a:lnTo>
                        <a:pt x="6698" y="98"/>
                      </a:lnTo>
                      <a:lnTo>
                        <a:pt x="6503" y="25"/>
                      </a:lnTo>
                      <a:lnTo>
                        <a:pt x="6309" y="1"/>
                      </a:lnTo>
                      <a:lnTo>
                        <a:pt x="6309" y="1"/>
                      </a:lnTo>
                      <a:lnTo>
                        <a:pt x="5943" y="25"/>
                      </a:lnTo>
                      <a:lnTo>
                        <a:pt x="5700" y="74"/>
                      </a:lnTo>
                      <a:lnTo>
                        <a:pt x="5505" y="147"/>
                      </a:lnTo>
                      <a:lnTo>
                        <a:pt x="5359" y="220"/>
                      </a:lnTo>
                      <a:lnTo>
                        <a:pt x="5359" y="220"/>
                      </a:lnTo>
                      <a:lnTo>
                        <a:pt x="4969" y="1462"/>
                      </a:lnTo>
                      <a:lnTo>
                        <a:pt x="4774" y="2022"/>
                      </a:lnTo>
                      <a:lnTo>
                        <a:pt x="4579" y="2534"/>
                      </a:lnTo>
                      <a:lnTo>
                        <a:pt x="4385" y="2996"/>
                      </a:lnTo>
                      <a:lnTo>
                        <a:pt x="4190" y="3386"/>
                      </a:lnTo>
                      <a:lnTo>
                        <a:pt x="4019" y="3678"/>
                      </a:lnTo>
                      <a:lnTo>
                        <a:pt x="3873" y="3922"/>
                      </a:lnTo>
                      <a:lnTo>
                        <a:pt x="3873" y="3922"/>
                      </a:lnTo>
                      <a:lnTo>
                        <a:pt x="3654" y="4141"/>
                      </a:lnTo>
                      <a:lnTo>
                        <a:pt x="3313" y="4482"/>
                      </a:lnTo>
                      <a:lnTo>
                        <a:pt x="2509" y="5237"/>
                      </a:lnTo>
                      <a:lnTo>
                        <a:pt x="1438" y="6211"/>
                      </a:lnTo>
                      <a:lnTo>
                        <a:pt x="1" y="621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" name="Google Shape;136;p25"/>
              <p:cNvGrpSpPr/>
              <p:nvPr/>
            </p:nvGrpSpPr>
            <p:grpSpPr>
              <a:xfrm>
                <a:off x="1093460" y="1865780"/>
                <a:ext cx="353136" cy="313738"/>
                <a:chOff x="5292575" y="3681900"/>
                <a:chExt cx="420150" cy="373275"/>
              </a:xfrm>
            </p:grpSpPr>
            <p:sp>
              <p:nvSpPr>
                <p:cNvPr id="137" name="Google Shape;137;p25"/>
                <p:cNvSpPr/>
                <p:nvPr/>
              </p:nvSpPr>
              <p:spPr>
                <a:xfrm>
                  <a:off x="5292575" y="3706875"/>
                  <a:ext cx="420150" cy="266700"/>
                </a:xfrm>
                <a:custGeom>
                  <a:rect b="b" l="l" r="r" t="t"/>
                  <a:pathLst>
                    <a:path extrusionOk="0" fill="none" h="10668" w="16806">
                      <a:moveTo>
                        <a:pt x="16319" y="0"/>
                      </a:moveTo>
                      <a:lnTo>
                        <a:pt x="488" y="0"/>
                      </a:lnTo>
                      <a:lnTo>
                        <a:pt x="488" y="0"/>
                      </a:lnTo>
                      <a:lnTo>
                        <a:pt x="390" y="0"/>
                      </a:lnTo>
                      <a:lnTo>
                        <a:pt x="293" y="25"/>
                      </a:lnTo>
                      <a:lnTo>
                        <a:pt x="196" y="73"/>
                      </a:lnTo>
                      <a:lnTo>
                        <a:pt x="123" y="146"/>
                      </a:lnTo>
                      <a:lnTo>
                        <a:pt x="74" y="219"/>
                      </a:lnTo>
                      <a:lnTo>
                        <a:pt x="25" y="292"/>
                      </a:lnTo>
                      <a:lnTo>
                        <a:pt x="1" y="390"/>
                      </a:lnTo>
                      <a:lnTo>
                        <a:pt x="1" y="487"/>
                      </a:lnTo>
                      <a:lnTo>
                        <a:pt x="1" y="10181"/>
                      </a:lnTo>
                      <a:lnTo>
                        <a:pt x="1" y="10181"/>
                      </a:lnTo>
                      <a:lnTo>
                        <a:pt x="1" y="10278"/>
                      </a:lnTo>
                      <a:lnTo>
                        <a:pt x="25" y="10375"/>
                      </a:lnTo>
                      <a:lnTo>
                        <a:pt x="74" y="10448"/>
                      </a:lnTo>
                      <a:lnTo>
                        <a:pt x="123" y="10522"/>
                      </a:lnTo>
                      <a:lnTo>
                        <a:pt x="196" y="10570"/>
                      </a:lnTo>
                      <a:lnTo>
                        <a:pt x="293" y="10619"/>
                      </a:lnTo>
                      <a:lnTo>
                        <a:pt x="390" y="10643"/>
                      </a:lnTo>
                      <a:lnTo>
                        <a:pt x="488" y="10668"/>
                      </a:lnTo>
                      <a:lnTo>
                        <a:pt x="16319" y="10668"/>
                      </a:lnTo>
                      <a:lnTo>
                        <a:pt x="16319" y="10668"/>
                      </a:lnTo>
                      <a:lnTo>
                        <a:pt x="16416" y="10643"/>
                      </a:lnTo>
                      <a:lnTo>
                        <a:pt x="16513" y="10619"/>
                      </a:lnTo>
                      <a:lnTo>
                        <a:pt x="16611" y="10570"/>
                      </a:lnTo>
                      <a:lnTo>
                        <a:pt x="16684" y="10522"/>
                      </a:lnTo>
                      <a:lnTo>
                        <a:pt x="16733" y="10448"/>
                      </a:lnTo>
                      <a:lnTo>
                        <a:pt x="16781" y="10375"/>
                      </a:lnTo>
                      <a:lnTo>
                        <a:pt x="16806" y="10278"/>
                      </a:lnTo>
                      <a:lnTo>
                        <a:pt x="16806" y="10181"/>
                      </a:lnTo>
                      <a:lnTo>
                        <a:pt x="16806" y="487"/>
                      </a:lnTo>
                      <a:lnTo>
                        <a:pt x="16806" y="487"/>
                      </a:lnTo>
                      <a:lnTo>
                        <a:pt x="16806" y="390"/>
                      </a:lnTo>
                      <a:lnTo>
                        <a:pt x="16781" y="292"/>
                      </a:lnTo>
                      <a:lnTo>
                        <a:pt x="16733" y="219"/>
                      </a:lnTo>
                      <a:lnTo>
                        <a:pt x="16684" y="146"/>
                      </a:lnTo>
                      <a:lnTo>
                        <a:pt x="16611" y="73"/>
                      </a:lnTo>
                      <a:lnTo>
                        <a:pt x="16513" y="25"/>
                      </a:lnTo>
                      <a:lnTo>
                        <a:pt x="16416" y="0"/>
                      </a:lnTo>
                      <a:lnTo>
                        <a:pt x="16319" y="0"/>
                      </a:lnTo>
                      <a:lnTo>
                        <a:pt x="16319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25"/>
                <p:cNvSpPr/>
                <p:nvPr/>
              </p:nvSpPr>
              <p:spPr>
                <a:xfrm>
                  <a:off x="5490475" y="3681900"/>
                  <a:ext cx="24375" cy="25000"/>
                </a:xfrm>
                <a:custGeom>
                  <a:rect b="b" l="l" r="r" t="t"/>
                  <a:pathLst>
                    <a:path extrusionOk="0" fill="none" h="1000" w="975">
                      <a:moveTo>
                        <a:pt x="974" y="999"/>
                      </a:moveTo>
                      <a:lnTo>
                        <a:pt x="974" y="488"/>
                      </a:lnTo>
                      <a:lnTo>
                        <a:pt x="974" y="488"/>
                      </a:lnTo>
                      <a:lnTo>
                        <a:pt x="974" y="390"/>
                      </a:lnTo>
                      <a:lnTo>
                        <a:pt x="926" y="293"/>
                      </a:lnTo>
                      <a:lnTo>
                        <a:pt x="901" y="220"/>
                      </a:lnTo>
                      <a:lnTo>
                        <a:pt x="828" y="147"/>
                      </a:lnTo>
                      <a:lnTo>
                        <a:pt x="755" y="74"/>
                      </a:lnTo>
                      <a:lnTo>
                        <a:pt x="682" y="49"/>
                      </a:lnTo>
                      <a:lnTo>
                        <a:pt x="585" y="1"/>
                      </a:lnTo>
                      <a:lnTo>
                        <a:pt x="487" y="1"/>
                      </a:lnTo>
                      <a:lnTo>
                        <a:pt x="487" y="1"/>
                      </a:lnTo>
                      <a:lnTo>
                        <a:pt x="390" y="1"/>
                      </a:lnTo>
                      <a:lnTo>
                        <a:pt x="292" y="49"/>
                      </a:lnTo>
                      <a:lnTo>
                        <a:pt x="219" y="74"/>
                      </a:lnTo>
                      <a:lnTo>
                        <a:pt x="146" y="147"/>
                      </a:lnTo>
                      <a:lnTo>
                        <a:pt x="73" y="220"/>
                      </a:lnTo>
                      <a:lnTo>
                        <a:pt x="49" y="293"/>
                      </a:lnTo>
                      <a:lnTo>
                        <a:pt x="0" y="390"/>
                      </a:lnTo>
                      <a:lnTo>
                        <a:pt x="0" y="488"/>
                      </a:ln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25"/>
                <p:cNvSpPr/>
                <p:nvPr/>
              </p:nvSpPr>
              <p:spPr>
                <a:xfrm>
                  <a:off x="5358350" y="3973550"/>
                  <a:ext cx="60900" cy="81625"/>
                </a:xfrm>
                <a:custGeom>
                  <a:rect b="b" l="l" r="r" t="t"/>
                  <a:pathLst>
                    <a:path extrusionOk="0" fill="none" h="3265" w="2436">
                      <a:moveTo>
                        <a:pt x="1340" y="1"/>
                      </a:moveTo>
                      <a:lnTo>
                        <a:pt x="49" y="2558"/>
                      </a:lnTo>
                      <a:lnTo>
                        <a:pt x="49" y="2558"/>
                      </a:lnTo>
                      <a:lnTo>
                        <a:pt x="24" y="2631"/>
                      </a:lnTo>
                      <a:lnTo>
                        <a:pt x="0" y="2728"/>
                      </a:lnTo>
                      <a:lnTo>
                        <a:pt x="0" y="2826"/>
                      </a:lnTo>
                      <a:lnTo>
                        <a:pt x="24" y="2923"/>
                      </a:lnTo>
                      <a:lnTo>
                        <a:pt x="73" y="2996"/>
                      </a:lnTo>
                      <a:lnTo>
                        <a:pt x="122" y="3094"/>
                      </a:lnTo>
                      <a:lnTo>
                        <a:pt x="195" y="3142"/>
                      </a:lnTo>
                      <a:lnTo>
                        <a:pt x="268" y="3215"/>
                      </a:lnTo>
                      <a:lnTo>
                        <a:pt x="268" y="3215"/>
                      </a:lnTo>
                      <a:lnTo>
                        <a:pt x="390" y="3240"/>
                      </a:lnTo>
                      <a:lnTo>
                        <a:pt x="487" y="3264"/>
                      </a:lnTo>
                      <a:lnTo>
                        <a:pt x="487" y="3264"/>
                      </a:lnTo>
                      <a:lnTo>
                        <a:pt x="633" y="3240"/>
                      </a:lnTo>
                      <a:lnTo>
                        <a:pt x="755" y="3191"/>
                      </a:lnTo>
                      <a:lnTo>
                        <a:pt x="853" y="3094"/>
                      </a:lnTo>
                      <a:lnTo>
                        <a:pt x="926" y="2996"/>
                      </a:lnTo>
                      <a:lnTo>
                        <a:pt x="2436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25"/>
                <p:cNvSpPr/>
                <p:nvPr/>
              </p:nvSpPr>
              <p:spPr>
                <a:xfrm>
                  <a:off x="5586050" y="3973550"/>
                  <a:ext cx="60925" cy="81625"/>
                </a:xfrm>
                <a:custGeom>
                  <a:rect b="b" l="l" r="r" t="t"/>
                  <a:pathLst>
                    <a:path extrusionOk="0" fill="none" h="3265" w="2437">
                      <a:moveTo>
                        <a:pt x="1" y="1"/>
                      </a:moveTo>
                      <a:lnTo>
                        <a:pt x="1511" y="2996"/>
                      </a:lnTo>
                      <a:lnTo>
                        <a:pt x="1511" y="2996"/>
                      </a:lnTo>
                      <a:lnTo>
                        <a:pt x="1584" y="3094"/>
                      </a:lnTo>
                      <a:lnTo>
                        <a:pt x="1681" y="3191"/>
                      </a:lnTo>
                      <a:lnTo>
                        <a:pt x="1803" y="3240"/>
                      </a:lnTo>
                      <a:lnTo>
                        <a:pt x="1949" y="3264"/>
                      </a:lnTo>
                      <a:lnTo>
                        <a:pt x="1949" y="3264"/>
                      </a:lnTo>
                      <a:lnTo>
                        <a:pt x="2047" y="3240"/>
                      </a:lnTo>
                      <a:lnTo>
                        <a:pt x="2168" y="3215"/>
                      </a:lnTo>
                      <a:lnTo>
                        <a:pt x="2168" y="3215"/>
                      </a:lnTo>
                      <a:lnTo>
                        <a:pt x="2241" y="3142"/>
                      </a:lnTo>
                      <a:lnTo>
                        <a:pt x="2315" y="3094"/>
                      </a:lnTo>
                      <a:lnTo>
                        <a:pt x="2363" y="2996"/>
                      </a:lnTo>
                      <a:lnTo>
                        <a:pt x="2412" y="2923"/>
                      </a:lnTo>
                      <a:lnTo>
                        <a:pt x="2436" y="2826"/>
                      </a:lnTo>
                      <a:lnTo>
                        <a:pt x="2436" y="2728"/>
                      </a:lnTo>
                      <a:lnTo>
                        <a:pt x="2412" y="2631"/>
                      </a:lnTo>
                      <a:lnTo>
                        <a:pt x="2388" y="2558"/>
                      </a:lnTo>
                      <a:lnTo>
                        <a:pt x="1097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25"/>
                <p:cNvSpPr/>
                <p:nvPr/>
              </p:nvSpPr>
              <p:spPr>
                <a:xfrm>
                  <a:off x="5316925" y="3731225"/>
                  <a:ext cx="371450" cy="218000"/>
                </a:xfrm>
                <a:custGeom>
                  <a:rect b="b" l="l" r="r" t="t"/>
                  <a:pathLst>
                    <a:path extrusionOk="0" fill="none" h="8720" w="14858">
                      <a:moveTo>
                        <a:pt x="1" y="0"/>
                      </a:moveTo>
                      <a:lnTo>
                        <a:pt x="1" y="8719"/>
                      </a:lnTo>
                      <a:lnTo>
                        <a:pt x="14857" y="8719"/>
                      </a:lnTo>
                      <a:lnTo>
                        <a:pt x="14857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142;p25"/>
                <p:cNvSpPr/>
                <p:nvPr/>
              </p:nvSpPr>
              <p:spPr>
                <a:xfrm>
                  <a:off x="5380250" y="3784800"/>
                  <a:ext cx="230200" cy="115725"/>
                </a:xfrm>
                <a:custGeom>
                  <a:rect b="b" l="l" r="r" t="t"/>
                  <a:pathLst>
                    <a:path extrusionOk="0" fill="none" h="4629" w="9208">
                      <a:moveTo>
                        <a:pt x="9207" y="1"/>
                      </a:moveTo>
                      <a:lnTo>
                        <a:pt x="5213" y="3995"/>
                      </a:lnTo>
                      <a:lnTo>
                        <a:pt x="5213" y="3995"/>
                      </a:lnTo>
                      <a:lnTo>
                        <a:pt x="5140" y="4044"/>
                      </a:lnTo>
                      <a:lnTo>
                        <a:pt x="5067" y="4092"/>
                      </a:lnTo>
                      <a:lnTo>
                        <a:pt x="4969" y="4117"/>
                      </a:lnTo>
                      <a:lnTo>
                        <a:pt x="4872" y="4141"/>
                      </a:lnTo>
                      <a:lnTo>
                        <a:pt x="4774" y="4117"/>
                      </a:lnTo>
                      <a:lnTo>
                        <a:pt x="4677" y="4092"/>
                      </a:lnTo>
                      <a:lnTo>
                        <a:pt x="4604" y="4044"/>
                      </a:lnTo>
                      <a:lnTo>
                        <a:pt x="4531" y="3995"/>
                      </a:lnTo>
                      <a:lnTo>
                        <a:pt x="2582" y="2046"/>
                      </a:lnTo>
                      <a:lnTo>
                        <a:pt x="1" y="4628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" name="Google Shape;143;p25"/>
                <p:cNvSpPr/>
                <p:nvPr/>
              </p:nvSpPr>
              <p:spPr>
                <a:xfrm>
                  <a:off x="5547700" y="3779925"/>
                  <a:ext cx="68825" cy="68825"/>
                </a:xfrm>
                <a:custGeom>
                  <a:rect b="b" l="l" r="r" t="t"/>
                  <a:pathLst>
                    <a:path extrusionOk="0" fill="none" h="2753" w="2753">
                      <a:moveTo>
                        <a:pt x="0" y="1"/>
                      </a:moveTo>
                      <a:lnTo>
                        <a:pt x="2265" y="1"/>
                      </a:lnTo>
                      <a:lnTo>
                        <a:pt x="2265" y="1"/>
                      </a:lnTo>
                      <a:lnTo>
                        <a:pt x="2363" y="1"/>
                      </a:lnTo>
                      <a:lnTo>
                        <a:pt x="2460" y="25"/>
                      </a:lnTo>
                      <a:lnTo>
                        <a:pt x="2533" y="74"/>
                      </a:lnTo>
                      <a:lnTo>
                        <a:pt x="2606" y="147"/>
                      </a:lnTo>
                      <a:lnTo>
                        <a:pt x="2680" y="220"/>
                      </a:lnTo>
                      <a:lnTo>
                        <a:pt x="2728" y="293"/>
                      </a:lnTo>
                      <a:lnTo>
                        <a:pt x="2753" y="390"/>
                      </a:lnTo>
                      <a:lnTo>
                        <a:pt x="2753" y="488"/>
                      </a:lnTo>
                      <a:lnTo>
                        <a:pt x="2753" y="2753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4" name="Google Shape;144;p25"/>
              <p:cNvSpPr/>
              <p:nvPr/>
            </p:nvSpPr>
            <p:spPr>
              <a:xfrm>
                <a:off x="176103" y="1852215"/>
                <a:ext cx="340844" cy="340865"/>
              </a:xfrm>
              <a:custGeom>
                <a:rect b="b" l="l" r="r" t="t"/>
                <a:pathLst>
                  <a:path extrusionOk="0" fill="none" h="16222" w="16221">
                    <a:moveTo>
                      <a:pt x="0" y="8111"/>
                    </a:moveTo>
                    <a:lnTo>
                      <a:pt x="0" y="8111"/>
                    </a:lnTo>
                    <a:lnTo>
                      <a:pt x="0" y="7697"/>
                    </a:lnTo>
                    <a:lnTo>
                      <a:pt x="49" y="7283"/>
                    </a:lnTo>
                    <a:lnTo>
                      <a:pt x="98" y="6869"/>
                    </a:lnTo>
                    <a:lnTo>
                      <a:pt x="171" y="6479"/>
                    </a:lnTo>
                    <a:lnTo>
                      <a:pt x="244" y="6090"/>
                    </a:lnTo>
                    <a:lnTo>
                      <a:pt x="366" y="5700"/>
                    </a:lnTo>
                    <a:lnTo>
                      <a:pt x="487" y="5335"/>
                    </a:lnTo>
                    <a:lnTo>
                      <a:pt x="634" y="4945"/>
                    </a:lnTo>
                    <a:lnTo>
                      <a:pt x="804" y="4604"/>
                    </a:lnTo>
                    <a:lnTo>
                      <a:pt x="975" y="4239"/>
                    </a:lnTo>
                    <a:lnTo>
                      <a:pt x="1169" y="3898"/>
                    </a:lnTo>
                    <a:lnTo>
                      <a:pt x="1389" y="3581"/>
                    </a:lnTo>
                    <a:lnTo>
                      <a:pt x="1608" y="3264"/>
                    </a:lnTo>
                    <a:lnTo>
                      <a:pt x="1851" y="2948"/>
                    </a:lnTo>
                    <a:lnTo>
                      <a:pt x="2119" y="2656"/>
                    </a:lnTo>
                    <a:lnTo>
                      <a:pt x="2387" y="2388"/>
                    </a:lnTo>
                    <a:lnTo>
                      <a:pt x="2655" y="2120"/>
                    </a:lnTo>
                    <a:lnTo>
                      <a:pt x="2947" y="1852"/>
                    </a:lnTo>
                    <a:lnTo>
                      <a:pt x="3264" y="1608"/>
                    </a:lnTo>
                    <a:lnTo>
                      <a:pt x="3581" y="1389"/>
                    </a:lnTo>
                    <a:lnTo>
                      <a:pt x="3897" y="1170"/>
                    </a:lnTo>
                    <a:lnTo>
                      <a:pt x="4238" y="975"/>
                    </a:lnTo>
                    <a:lnTo>
                      <a:pt x="4603" y="805"/>
                    </a:lnTo>
                    <a:lnTo>
                      <a:pt x="4944" y="634"/>
                    </a:lnTo>
                    <a:lnTo>
                      <a:pt x="5334" y="488"/>
                    </a:lnTo>
                    <a:lnTo>
                      <a:pt x="5699" y="366"/>
                    </a:lnTo>
                    <a:lnTo>
                      <a:pt x="6089" y="244"/>
                    </a:lnTo>
                    <a:lnTo>
                      <a:pt x="6479" y="171"/>
                    </a:lnTo>
                    <a:lnTo>
                      <a:pt x="6868" y="98"/>
                    </a:lnTo>
                    <a:lnTo>
                      <a:pt x="7282" y="50"/>
                    </a:lnTo>
                    <a:lnTo>
                      <a:pt x="7696" y="1"/>
                    </a:lnTo>
                    <a:lnTo>
                      <a:pt x="8111" y="1"/>
                    </a:lnTo>
                    <a:lnTo>
                      <a:pt x="8111" y="1"/>
                    </a:lnTo>
                    <a:lnTo>
                      <a:pt x="8525" y="1"/>
                    </a:lnTo>
                    <a:lnTo>
                      <a:pt x="8939" y="50"/>
                    </a:lnTo>
                    <a:lnTo>
                      <a:pt x="9353" y="98"/>
                    </a:lnTo>
                    <a:lnTo>
                      <a:pt x="9742" y="171"/>
                    </a:lnTo>
                    <a:lnTo>
                      <a:pt x="10132" y="244"/>
                    </a:lnTo>
                    <a:lnTo>
                      <a:pt x="10522" y="366"/>
                    </a:lnTo>
                    <a:lnTo>
                      <a:pt x="10911" y="488"/>
                    </a:lnTo>
                    <a:lnTo>
                      <a:pt x="11277" y="634"/>
                    </a:lnTo>
                    <a:lnTo>
                      <a:pt x="11618" y="805"/>
                    </a:lnTo>
                    <a:lnTo>
                      <a:pt x="11983" y="975"/>
                    </a:lnTo>
                    <a:lnTo>
                      <a:pt x="12324" y="1170"/>
                    </a:lnTo>
                    <a:lnTo>
                      <a:pt x="12641" y="1389"/>
                    </a:lnTo>
                    <a:lnTo>
                      <a:pt x="12957" y="1608"/>
                    </a:lnTo>
                    <a:lnTo>
                      <a:pt x="13274" y="1852"/>
                    </a:lnTo>
                    <a:lnTo>
                      <a:pt x="13566" y="2120"/>
                    </a:lnTo>
                    <a:lnTo>
                      <a:pt x="13834" y="2388"/>
                    </a:lnTo>
                    <a:lnTo>
                      <a:pt x="14126" y="2656"/>
                    </a:lnTo>
                    <a:lnTo>
                      <a:pt x="14370" y="2948"/>
                    </a:lnTo>
                    <a:lnTo>
                      <a:pt x="14613" y="3264"/>
                    </a:lnTo>
                    <a:lnTo>
                      <a:pt x="14832" y="3581"/>
                    </a:lnTo>
                    <a:lnTo>
                      <a:pt x="15052" y="3898"/>
                    </a:lnTo>
                    <a:lnTo>
                      <a:pt x="15247" y="4239"/>
                    </a:lnTo>
                    <a:lnTo>
                      <a:pt x="15417" y="4604"/>
                    </a:lnTo>
                    <a:lnTo>
                      <a:pt x="15587" y="4945"/>
                    </a:lnTo>
                    <a:lnTo>
                      <a:pt x="15734" y="5335"/>
                    </a:lnTo>
                    <a:lnTo>
                      <a:pt x="15855" y="5700"/>
                    </a:lnTo>
                    <a:lnTo>
                      <a:pt x="15977" y="6090"/>
                    </a:lnTo>
                    <a:lnTo>
                      <a:pt x="16050" y="6479"/>
                    </a:lnTo>
                    <a:lnTo>
                      <a:pt x="16123" y="6869"/>
                    </a:lnTo>
                    <a:lnTo>
                      <a:pt x="16172" y="7283"/>
                    </a:lnTo>
                    <a:lnTo>
                      <a:pt x="16221" y="7697"/>
                    </a:lnTo>
                    <a:lnTo>
                      <a:pt x="16221" y="8111"/>
                    </a:lnTo>
                    <a:lnTo>
                      <a:pt x="16221" y="8111"/>
                    </a:lnTo>
                    <a:lnTo>
                      <a:pt x="16221" y="8525"/>
                    </a:lnTo>
                    <a:lnTo>
                      <a:pt x="16172" y="8939"/>
                    </a:lnTo>
                    <a:lnTo>
                      <a:pt x="16123" y="9353"/>
                    </a:lnTo>
                    <a:lnTo>
                      <a:pt x="16050" y="9743"/>
                    </a:lnTo>
                    <a:lnTo>
                      <a:pt x="15977" y="10133"/>
                    </a:lnTo>
                    <a:lnTo>
                      <a:pt x="15855" y="10522"/>
                    </a:lnTo>
                    <a:lnTo>
                      <a:pt x="15734" y="10888"/>
                    </a:lnTo>
                    <a:lnTo>
                      <a:pt x="15587" y="11277"/>
                    </a:lnTo>
                    <a:lnTo>
                      <a:pt x="15417" y="11618"/>
                    </a:lnTo>
                    <a:lnTo>
                      <a:pt x="15247" y="11984"/>
                    </a:lnTo>
                    <a:lnTo>
                      <a:pt x="15052" y="12324"/>
                    </a:lnTo>
                    <a:lnTo>
                      <a:pt x="14832" y="12641"/>
                    </a:lnTo>
                    <a:lnTo>
                      <a:pt x="14613" y="12958"/>
                    </a:lnTo>
                    <a:lnTo>
                      <a:pt x="14370" y="13274"/>
                    </a:lnTo>
                    <a:lnTo>
                      <a:pt x="14126" y="13567"/>
                    </a:lnTo>
                    <a:lnTo>
                      <a:pt x="13834" y="13835"/>
                    </a:lnTo>
                    <a:lnTo>
                      <a:pt x="13566" y="14102"/>
                    </a:lnTo>
                    <a:lnTo>
                      <a:pt x="13274" y="14370"/>
                    </a:lnTo>
                    <a:lnTo>
                      <a:pt x="12957" y="14614"/>
                    </a:lnTo>
                    <a:lnTo>
                      <a:pt x="12641" y="14833"/>
                    </a:lnTo>
                    <a:lnTo>
                      <a:pt x="12324" y="15052"/>
                    </a:lnTo>
                    <a:lnTo>
                      <a:pt x="11983" y="15247"/>
                    </a:lnTo>
                    <a:lnTo>
                      <a:pt x="11618" y="15418"/>
                    </a:lnTo>
                    <a:lnTo>
                      <a:pt x="11277" y="15588"/>
                    </a:lnTo>
                    <a:lnTo>
                      <a:pt x="10911" y="15734"/>
                    </a:lnTo>
                    <a:lnTo>
                      <a:pt x="10522" y="15856"/>
                    </a:lnTo>
                    <a:lnTo>
                      <a:pt x="10132" y="15978"/>
                    </a:lnTo>
                    <a:lnTo>
                      <a:pt x="9742" y="16051"/>
                    </a:lnTo>
                    <a:lnTo>
                      <a:pt x="9353" y="16124"/>
                    </a:lnTo>
                    <a:lnTo>
                      <a:pt x="8939" y="16173"/>
                    </a:lnTo>
                    <a:lnTo>
                      <a:pt x="8525" y="16221"/>
                    </a:lnTo>
                    <a:lnTo>
                      <a:pt x="8111" y="16221"/>
                    </a:lnTo>
                    <a:lnTo>
                      <a:pt x="8111" y="16221"/>
                    </a:lnTo>
                    <a:lnTo>
                      <a:pt x="7696" y="16221"/>
                    </a:lnTo>
                    <a:lnTo>
                      <a:pt x="7282" y="16173"/>
                    </a:lnTo>
                    <a:lnTo>
                      <a:pt x="6868" y="16124"/>
                    </a:lnTo>
                    <a:lnTo>
                      <a:pt x="6479" y="16051"/>
                    </a:lnTo>
                    <a:lnTo>
                      <a:pt x="6089" y="15978"/>
                    </a:lnTo>
                    <a:lnTo>
                      <a:pt x="5699" y="15856"/>
                    </a:lnTo>
                    <a:lnTo>
                      <a:pt x="5334" y="15734"/>
                    </a:lnTo>
                    <a:lnTo>
                      <a:pt x="4944" y="15588"/>
                    </a:lnTo>
                    <a:lnTo>
                      <a:pt x="4603" y="15418"/>
                    </a:lnTo>
                    <a:lnTo>
                      <a:pt x="4238" y="15247"/>
                    </a:lnTo>
                    <a:lnTo>
                      <a:pt x="3897" y="15052"/>
                    </a:lnTo>
                    <a:lnTo>
                      <a:pt x="3581" y="14833"/>
                    </a:lnTo>
                    <a:lnTo>
                      <a:pt x="3264" y="14614"/>
                    </a:lnTo>
                    <a:lnTo>
                      <a:pt x="2947" y="14370"/>
                    </a:lnTo>
                    <a:lnTo>
                      <a:pt x="2655" y="14102"/>
                    </a:lnTo>
                    <a:lnTo>
                      <a:pt x="2387" y="13835"/>
                    </a:lnTo>
                    <a:lnTo>
                      <a:pt x="2119" y="13567"/>
                    </a:lnTo>
                    <a:lnTo>
                      <a:pt x="1851" y="13274"/>
                    </a:lnTo>
                    <a:lnTo>
                      <a:pt x="1608" y="12958"/>
                    </a:lnTo>
                    <a:lnTo>
                      <a:pt x="1389" y="12641"/>
                    </a:lnTo>
                    <a:lnTo>
                      <a:pt x="1169" y="12324"/>
                    </a:lnTo>
                    <a:lnTo>
                      <a:pt x="975" y="11984"/>
                    </a:lnTo>
                    <a:lnTo>
                      <a:pt x="804" y="11618"/>
                    </a:lnTo>
                    <a:lnTo>
                      <a:pt x="634" y="11277"/>
                    </a:lnTo>
                    <a:lnTo>
                      <a:pt x="487" y="10888"/>
                    </a:lnTo>
                    <a:lnTo>
                      <a:pt x="366" y="10522"/>
                    </a:lnTo>
                    <a:lnTo>
                      <a:pt x="244" y="10133"/>
                    </a:lnTo>
                    <a:lnTo>
                      <a:pt x="171" y="9743"/>
                    </a:lnTo>
                    <a:lnTo>
                      <a:pt x="98" y="9353"/>
                    </a:lnTo>
                    <a:lnTo>
                      <a:pt x="49" y="8939"/>
                    </a:lnTo>
                    <a:lnTo>
                      <a:pt x="0" y="8525"/>
                    </a:lnTo>
                    <a:lnTo>
                      <a:pt x="0" y="8111"/>
                    </a:lnTo>
                    <a:lnTo>
                      <a:pt x="0" y="8111"/>
                    </a:lnTo>
                    <a:close/>
                    <a:moveTo>
                      <a:pt x="7234" y="11180"/>
                    </a:moveTo>
                    <a:lnTo>
                      <a:pt x="7234" y="11180"/>
                    </a:lnTo>
                    <a:lnTo>
                      <a:pt x="7282" y="11180"/>
                    </a:lnTo>
                    <a:lnTo>
                      <a:pt x="7282" y="11180"/>
                    </a:lnTo>
                    <a:lnTo>
                      <a:pt x="7453" y="11155"/>
                    </a:lnTo>
                    <a:lnTo>
                      <a:pt x="7623" y="11082"/>
                    </a:lnTo>
                    <a:lnTo>
                      <a:pt x="7794" y="10985"/>
                    </a:lnTo>
                    <a:lnTo>
                      <a:pt x="7916" y="10863"/>
                    </a:lnTo>
                    <a:lnTo>
                      <a:pt x="12007" y="6747"/>
                    </a:lnTo>
                    <a:lnTo>
                      <a:pt x="12007" y="6747"/>
                    </a:lnTo>
                    <a:lnTo>
                      <a:pt x="12105" y="6625"/>
                    </a:lnTo>
                    <a:lnTo>
                      <a:pt x="12153" y="6504"/>
                    </a:lnTo>
                    <a:lnTo>
                      <a:pt x="12202" y="6358"/>
                    </a:lnTo>
                    <a:lnTo>
                      <a:pt x="12202" y="6211"/>
                    </a:lnTo>
                    <a:lnTo>
                      <a:pt x="12202" y="6211"/>
                    </a:lnTo>
                    <a:lnTo>
                      <a:pt x="12178" y="6017"/>
                    </a:lnTo>
                    <a:lnTo>
                      <a:pt x="12129" y="5822"/>
                    </a:lnTo>
                    <a:lnTo>
                      <a:pt x="12032" y="5676"/>
                    </a:lnTo>
                    <a:lnTo>
                      <a:pt x="11886" y="5529"/>
                    </a:lnTo>
                    <a:lnTo>
                      <a:pt x="11886" y="5529"/>
                    </a:lnTo>
                    <a:lnTo>
                      <a:pt x="11764" y="5432"/>
                    </a:lnTo>
                    <a:lnTo>
                      <a:pt x="11618" y="5383"/>
                    </a:lnTo>
                    <a:lnTo>
                      <a:pt x="11472" y="5335"/>
                    </a:lnTo>
                    <a:lnTo>
                      <a:pt x="11325" y="5335"/>
                    </a:lnTo>
                    <a:lnTo>
                      <a:pt x="11325" y="5335"/>
                    </a:lnTo>
                    <a:lnTo>
                      <a:pt x="11131" y="5359"/>
                    </a:lnTo>
                    <a:lnTo>
                      <a:pt x="10960" y="5408"/>
                    </a:lnTo>
                    <a:lnTo>
                      <a:pt x="10790" y="5505"/>
                    </a:lnTo>
                    <a:lnTo>
                      <a:pt x="10643" y="5651"/>
                    </a:lnTo>
                    <a:lnTo>
                      <a:pt x="7161" y="8988"/>
                    </a:lnTo>
                    <a:lnTo>
                      <a:pt x="5797" y="7648"/>
                    </a:lnTo>
                    <a:lnTo>
                      <a:pt x="5797" y="7648"/>
                    </a:lnTo>
                    <a:lnTo>
                      <a:pt x="5675" y="7527"/>
                    </a:lnTo>
                    <a:lnTo>
                      <a:pt x="5505" y="7454"/>
                    </a:lnTo>
                    <a:lnTo>
                      <a:pt x="5358" y="7405"/>
                    </a:lnTo>
                    <a:lnTo>
                      <a:pt x="5188" y="7380"/>
                    </a:lnTo>
                    <a:lnTo>
                      <a:pt x="5188" y="7380"/>
                    </a:lnTo>
                    <a:lnTo>
                      <a:pt x="5017" y="7405"/>
                    </a:lnTo>
                    <a:lnTo>
                      <a:pt x="4847" y="7454"/>
                    </a:lnTo>
                    <a:lnTo>
                      <a:pt x="4701" y="7527"/>
                    </a:lnTo>
                    <a:lnTo>
                      <a:pt x="4555" y="7648"/>
                    </a:lnTo>
                    <a:lnTo>
                      <a:pt x="4555" y="7648"/>
                    </a:lnTo>
                    <a:lnTo>
                      <a:pt x="4457" y="7770"/>
                    </a:lnTo>
                    <a:lnTo>
                      <a:pt x="4360" y="7916"/>
                    </a:lnTo>
                    <a:lnTo>
                      <a:pt x="4311" y="8087"/>
                    </a:lnTo>
                    <a:lnTo>
                      <a:pt x="4311" y="8257"/>
                    </a:lnTo>
                    <a:lnTo>
                      <a:pt x="4311" y="8257"/>
                    </a:lnTo>
                    <a:lnTo>
                      <a:pt x="4311" y="8428"/>
                    </a:lnTo>
                    <a:lnTo>
                      <a:pt x="4360" y="8598"/>
                    </a:lnTo>
                    <a:lnTo>
                      <a:pt x="4457" y="8744"/>
                    </a:lnTo>
                    <a:lnTo>
                      <a:pt x="4555" y="8890"/>
                    </a:lnTo>
                    <a:lnTo>
                      <a:pt x="6601" y="10936"/>
                    </a:lnTo>
                    <a:lnTo>
                      <a:pt x="6601" y="10936"/>
                    </a:lnTo>
                    <a:lnTo>
                      <a:pt x="6747" y="11034"/>
                    </a:lnTo>
                    <a:lnTo>
                      <a:pt x="6893" y="11131"/>
                    </a:lnTo>
                    <a:lnTo>
                      <a:pt x="7063" y="11180"/>
                    </a:lnTo>
                    <a:lnTo>
                      <a:pt x="7234" y="11180"/>
                    </a:lnTo>
                    <a:lnTo>
                      <a:pt x="7234" y="11180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" name="Google Shape;145;p25"/>
              <p:cNvGrpSpPr/>
              <p:nvPr/>
            </p:nvGrpSpPr>
            <p:grpSpPr>
              <a:xfrm>
                <a:off x="3738077" y="1856313"/>
                <a:ext cx="332670" cy="332670"/>
                <a:chOff x="6649150" y="309350"/>
                <a:chExt cx="395800" cy="395800"/>
              </a:xfrm>
            </p:grpSpPr>
            <p:sp>
              <p:nvSpPr>
                <p:cNvPr id="146" name="Google Shape;146;p25"/>
                <p:cNvSpPr/>
                <p:nvPr/>
              </p:nvSpPr>
              <p:spPr>
                <a:xfrm>
                  <a:off x="6649150" y="309350"/>
                  <a:ext cx="395800" cy="395800"/>
                </a:xfrm>
                <a:custGeom>
                  <a:rect b="b" l="l" r="r" t="t"/>
                  <a:pathLst>
                    <a:path extrusionOk="0" fill="none" h="15832" w="15832">
                      <a:moveTo>
                        <a:pt x="7916" y="1"/>
                      </a:moveTo>
                      <a:lnTo>
                        <a:pt x="7916" y="1"/>
                      </a:lnTo>
                      <a:lnTo>
                        <a:pt x="7502" y="25"/>
                      </a:lnTo>
                      <a:lnTo>
                        <a:pt x="7112" y="49"/>
                      </a:lnTo>
                      <a:lnTo>
                        <a:pt x="6723" y="98"/>
                      </a:lnTo>
                      <a:lnTo>
                        <a:pt x="6333" y="171"/>
                      </a:lnTo>
                      <a:lnTo>
                        <a:pt x="5943" y="244"/>
                      </a:lnTo>
                      <a:lnTo>
                        <a:pt x="5553" y="366"/>
                      </a:lnTo>
                      <a:lnTo>
                        <a:pt x="5188" y="488"/>
                      </a:lnTo>
                      <a:lnTo>
                        <a:pt x="4847" y="634"/>
                      </a:lnTo>
                      <a:lnTo>
                        <a:pt x="4482" y="780"/>
                      </a:lnTo>
                      <a:lnTo>
                        <a:pt x="4141" y="950"/>
                      </a:lnTo>
                      <a:lnTo>
                        <a:pt x="3824" y="1145"/>
                      </a:lnTo>
                      <a:lnTo>
                        <a:pt x="3483" y="1364"/>
                      </a:lnTo>
                      <a:lnTo>
                        <a:pt x="3191" y="1584"/>
                      </a:lnTo>
                      <a:lnTo>
                        <a:pt x="2874" y="1803"/>
                      </a:lnTo>
                      <a:lnTo>
                        <a:pt x="2607" y="2071"/>
                      </a:lnTo>
                      <a:lnTo>
                        <a:pt x="2314" y="2314"/>
                      </a:lnTo>
                      <a:lnTo>
                        <a:pt x="2071" y="2607"/>
                      </a:lnTo>
                      <a:lnTo>
                        <a:pt x="1803" y="2874"/>
                      </a:lnTo>
                      <a:lnTo>
                        <a:pt x="1584" y="3191"/>
                      </a:lnTo>
                      <a:lnTo>
                        <a:pt x="1364" y="3483"/>
                      </a:lnTo>
                      <a:lnTo>
                        <a:pt x="1145" y="3824"/>
                      </a:lnTo>
                      <a:lnTo>
                        <a:pt x="950" y="4141"/>
                      </a:lnTo>
                      <a:lnTo>
                        <a:pt x="780" y="4482"/>
                      </a:lnTo>
                      <a:lnTo>
                        <a:pt x="634" y="4847"/>
                      </a:lnTo>
                      <a:lnTo>
                        <a:pt x="488" y="5188"/>
                      </a:lnTo>
                      <a:lnTo>
                        <a:pt x="366" y="5553"/>
                      </a:lnTo>
                      <a:lnTo>
                        <a:pt x="244" y="5943"/>
                      </a:lnTo>
                      <a:lnTo>
                        <a:pt x="171" y="6333"/>
                      </a:lnTo>
                      <a:lnTo>
                        <a:pt x="98" y="6722"/>
                      </a:lnTo>
                      <a:lnTo>
                        <a:pt x="49" y="7112"/>
                      </a:lnTo>
                      <a:lnTo>
                        <a:pt x="25" y="7502"/>
                      </a:lnTo>
                      <a:lnTo>
                        <a:pt x="1" y="7916"/>
                      </a:lnTo>
                      <a:lnTo>
                        <a:pt x="1" y="7916"/>
                      </a:lnTo>
                      <a:lnTo>
                        <a:pt x="25" y="8330"/>
                      </a:lnTo>
                      <a:lnTo>
                        <a:pt x="49" y="8720"/>
                      </a:lnTo>
                      <a:lnTo>
                        <a:pt x="98" y="9109"/>
                      </a:lnTo>
                      <a:lnTo>
                        <a:pt x="171" y="9499"/>
                      </a:lnTo>
                      <a:lnTo>
                        <a:pt x="244" y="9889"/>
                      </a:lnTo>
                      <a:lnTo>
                        <a:pt x="366" y="10278"/>
                      </a:lnTo>
                      <a:lnTo>
                        <a:pt x="488" y="10644"/>
                      </a:lnTo>
                      <a:lnTo>
                        <a:pt x="634" y="10985"/>
                      </a:lnTo>
                      <a:lnTo>
                        <a:pt x="780" y="11350"/>
                      </a:lnTo>
                      <a:lnTo>
                        <a:pt x="950" y="11691"/>
                      </a:lnTo>
                      <a:lnTo>
                        <a:pt x="1145" y="12008"/>
                      </a:lnTo>
                      <a:lnTo>
                        <a:pt x="1364" y="12348"/>
                      </a:lnTo>
                      <a:lnTo>
                        <a:pt x="1584" y="12641"/>
                      </a:lnTo>
                      <a:lnTo>
                        <a:pt x="1803" y="12957"/>
                      </a:lnTo>
                      <a:lnTo>
                        <a:pt x="2071" y="13225"/>
                      </a:lnTo>
                      <a:lnTo>
                        <a:pt x="2314" y="13518"/>
                      </a:lnTo>
                      <a:lnTo>
                        <a:pt x="2607" y="13761"/>
                      </a:lnTo>
                      <a:lnTo>
                        <a:pt x="2874" y="14029"/>
                      </a:lnTo>
                      <a:lnTo>
                        <a:pt x="3191" y="14248"/>
                      </a:lnTo>
                      <a:lnTo>
                        <a:pt x="3483" y="14467"/>
                      </a:lnTo>
                      <a:lnTo>
                        <a:pt x="3824" y="14687"/>
                      </a:lnTo>
                      <a:lnTo>
                        <a:pt x="4141" y="14881"/>
                      </a:lnTo>
                      <a:lnTo>
                        <a:pt x="4482" y="15052"/>
                      </a:lnTo>
                      <a:lnTo>
                        <a:pt x="4847" y="15198"/>
                      </a:lnTo>
                      <a:lnTo>
                        <a:pt x="5188" y="15344"/>
                      </a:lnTo>
                      <a:lnTo>
                        <a:pt x="5553" y="15466"/>
                      </a:lnTo>
                      <a:lnTo>
                        <a:pt x="5943" y="15588"/>
                      </a:lnTo>
                      <a:lnTo>
                        <a:pt x="6333" y="15661"/>
                      </a:lnTo>
                      <a:lnTo>
                        <a:pt x="6723" y="15734"/>
                      </a:lnTo>
                      <a:lnTo>
                        <a:pt x="7112" y="15783"/>
                      </a:lnTo>
                      <a:lnTo>
                        <a:pt x="7502" y="15807"/>
                      </a:lnTo>
                      <a:lnTo>
                        <a:pt x="7916" y="15831"/>
                      </a:lnTo>
                      <a:lnTo>
                        <a:pt x="7916" y="15831"/>
                      </a:lnTo>
                      <a:lnTo>
                        <a:pt x="8330" y="15807"/>
                      </a:lnTo>
                      <a:lnTo>
                        <a:pt x="8720" y="15783"/>
                      </a:lnTo>
                      <a:lnTo>
                        <a:pt x="9109" y="15734"/>
                      </a:lnTo>
                      <a:lnTo>
                        <a:pt x="9499" y="15661"/>
                      </a:lnTo>
                      <a:lnTo>
                        <a:pt x="9889" y="15588"/>
                      </a:lnTo>
                      <a:lnTo>
                        <a:pt x="10278" y="15466"/>
                      </a:lnTo>
                      <a:lnTo>
                        <a:pt x="10644" y="15344"/>
                      </a:lnTo>
                      <a:lnTo>
                        <a:pt x="10985" y="15198"/>
                      </a:lnTo>
                      <a:lnTo>
                        <a:pt x="11350" y="15052"/>
                      </a:lnTo>
                      <a:lnTo>
                        <a:pt x="11691" y="14881"/>
                      </a:lnTo>
                      <a:lnTo>
                        <a:pt x="12008" y="14687"/>
                      </a:lnTo>
                      <a:lnTo>
                        <a:pt x="12349" y="14467"/>
                      </a:lnTo>
                      <a:lnTo>
                        <a:pt x="12641" y="14248"/>
                      </a:lnTo>
                      <a:lnTo>
                        <a:pt x="12957" y="14029"/>
                      </a:lnTo>
                      <a:lnTo>
                        <a:pt x="13225" y="13761"/>
                      </a:lnTo>
                      <a:lnTo>
                        <a:pt x="13518" y="13518"/>
                      </a:lnTo>
                      <a:lnTo>
                        <a:pt x="13761" y="13225"/>
                      </a:lnTo>
                      <a:lnTo>
                        <a:pt x="14029" y="12957"/>
                      </a:lnTo>
                      <a:lnTo>
                        <a:pt x="14248" y="12641"/>
                      </a:lnTo>
                      <a:lnTo>
                        <a:pt x="14467" y="12348"/>
                      </a:lnTo>
                      <a:lnTo>
                        <a:pt x="14687" y="12008"/>
                      </a:lnTo>
                      <a:lnTo>
                        <a:pt x="14881" y="11691"/>
                      </a:lnTo>
                      <a:lnTo>
                        <a:pt x="15052" y="11350"/>
                      </a:lnTo>
                      <a:lnTo>
                        <a:pt x="15198" y="10985"/>
                      </a:lnTo>
                      <a:lnTo>
                        <a:pt x="15344" y="10644"/>
                      </a:lnTo>
                      <a:lnTo>
                        <a:pt x="15466" y="10278"/>
                      </a:lnTo>
                      <a:lnTo>
                        <a:pt x="15588" y="9889"/>
                      </a:lnTo>
                      <a:lnTo>
                        <a:pt x="15661" y="9499"/>
                      </a:lnTo>
                      <a:lnTo>
                        <a:pt x="15734" y="9109"/>
                      </a:lnTo>
                      <a:lnTo>
                        <a:pt x="15783" y="8720"/>
                      </a:lnTo>
                      <a:lnTo>
                        <a:pt x="15807" y="8330"/>
                      </a:lnTo>
                      <a:lnTo>
                        <a:pt x="15831" y="7916"/>
                      </a:lnTo>
                      <a:lnTo>
                        <a:pt x="15831" y="7916"/>
                      </a:lnTo>
                      <a:lnTo>
                        <a:pt x="15807" y="7502"/>
                      </a:lnTo>
                      <a:lnTo>
                        <a:pt x="15783" y="7112"/>
                      </a:lnTo>
                      <a:lnTo>
                        <a:pt x="15734" y="6722"/>
                      </a:lnTo>
                      <a:lnTo>
                        <a:pt x="15661" y="6333"/>
                      </a:lnTo>
                      <a:lnTo>
                        <a:pt x="15588" y="5943"/>
                      </a:lnTo>
                      <a:lnTo>
                        <a:pt x="15466" y="5553"/>
                      </a:lnTo>
                      <a:lnTo>
                        <a:pt x="15344" y="5188"/>
                      </a:lnTo>
                      <a:lnTo>
                        <a:pt x="15198" y="4847"/>
                      </a:lnTo>
                      <a:lnTo>
                        <a:pt x="15052" y="4482"/>
                      </a:lnTo>
                      <a:lnTo>
                        <a:pt x="14881" y="4141"/>
                      </a:lnTo>
                      <a:lnTo>
                        <a:pt x="14687" y="3824"/>
                      </a:lnTo>
                      <a:lnTo>
                        <a:pt x="14467" y="3483"/>
                      </a:lnTo>
                      <a:lnTo>
                        <a:pt x="14248" y="3191"/>
                      </a:lnTo>
                      <a:lnTo>
                        <a:pt x="14029" y="2874"/>
                      </a:lnTo>
                      <a:lnTo>
                        <a:pt x="13761" y="2607"/>
                      </a:lnTo>
                      <a:lnTo>
                        <a:pt x="13518" y="2314"/>
                      </a:lnTo>
                      <a:lnTo>
                        <a:pt x="13225" y="2071"/>
                      </a:lnTo>
                      <a:lnTo>
                        <a:pt x="12957" y="1803"/>
                      </a:lnTo>
                      <a:lnTo>
                        <a:pt x="12641" y="1584"/>
                      </a:lnTo>
                      <a:lnTo>
                        <a:pt x="12349" y="1364"/>
                      </a:lnTo>
                      <a:lnTo>
                        <a:pt x="12008" y="1145"/>
                      </a:lnTo>
                      <a:lnTo>
                        <a:pt x="11691" y="950"/>
                      </a:lnTo>
                      <a:lnTo>
                        <a:pt x="11350" y="780"/>
                      </a:lnTo>
                      <a:lnTo>
                        <a:pt x="10985" y="634"/>
                      </a:lnTo>
                      <a:lnTo>
                        <a:pt x="10644" y="488"/>
                      </a:lnTo>
                      <a:lnTo>
                        <a:pt x="10278" y="366"/>
                      </a:lnTo>
                      <a:lnTo>
                        <a:pt x="9889" y="244"/>
                      </a:lnTo>
                      <a:lnTo>
                        <a:pt x="9499" y="171"/>
                      </a:lnTo>
                      <a:lnTo>
                        <a:pt x="9109" y="98"/>
                      </a:lnTo>
                      <a:lnTo>
                        <a:pt x="8720" y="49"/>
                      </a:lnTo>
                      <a:lnTo>
                        <a:pt x="8330" y="25"/>
                      </a:lnTo>
                      <a:lnTo>
                        <a:pt x="7916" y="1"/>
                      </a:lnTo>
                      <a:lnTo>
                        <a:pt x="7916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" name="Google Shape;147;p25"/>
                <p:cNvSpPr/>
                <p:nvPr/>
              </p:nvSpPr>
              <p:spPr>
                <a:xfrm>
                  <a:off x="6673500" y="333700"/>
                  <a:ext cx="347100" cy="347100"/>
                </a:xfrm>
                <a:custGeom>
                  <a:rect b="b" l="l" r="r" t="t"/>
                  <a:pathLst>
                    <a:path extrusionOk="0" fill="none" h="13884" w="13884">
                      <a:moveTo>
                        <a:pt x="6942" y="13883"/>
                      </a:moveTo>
                      <a:lnTo>
                        <a:pt x="6942" y="13883"/>
                      </a:lnTo>
                      <a:lnTo>
                        <a:pt x="6577" y="13883"/>
                      </a:lnTo>
                      <a:lnTo>
                        <a:pt x="6236" y="13834"/>
                      </a:lnTo>
                      <a:lnTo>
                        <a:pt x="5895" y="13810"/>
                      </a:lnTo>
                      <a:lnTo>
                        <a:pt x="5554" y="13737"/>
                      </a:lnTo>
                      <a:lnTo>
                        <a:pt x="5213" y="13664"/>
                      </a:lnTo>
                      <a:lnTo>
                        <a:pt x="4872" y="13566"/>
                      </a:lnTo>
                      <a:lnTo>
                        <a:pt x="4555" y="13469"/>
                      </a:lnTo>
                      <a:lnTo>
                        <a:pt x="4239" y="13323"/>
                      </a:lnTo>
                      <a:lnTo>
                        <a:pt x="3946" y="13201"/>
                      </a:lnTo>
                      <a:lnTo>
                        <a:pt x="3630" y="13031"/>
                      </a:lnTo>
                      <a:lnTo>
                        <a:pt x="3337" y="12884"/>
                      </a:lnTo>
                      <a:lnTo>
                        <a:pt x="3069" y="12690"/>
                      </a:lnTo>
                      <a:lnTo>
                        <a:pt x="2802" y="12495"/>
                      </a:lnTo>
                      <a:lnTo>
                        <a:pt x="2534" y="12300"/>
                      </a:lnTo>
                      <a:lnTo>
                        <a:pt x="2290" y="12081"/>
                      </a:lnTo>
                      <a:lnTo>
                        <a:pt x="2047" y="11837"/>
                      </a:lnTo>
                      <a:lnTo>
                        <a:pt x="1803" y="11594"/>
                      </a:lnTo>
                      <a:lnTo>
                        <a:pt x="1584" y="11350"/>
                      </a:lnTo>
                      <a:lnTo>
                        <a:pt x="1389" y="11082"/>
                      </a:lnTo>
                      <a:lnTo>
                        <a:pt x="1194" y="10814"/>
                      </a:lnTo>
                      <a:lnTo>
                        <a:pt x="999" y="10546"/>
                      </a:lnTo>
                      <a:lnTo>
                        <a:pt x="853" y="10254"/>
                      </a:lnTo>
                      <a:lnTo>
                        <a:pt x="683" y="9938"/>
                      </a:lnTo>
                      <a:lnTo>
                        <a:pt x="561" y="9645"/>
                      </a:lnTo>
                      <a:lnTo>
                        <a:pt x="415" y="9329"/>
                      </a:lnTo>
                      <a:lnTo>
                        <a:pt x="317" y="9012"/>
                      </a:lnTo>
                      <a:lnTo>
                        <a:pt x="220" y="8671"/>
                      </a:lnTo>
                      <a:lnTo>
                        <a:pt x="147" y="8330"/>
                      </a:lnTo>
                      <a:lnTo>
                        <a:pt x="74" y="7989"/>
                      </a:lnTo>
                      <a:lnTo>
                        <a:pt x="49" y="7648"/>
                      </a:lnTo>
                      <a:lnTo>
                        <a:pt x="1" y="7307"/>
                      </a:lnTo>
                      <a:lnTo>
                        <a:pt x="1" y="6942"/>
                      </a:lnTo>
                      <a:lnTo>
                        <a:pt x="1" y="6942"/>
                      </a:lnTo>
                      <a:lnTo>
                        <a:pt x="1" y="6577"/>
                      </a:lnTo>
                      <a:lnTo>
                        <a:pt x="49" y="6236"/>
                      </a:lnTo>
                      <a:lnTo>
                        <a:pt x="74" y="5895"/>
                      </a:lnTo>
                      <a:lnTo>
                        <a:pt x="147" y="5554"/>
                      </a:lnTo>
                      <a:lnTo>
                        <a:pt x="220" y="5213"/>
                      </a:lnTo>
                      <a:lnTo>
                        <a:pt x="317" y="4872"/>
                      </a:lnTo>
                      <a:lnTo>
                        <a:pt x="415" y="4555"/>
                      </a:lnTo>
                      <a:lnTo>
                        <a:pt x="561" y="4238"/>
                      </a:lnTo>
                      <a:lnTo>
                        <a:pt x="683" y="3946"/>
                      </a:lnTo>
                      <a:lnTo>
                        <a:pt x="853" y="3630"/>
                      </a:lnTo>
                      <a:lnTo>
                        <a:pt x="999" y="3337"/>
                      </a:lnTo>
                      <a:lnTo>
                        <a:pt x="1194" y="3069"/>
                      </a:lnTo>
                      <a:lnTo>
                        <a:pt x="1389" y="2802"/>
                      </a:lnTo>
                      <a:lnTo>
                        <a:pt x="1584" y="2534"/>
                      </a:lnTo>
                      <a:lnTo>
                        <a:pt x="1803" y="2290"/>
                      </a:lnTo>
                      <a:lnTo>
                        <a:pt x="2047" y="2047"/>
                      </a:lnTo>
                      <a:lnTo>
                        <a:pt x="2290" y="1803"/>
                      </a:lnTo>
                      <a:lnTo>
                        <a:pt x="2534" y="1584"/>
                      </a:lnTo>
                      <a:lnTo>
                        <a:pt x="2802" y="1389"/>
                      </a:lnTo>
                      <a:lnTo>
                        <a:pt x="3069" y="1194"/>
                      </a:lnTo>
                      <a:lnTo>
                        <a:pt x="3337" y="999"/>
                      </a:lnTo>
                      <a:lnTo>
                        <a:pt x="3630" y="853"/>
                      </a:lnTo>
                      <a:lnTo>
                        <a:pt x="3946" y="683"/>
                      </a:lnTo>
                      <a:lnTo>
                        <a:pt x="4239" y="561"/>
                      </a:lnTo>
                      <a:lnTo>
                        <a:pt x="4555" y="415"/>
                      </a:lnTo>
                      <a:lnTo>
                        <a:pt x="4872" y="317"/>
                      </a:lnTo>
                      <a:lnTo>
                        <a:pt x="5213" y="220"/>
                      </a:lnTo>
                      <a:lnTo>
                        <a:pt x="5554" y="147"/>
                      </a:lnTo>
                      <a:lnTo>
                        <a:pt x="5895" y="74"/>
                      </a:lnTo>
                      <a:lnTo>
                        <a:pt x="6236" y="49"/>
                      </a:lnTo>
                      <a:lnTo>
                        <a:pt x="6577" y="1"/>
                      </a:lnTo>
                      <a:lnTo>
                        <a:pt x="6942" y="1"/>
                      </a:lnTo>
                      <a:lnTo>
                        <a:pt x="6942" y="1"/>
                      </a:lnTo>
                      <a:lnTo>
                        <a:pt x="7307" y="1"/>
                      </a:lnTo>
                      <a:lnTo>
                        <a:pt x="7648" y="49"/>
                      </a:lnTo>
                      <a:lnTo>
                        <a:pt x="7989" y="74"/>
                      </a:lnTo>
                      <a:lnTo>
                        <a:pt x="8330" y="147"/>
                      </a:lnTo>
                      <a:lnTo>
                        <a:pt x="8671" y="220"/>
                      </a:lnTo>
                      <a:lnTo>
                        <a:pt x="9012" y="317"/>
                      </a:lnTo>
                      <a:lnTo>
                        <a:pt x="9329" y="415"/>
                      </a:lnTo>
                      <a:lnTo>
                        <a:pt x="9645" y="561"/>
                      </a:lnTo>
                      <a:lnTo>
                        <a:pt x="9938" y="683"/>
                      </a:lnTo>
                      <a:lnTo>
                        <a:pt x="10254" y="853"/>
                      </a:lnTo>
                      <a:lnTo>
                        <a:pt x="10546" y="999"/>
                      </a:lnTo>
                      <a:lnTo>
                        <a:pt x="10814" y="1194"/>
                      </a:lnTo>
                      <a:lnTo>
                        <a:pt x="11082" y="1389"/>
                      </a:lnTo>
                      <a:lnTo>
                        <a:pt x="11350" y="1584"/>
                      </a:lnTo>
                      <a:lnTo>
                        <a:pt x="11594" y="1803"/>
                      </a:lnTo>
                      <a:lnTo>
                        <a:pt x="11837" y="2047"/>
                      </a:lnTo>
                      <a:lnTo>
                        <a:pt x="12081" y="2290"/>
                      </a:lnTo>
                      <a:lnTo>
                        <a:pt x="12300" y="2534"/>
                      </a:lnTo>
                      <a:lnTo>
                        <a:pt x="12495" y="2802"/>
                      </a:lnTo>
                      <a:lnTo>
                        <a:pt x="12690" y="3069"/>
                      </a:lnTo>
                      <a:lnTo>
                        <a:pt x="12885" y="3337"/>
                      </a:lnTo>
                      <a:lnTo>
                        <a:pt x="13031" y="3630"/>
                      </a:lnTo>
                      <a:lnTo>
                        <a:pt x="13201" y="3946"/>
                      </a:lnTo>
                      <a:lnTo>
                        <a:pt x="13323" y="4238"/>
                      </a:lnTo>
                      <a:lnTo>
                        <a:pt x="13469" y="4555"/>
                      </a:lnTo>
                      <a:lnTo>
                        <a:pt x="13566" y="4872"/>
                      </a:lnTo>
                      <a:lnTo>
                        <a:pt x="13664" y="5213"/>
                      </a:lnTo>
                      <a:lnTo>
                        <a:pt x="13737" y="5554"/>
                      </a:lnTo>
                      <a:lnTo>
                        <a:pt x="13810" y="5895"/>
                      </a:lnTo>
                      <a:lnTo>
                        <a:pt x="13834" y="6236"/>
                      </a:lnTo>
                      <a:lnTo>
                        <a:pt x="13883" y="6577"/>
                      </a:lnTo>
                      <a:lnTo>
                        <a:pt x="13883" y="6942"/>
                      </a:lnTo>
                      <a:lnTo>
                        <a:pt x="13883" y="6942"/>
                      </a:lnTo>
                      <a:lnTo>
                        <a:pt x="13883" y="7307"/>
                      </a:lnTo>
                      <a:lnTo>
                        <a:pt x="13834" y="7648"/>
                      </a:lnTo>
                      <a:lnTo>
                        <a:pt x="13810" y="7989"/>
                      </a:lnTo>
                      <a:lnTo>
                        <a:pt x="13737" y="8330"/>
                      </a:lnTo>
                      <a:lnTo>
                        <a:pt x="13664" y="8671"/>
                      </a:lnTo>
                      <a:lnTo>
                        <a:pt x="13566" y="9012"/>
                      </a:lnTo>
                      <a:lnTo>
                        <a:pt x="13469" y="9329"/>
                      </a:lnTo>
                      <a:lnTo>
                        <a:pt x="13323" y="9645"/>
                      </a:lnTo>
                      <a:lnTo>
                        <a:pt x="13201" y="9938"/>
                      </a:lnTo>
                      <a:lnTo>
                        <a:pt x="13031" y="10254"/>
                      </a:lnTo>
                      <a:lnTo>
                        <a:pt x="12885" y="10546"/>
                      </a:lnTo>
                      <a:lnTo>
                        <a:pt x="12690" y="10814"/>
                      </a:lnTo>
                      <a:lnTo>
                        <a:pt x="12495" y="11082"/>
                      </a:lnTo>
                      <a:lnTo>
                        <a:pt x="12300" y="11350"/>
                      </a:lnTo>
                      <a:lnTo>
                        <a:pt x="12081" y="11594"/>
                      </a:lnTo>
                      <a:lnTo>
                        <a:pt x="11837" y="11837"/>
                      </a:lnTo>
                      <a:lnTo>
                        <a:pt x="11594" y="12081"/>
                      </a:lnTo>
                      <a:lnTo>
                        <a:pt x="11350" y="12300"/>
                      </a:lnTo>
                      <a:lnTo>
                        <a:pt x="11082" y="12495"/>
                      </a:lnTo>
                      <a:lnTo>
                        <a:pt x="10814" y="12690"/>
                      </a:lnTo>
                      <a:lnTo>
                        <a:pt x="10546" y="12884"/>
                      </a:lnTo>
                      <a:lnTo>
                        <a:pt x="10254" y="13031"/>
                      </a:lnTo>
                      <a:lnTo>
                        <a:pt x="9938" y="13201"/>
                      </a:lnTo>
                      <a:lnTo>
                        <a:pt x="9645" y="13323"/>
                      </a:lnTo>
                      <a:lnTo>
                        <a:pt x="9329" y="13469"/>
                      </a:lnTo>
                      <a:lnTo>
                        <a:pt x="9012" y="13566"/>
                      </a:lnTo>
                      <a:lnTo>
                        <a:pt x="8671" y="13664"/>
                      </a:lnTo>
                      <a:lnTo>
                        <a:pt x="8330" y="13737"/>
                      </a:lnTo>
                      <a:lnTo>
                        <a:pt x="7989" y="13810"/>
                      </a:lnTo>
                      <a:lnTo>
                        <a:pt x="7648" y="13834"/>
                      </a:lnTo>
                      <a:lnTo>
                        <a:pt x="7307" y="13883"/>
                      </a:lnTo>
                      <a:lnTo>
                        <a:pt x="6942" y="13883"/>
                      </a:lnTo>
                      <a:lnTo>
                        <a:pt x="6942" y="13883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25"/>
                <p:cNvSpPr/>
                <p:nvPr/>
              </p:nvSpPr>
              <p:spPr>
                <a:xfrm>
                  <a:off x="6848850" y="397625"/>
                  <a:ext cx="54825" cy="169300"/>
                </a:xfrm>
                <a:custGeom>
                  <a:rect b="b" l="l" r="r" t="t"/>
                  <a:pathLst>
                    <a:path extrusionOk="0" fill="none" h="6772" w="2193">
                      <a:moveTo>
                        <a:pt x="1" y="1"/>
                      </a:moveTo>
                      <a:lnTo>
                        <a:pt x="1" y="4580"/>
                      </a:lnTo>
                      <a:lnTo>
                        <a:pt x="2193" y="6772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25"/>
                <p:cNvSpPr/>
                <p:nvPr/>
              </p:nvSpPr>
              <p:spPr>
                <a:xfrm>
                  <a:off x="6847025" y="333700"/>
                  <a:ext cx="25" cy="29250"/>
                </a:xfrm>
                <a:custGeom>
                  <a:rect b="b" l="l" r="r" t="t"/>
                  <a:pathLst>
                    <a:path extrusionOk="0" fill="none" h="1170" w="1">
                      <a:moveTo>
                        <a:pt x="1" y="1170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50;p25"/>
                <p:cNvSpPr/>
                <p:nvPr/>
              </p:nvSpPr>
              <p:spPr>
                <a:xfrm>
                  <a:off x="6760575" y="356850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1" name="Google Shape;151;p25"/>
                <p:cNvSpPr/>
                <p:nvPr/>
              </p:nvSpPr>
              <p:spPr>
                <a:xfrm>
                  <a:off x="6760575" y="356850"/>
                  <a:ext cx="14025" cy="24975"/>
                </a:xfrm>
                <a:custGeom>
                  <a:rect b="b" l="l" r="r" t="t"/>
                  <a:pathLst>
                    <a:path extrusionOk="0" fill="none" h="999" w="561">
                      <a:moveTo>
                        <a:pt x="1" y="0"/>
                      </a:moveTo>
                      <a:lnTo>
                        <a:pt x="561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" name="Google Shape;152;p25"/>
                <p:cNvSpPr/>
                <p:nvPr/>
              </p:nvSpPr>
              <p:spPr>
                <a:xfrm>
                  <a:off x="6696650" y="420775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53;p25"/>
                <p:cNvSpPr/>
                <p:nvPr/>
              </p:nvSpPr>
              <p:spPr>
                <a:xfrm>
                  <a:off x="6696650" y="420775"/>
                  <a:ext cx="24975" cy="14025"/>
                </a:xfrm>
                <a:custGeom>
                  <a:rect b="b" l="l" r="r" t="t"/>
                  <a:pathLst>
                    <a:path extrusionOk="0" fill="none" h="561" w="999">
                      <a:moveTo>
                        <a:pt x="0" y="0"/>
                      </a:moveTo>
                      <a:lnTo>
                        <a:pt x="999" y="56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25"/>
                <p:cNvSpPr/>
                <p:nvPr/>
              </p:nvSpPr>
              <p:spPr>
                <a:xfrm>
                  <a:off x="6673500" y="507225"/>
                  <a:ext cx="29250" cy="25"/>
                </a:xfrm>
                <a:custGeom>
                  <a:rect b="b" l="l" r="r" t="t"/>
                  <a:pathLst>
                    <a:path extrusionOk="0" fill="none" h="1" w="1170">
                      <a:moveTo>
                        <a:pt x="1" y="1"/>
                      </a:moveTo>
                      <a:lnTo>
                        <a:pt x="117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" name="Google Shape;155;p25"/>
                <p:cNvSpPr/>
                <p:nvPr/>
              </p:nvSpPr>
              <p:spPr>
                <a:xfrm>
                  <a:off x="6696650" y="593700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25"/>
                <p:cNvSpPr/>
                <p:nvPr/>
              </p:nvSpPr>
              <p:spPr>
                <a:xfrm>
                  <a:off x="6696650" y="579700"/>
                  <a:ext cx="24975" cy="14025"/>
                </a:xfrm>
                <a:custGeom>
                  <a:rect b="b" l="l" r="r" t="t"/>
                  <a:pathLst>
                    <a:path extrusionOk="0" fill="none" h="561" w="999">
                      <a:moveTo>
                        <a:pt x="0" y="560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" name="Google Shape;157;p25"/>
                <p:cNvSpPr/>
                <p:nvPr/>
              </p:nvSpPr>
              <p:spPr>
                <a:xfrm>
                  <a:off x="6760575" y="632675"/>
                  <a:ext cx="14025" cy="24975"/>
                </a:xfrm>
                <a:custGeom>
                  <a:rect b="b" l="l" r="r" t="t"/>
                  <a:pathLst>
                    <a:path extrusionOk="0" fill="none" h="999" w="561">
                      <a:moveTo>
                        <a:pt x="1" y="999"/>
                      </a:moveTo>
                      <a:lnTo>
                        <a:pt x="56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" name="Google Shape;158;p25"/>
                <p:cNvSpPr/>
                <p:nvPr/>
              </p:nvSpPr>
              <p:spPr>
                <a:xfrm>
                  <a:off x="6760575" y="657625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25"/>
                <p:cNvSpPr/>
                <p:nvPr/>
              </p:nvSpPr>
              <p:spPr>
                <a:xfrm>
                  <a:off x="6847025" y="651550"/>
                  <a:ext cx="25" cy="29250"/>
                </a:xfrm>
                <a:custGeom>
                  <a:rect b="b" l="l" r="r" t="t"/>
                  <a:pathLst>
                    <a:path extrusionOk="0" fill="none" h="1170" w="1">
                      <a:moveTo>
                        <a:pt x="1" y="0"/>
                      </a:moveTo>
                      <a:lnTo>
                        <a:pt x="1" y="116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" name="Google Shape;160;p25"/>
                <p:cNvSpPr/>
                <p:nvPr/>
              </p:nvSpPr>
              <p:spPr>
                <a:xfrm>
                  <a:off x="6919500" y="632675"/>
                  <a:ext cx="14025" cy="24975"/>
                </a:xfrm>
                <a:custGeom>
                  <a:rect b="b" l="l" r="r" t="t"/>
                  <a:pathLst>
                    <a:path extrusionOk="0" fill="none" h="999" w="561">
                      <a:moveTo>
                        <a:pt x="560" y="99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25"/>
                <p:cNvSpPr/>
                <p:nvPr/>
              </p:nvSpPr>
              <p:spPr>
                <a:xfrm>
                  <a:off x="6933500" y="657625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25"/>
                <p:cNvSpPr/>
                <p:nvPr/>
              </p:nvSpPr>
              <p:spPr>
                <a:xfrm>
                  <a:off x="6972475" y="579700"/>
                  <a:ext cx="24975" cy="14025"/>
                </a:xfrm>
                <a:custGeom>
                  <a:rect b="b" l="l" r="r" t="t"/>
                  <a:pathLst>
                    <a:path extrusionOk="0" fill="none" h="561" w="999">
                      <a:moveTo>
                        <a:pt x="999" y="56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25"/>
                <p:cNvSpPr/>
                <p:nvPr/>
              </p:nvSpPr>
              <p:spPr>
                <a:xfrm>
                  <a:off x="6997425" y="593700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25"/>
                <p:cNvSpPr/>
                <p:nvPr/>
              </p:nvSpPr>
              <p:spPr>
                <a:xfrm>
                  <a:off x="6991350" y="507225"/>
                  <a:ext cx="29250" cy="25"/>
                </a:xfrm>
                <a:custGeom>
                  <a:rect b="b" l="l" r="r" t="t"/>
                  <a:pathLst>
                    <a:path extrusionOk="0" fill="none" h="1" w="1170">
                      <a:moveTo>
                        <a:pt x="116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" name="Google Shape;165;p25"/>
                <p:cNvSpPr/>
                <p:nvPr/>
              </p:nvSpPr>
              <p:spPr>
                <a:xfrm>
                  <a:off x="6972475" y="420775"/>
                  <a:ext cx="24975" cy="14025"/>
                </a:xfrm>
                <a:custGeom>
                  <a:rect b="b" l="l" r="r" t="t"/>
                  <a:pathLst>
                    <a:path extrusionOk="0" fill="none" h="561" w="999">
                      <a:moveTo>
                        <a:pt x="0" y="561"/>
                      </a:moveTo>
                      <a:lnTo>
                        <a:pt x="999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25"/>
                <p:cNvSpPr/>
                <p:nvPr/>
              </p:nvSpPr>
              <p:spPr>
                <a:xfrm>
                  <a:off x="6997425" y="420775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" name="Google Shape;167;p25"/>
                <p:cNvSpPr/>
                <p:nvPr/>
              </p:nvSpPr>
              <p:spPr>
                <a:xfrm>
                  <a:off x="6919500" y="356850"/>
                  <a:ext cx="14025" cy="24975"/>
                </a:xfrm>
                <a:custGeom>
                  <a:rect b="b" l="l" r="r" t="t"/>
                  <a:pathLst>
                    <a:path extrusionOk="0" fill="none" h="999" w="561">
                      <a:moveTo>
                        <a:pt x="560" y="0"/>
                      </a:moveTo>
                      <a:lnTo>
                        <a:pt x="0" y="999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25"/>
                <p:cNvSpPr/>
                <p:nvPr/>
              </p:nvSpPr>
              <p:spPr>
                <a:xfrm>
                  <a:off x="6933500" y="356850"/>
                  <a:ext cx="25" cy="25"/>
                </a:xfrm>
                <a:custGeom>
                  <a:rect b="b" l="l" r="r" t="t"/>
                  <a:pathLst>
                    <a:path extrusionOk="0" fill="none" h="1" w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" name="Google Shape;169;p25"/>
              <p:cNvGrpSpPr/>
              <p:nvPr/>
            </p:nvGrpSpPr>
            <p:grpSpPr>
              <a:xfrm>
                <a:off x="2945611" y="1851450"/>
                <a:ext cx="215966" cy="342399"/>
                <a:chOff x="6718575" y="2318625"/>
                <a:chExt cx="256950" cy="407375"/>
              </a:xfrm>
            </p:grpSpPr>
            <p:sp>
              <p:nvSpPr>
                <p:cNvPr id="170" name="Google Shape;170;p25"/>
                <p:cNvSpPr/>
                <p:nvPr/>
              </p:nvSpPr>
              <p:spPr>
                <a:xfrm>
                  <a:off x="6795900" y="2673600"/>
                  <a:ext cx="102300" cy="22550"/>
                </a:xfrm>
                <a:custGeom>
                  <a:rect b="b" l="l" r="r" t="t"/>
                  <a:pathLst>
                    <a:path extrusionOk="0" fill="none" h="902" w="4092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25"/>
                <p:cNvSpPr/>
                <p:nvPr/>
              </p:nvSpPr>
              <p:spPr>
                <a:xfrm>
                  <a:off x="6795900" y="2650475"/>
                  <a:ext cx="102300" cy="22550"/>
                </a:xfrm>
                <a:custGeom>
                  <a:rect b="b" l="l" r="r" t="t"/>
                  <a:pathLst>
                    <a:path extrusionOk="0" fill="none" h="902" w="4092">
                      <a:moveTo>
                        <a:pt x="4092" y="901"/>
                      </a:moveTo>
                      <a:lnTo>
                        <a:pt x="4092" y="0"/>
                      </a:lnTo>
                      <a:lnTo>
                        <a:pt x="0" y="0"/>
                      </a:lnTo>
                      <a:lnTo>
                        <a:pt x="0" y="901"/>
                      </a:lnTo>
                      <a:lnTo>
                        <a:pt x="4092" y="90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25"/>
                <p:cNvSpPr/>
                <p:nvPr/>
              </p:nvSpPr>
              <p:spPr>
                <a:xfrm>
                  <a:off x="6795900" y="2696125"/>
                  <a:ext cx="102300" cy="29875"/>
                </a:xfrm>
                <a:custGeom>
                  <a:rect b="b" l="l" r="r" t="t"/>
                  <a:pathLst>
                    <a:path extrusionOk="0" fill="none" h="1195" w="4092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25"/>
                <p:cNvSpPr/>
                <p:nvPr/>
              </p:nvSpPr>
              <p:spPr>
                <a:xfrm>
                  <a:off x="6784925" y="2459275"/>
                  <a:ext cx="35350" cy="166875"/>
                </a:xfrm>
                <a:custGeom>
                  <a:rect b="b" l="l" r="r" t="t"/>
                  <a:pathLst>
                    <a:path extrusionOk="0" fill="none" h="6675" w="1414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25"/>
                <p:cNvSpPr/>
                <p:nvPr/>
              </p:nvSpPr>
              <p:spPr>
                <a:xfrm>
                  <a:off x="6718575" y="2318625"/>
                  <a:ext cx="256950" cy="307525"/>
                </a:xfrm>
                <a:custGeom>
                  <a:rect b="b" l="l" r="r" t="t"/>
                  <a:pathLst>
                    <a:path extrusionOk="0" fill="none" h="12301" w="10278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25"/>
                <p:cNvSpPr/>
                <p:nvPr/>
              </p:nvSpPr>
              <p:spPr>
                <a:xfrm>
                  <a:off x="6873825" y="2459275"/>
                  <a:ext cx="35350" cy="166875"/>
                </a:xfrm>
                <a:custGeom>
                  <a:rect b="b" l="l" r="r" t="t"/>
                  <a:pathLst>
                    <a:path extrusionOk="0" fill="none" h="6675" w="1414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25"/>
                <p:cNvSpPr/>
                <p:nvPr/>
              </p:nvSpPr>
              <p:spPr>
                <a:xfrm>
                  <a:off x="6801975" y="2453200"/>
                  <a:ext cx="90150" cy="19500"/>
                </a:xfrm>
                <a:custGeom>
                  <a:rect b="b" l="l" r="r" t="t"/>
                  <a:pathLst>
                    <a:path extrusionOk="0" fill="none" h="780" w="3606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5"/>
                <p:cNvSpPr/>
                <p:nvPr/>
              </p:nvSpPr>
              <p:spPr>
                <a:xfrm>
                  <a:off x="6795900" y="2628550"/>
                  <a:ext cx="102300" cy="25"/>
                </a:xfrm>
                <a:custGeom>
                  <a:rect b="b" l="l" r="r" t="t"/>
                  <a:pathLst>
                    <a:path extrusionOk="0" fill="none" h="1" w="4092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8" name="Google Shape;178;p25"/>
            <p:cNvGrpSpPr/>
            <p:nvPr/>
          </p:nvGrpSpPr>
          <p:grpSpPr>
            <a:xfrm>
              <a:off x="3832687" y="180462"/>
              <a:ext cx="4766671" cy="1632387"/>
              <a:chOff x="175087" y="180462"/>
              <a:chExt cx="4766671" cy="1632387"/>
            </a:xfrm>
          </p:grpSpPr>
          <p:grpSp>
            <p:nvGrpSpPr>
              <p:cNvPr id="179" name="Google Shape;179;p25"/>
              <p:cNvGrpSpPr/>
              <p:nvPr/>
            </p:nvGrpSpPr>
            <p:grpSpPr>
              <a:xfrm>
                <a:off x="175087" y="180462"/>
                <a:ext cx="3852688" cy="430924"/>
                <a:chOff x="175087" y="180462"/>
                <a:chExt cx="3852688" cy="430924"/>
              </a:xfrm>
            </p:grpSpPr>
            <p:grpSp>
              <p:nvGrpSpPr>
                <p:cNvPr id="180" name="Google Shape;180;p25"/>
                <p:cNvGrpSpPr/>
                <p:nvPr/>
              </p:nvGrpSpPr>
              <p:grpSpPr>
                <a:xfrm>
                  <a:off x="175087" y="186862"/>
                  <a:ext cx="342882" cy="418128"/>
                  <a:chOff x="596350" y="929175"/>
                  <a:chExt cx="407950" cy="497475"/>
                </a:xfrm>
              </p:grpSpPr>
              <p:sp>
                <p:nvSpPr>
                  <p:cNvPr id="181" name="Google Shape;181;p25"/>
                  <p:cNvSpPr/>
                  <p:nvPr/>
                </p:nvSpPr>
                <p:spPr>
                  <a:xfrm>
                    <a:off x="596350" y="953550"/>
                    <a:ext cx="387250" cy="473100"/>
                  </a:xfrm>
                  <a:custGeom>
                    <a:rect b="b" l="l" r="r" t="t"/>
                    <a:pathLst>
                      <a:path extrusionOk="0" fill="none" h="18924" w="15490">
                        <a:moveTo>
                          <a:pt x="15490" y="17828"/>
                        </a:moveTo>
                        <a:lnTo>
                          <a:pt x="15490" y="17828"/>
                        </a:lnTo>
                        <a:lnTo>
                          <a:pt x="15466" y="17998"/>
                        </a:lnTo>
                        <a:lnTo>
                          <a:pt x="15417" y="18169"/>
                        </a:lnTo>
                        <a:lnTo>
                          <a:pt x="15319" y="18364"/>
                        </a:lnTo>
                        <a:lnTo>
                          <a:pt x="15198" y="18534"/>
                        </a:lnTo>
                        <a:lnTo>
                          <a:pt x="15052" y="18680"/>
                        </a:lnTo>
                        <a:lnTo>
                          <a:pt x="14881" y="18802"/>
                        </a:lnTo>
                        <a:lnTo>
                          <a:pt x="14735" y="18900"/>
                        </a:lnTo>
                        <a:lnTo>
                          <a:pt x="14564" y="18924"/>
                        </a:lnTo>
                        <a:lnTo>
                          <a:pt x="1023" y="18924"/>
                        </a:lnTo>
                        <a:lnTo>
                          <a:pt x="1023" y="18924"/>
                        </a:lnTo>
                        <a:lnTo>
                          <a:pt x="853" y="18900"/>
                        </a:lnTo>
                        <a:lnTo>
                          <a:pt x="682" y="18802"/>
                        </a:lnTo>
                        <a:lnTo>
                          <a:pt x="512" y="18680"/>
                        </a:lnTo>
                        <a:lnTo>
                          <a:pt x="341" y="18534"/>
                        </a:lnTo>
                        <a:lnTo>
                          <a:pt x="219" y="18364"/>
                        </a:lnTo>
                        <a:lnTo>
                          <a:pt x="98" y="18169"/>
                        </a:lnTo>
                        <a:lnTo>
                          <a:pt x="25" y="17998"/>
                        </a:lnTo>
                        <a:lnTo>
                          <a:pt x="0" y="17828"/>
                        </a:lnTo>
                        <a:lnTo>
                          <a:pt x="0" y="877"/>
                        </a:lnTo>
                        <a:lnTo>
                          <a:pt x="0" y="877"/>
                        </a:lnTo>
                        <a:lnTo>
                          <a:pt x="25" y="706"/>
                        </a:lnTo>
                        <a:lnTo>
                          <a:pt x="98" y="560"/>
                        </a:lnTo>
                        <a:lnTo>
                          <a:pt x="195" y="414"/>
                        </a:lnTo>
                        <a:lnTo>
                          <a:pt x="341" y="268"/>
                        </a:lnTo>
                        <a:lnTo>
                          <a:pt x="487" y="171"/>
                        </a:lnTo>
                        <a:lnTo>
                          <a:pt x="658" y="73"/>
                        </a:lnTo>
                        <a:lnTo>
                          <a:pt x="828" y="24"/>
                        </a:lnTo>
                        <a:lnTo>
                          <a:pt x="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2" name="Google Shape;182;p25"/>
                  <p:cNvSpPr/>
                  <p:nvPr/>
                </p:nvSpPr>
                <p:spPr>
                  <a:xfrm>
                    <a:off x="626775" y="929175"/>
                    <a:ext cx="377525" cy="462775"/>
                  </a:xfrm>
                  <a:custGeom>
                    <a:rect b="b" l="l" r="r" t="t"/>
                    <a:pathLst>
                      <a:path extrusionOk="0" fill="none" h="18511" w="15101">
                        <a:moveTo>
                          <a:pt x="15101" y="3362"/>
                        </a:moveTo>
                        <a:lnTo>
                          <a:pt x="15101" y="17731"/>
                        </a:lnTo>
                        <a:lnTo>
                          <a:pt x="15101" y="17731"/>
                        </a:lnTo>
                        <a:lnTo>
                          <a:pt x="15077" y="17877"/>
                        </a:lnTo>
                        <a:lnTo>
                          <a:pt x="15028" y="18024"/>
                        </a:lnTo>
                        <a:lnTo>
                          <a:pt x="14979" y="18145"/>
                        </a:lnTo>
                        <a:lnTo>
                          <a:pt x="14882" y="18267"/>
                        </a:lnTo>
                        <a:lnTo>
                          <a:pt x="14760" y="18365"/>
                        </a:lnTo>
                        <a:lnTo>
                          <a:pt x="14614" y="18438"/>
                        </a:lnTo>
                        <a:lnTo>
                          <a:pt x="14468" y="18486"/>
                        </a:lnTo>
                        <a:lnTo>
                          <a:pt x="14322" y="18511"/>
                        </a:lnTo>
                        <a:lnTo>
                          <a:pt x="780" y="18511"/>
                        </a:lnTo>
                        <a:lnTo>
                          <a:pt x="780" y="18511"/>
                        </a:lnTo>
                        <a:lnTo>
                          <a:pt x="634" y="18486"/>
                        </a:lnTo>
                        <a:lnTo>
                          <a:pt x="488" y="18438"/>
                        </a:lnTo>
                        <a:lnTo>
                          <a:pt x="342" y="18365"/>
                        </a:lnTo>
                        <a:lnTo>
                          <a:pt x="220" y="18267"/>
                        </a:lnTo>
                        <a:lnTo>
                          <a:pt x="123" y="18145"/>
                        </a:lnTo>
                        <a:lnTo>
                          <a:pt x="74" y="18024"/>
                        </a:lnTo>
                        <a:lnTo>
                          <a:pt x="25" y="17877"/>
                        </a:lnTo>
                        <a:lnTo>
                          <a:pt x="1" y="17731"/>
                        </a:lnTo>
                        <a:lnTo>
                          <a:pt x="1" y="780"/>
                        </a:lnTo>
                        <a:lnTo>
                          <a:pt x="1" y="780"/>
                        </a:lnTo>
                        <a:lnTo>
                          <a:pt x="25" y="610"/>
                        </a:lnTo>
                        <a:lnTo>
                          <a:pt x="74" y="464"/>
                        </a:lnTo>
                        <a:lnTo>
                          <a:pt x="123" y="342"/>
                        </a:lnTo>
                        <a:lnTo>
                          <a:pt x="220" y="220"/>
                        </a:lnTo>
                        <a:lnTo>
                          <a:pt x="342" y="123"/>
                        </a:lnTo>
                        <a:lnTo>
                          <a:pt x="488" y="50"/>
                        </a:lnTo>
                        <a:lnTo>
                          <a:pt x="634" y="1"/>
                        </a:lnTo>
                        <a:lnTo>
                          <a:pt x="780" y="1"/>
                        </a:lnTo>
                        <a:lnTo>
                          <a:pt x="1174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3" name="Google Shape;183;p25"/>
                  <p:cNvSpPr/>
                  <p:nvPr/>
                </p:nvSpPr>
                <p:spPr>
                  <a:xfrm>
                    <a:off x="688900" y="1256150"/>
                    <a:ext cx="133975" cy="25"/>
                  </a:xfrm>
                  <a:custGeom>
                    <a:rect b="b" l="l" r="r" t="t"/>
                    <a:pathLst>
                      <a:path extrusionOk="0" fill="none" h="1" w="5359">
                        <a:moveTo>
                          <a:pt x="5358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4" name="Google Shape;184;p25"/>
                  <p:cNvSpPr/>
                  <p:nvPr/>
                </p:nvSpPr>
                <p:spPr>
                  <a:xfrm>
                    <a:off x="688900" y="1201350"/>
                    <a:ext cx="255750" cy="25"/>
                  </a:xfrm>
                  <a:custGeom>
                    <a:rect b="b" l="l" r="r" t="t"/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5" name="Google Shape;185;p25"/>
                  <p:cNvSpPr/>
                  <p:nvPr/>
                </p:nvSpPr>
                <p:spPr>
                  <a:xfrm>
                    <a:off x="688900" y="1145950"/>
                    <a:ext cx="255750" cy="25"/>
                  </a:xfrm>
                  <a:custGeom>
                    <a:rect b="b" l="l" r="r" t="t"/>
                    <a:pathLst>
                      <a:path extrusionOk="0" fill="none" h="1" w="10230">
                        <a:moveTo>
                          <a:pt x="10229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6" name="Google Shape;186;p25"/>
                  <p:cNvSpPr/>
                  <p:nvPr/>
                </p:nvSpPr>
                <p:spPr>
                  <a:xfrm>
                    <a:off x="688900" y="1090525"/>
                    <a:ext cx="255750" cy="25"/>
                  </a:xfrm>
                  <a:custGeom>
                    <a:rect b="b" l="l" r="r" t="t"/>
                    <a:pathLst>
                      <a:path extrusionOk="0" fill="none" h="1" w="10230">
                        <a:moveTo>
                          <a:pt x="1022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87" name="Google Shape;187;p25"/>
                  <p:cNvSpPr/>
                  <p:nvPr/>
                </p:nvSpPr>
                <p:spPr>
                  <a:xfrm>
                    <a:off x="920250" y="929175"/>
                    <a:ext cx="84050" cy="84050"/>
                  </a:xfrm>
                  <a:custGeom>
                    <a:rect b="b" l="l" r="r" t="t"/>
                    <a:pathLst>
                      <a:path extrusionOk="0" fill="none" h="3362" w="3362">
                        <a:moveTo>
                          <a:pt x="1" y="2582"/>
                        </a:moveTo>
                        <a:lnTo>
                          <a:pt x="1" y="1"/>
                        </a:lnTo>
                        <a:lnTo>
                          <a:pt x="3362" y="3362"/>
                        </a:lnTo>
                        <a:lnTo>
                          <a:pt x="780" y="3362"/>
                        </a:lnTo>
                        <a:lnTo>
                          <a:pt x="780" y="3362"/>
                        </a:lnTo>
                        <a:lnTo>
                          <a:pt x="610" y="3337"/>
                        </a:lnTo>
                        <a:lnTo>
                          <a:pt x="464" y="3289"/>
                        </a:lnTo>
                        <a:lnTo>
                          <a:pt x="342" y="3216"/>
                        </a:lnTo>
                        <a:lnTo>
                          <a:pt x="220" y="3118"/>
                        </a:lnTo>
                        <a:lnTo>
                          <a:pt x="123" y="3021"/>
                        </a:lnTo>
                        <a:lnTo>
                          <a:pt x="50" y="2875"/>
                        </a:lnTo>
                        <a:lnTo>
                          <a:pt x="1" y="2729"/>
                        </a:lnTo>
                        <a:lnTo>
                          <a:pt x="1" y="2582"/>
                        </a:lnTo>
                        <a:lnTo>
                          <a:pt x="1" y="258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88" name="Google Shape;188;p25"/>
                <p:cNvSpPr/>
                <p:nvPr/>
              </p:nvSpPr>
              <p:spPr>
                <a:xfrm>
                  <a:off x="1075552" y="221405"/>
                  <a:ext cx="351077" cy="349039"/>
                </a:xfrm>
                <a:custGeom>
                  <a:rect b="b" l="l" r="r" t="t"/>
                  <a:pathLst>
                    <a:path extrusionOk="0" fill="none" h="16611" w="16708">
                      <a:moveTo>
                        <a:pt x="414" y="8842"/>
                      </a:moveTo>
                      <a:lnTo>
                        <a:pt x="8403" y="1048"/>
                      </a:lnTo>
                      <a:lnTo>
                        <a:pt x="8403" y="1048"/>
                      </a:lnTo>
                      <a:lnTo>
                        <a:pt x="8500" y="951"/>
                      </a:lnTo>
                      <a:lnTo>
                        <a:pt x="8597" y="829"/>
                      </a:lnTo>
                      <a:lnTo>
                        <a:pt x="8865" y="658"/>
                      </a:lnTo>
                      <a:lnTo>
                        <a:pt x="9158" y="488"/>
                      </a:lnTo>
                      <a:lnTo>
                        <a:pt x="9450" y="317"/>
                      </a:lnTo>
                      <a:lnTo>
                        <a:pt x="9450" y="317"/>
                      </a:lnTo>
                      <a:lnTo>
                        <a:pt x="9839" y="171"/>
                      </a:lnTo>
                      <a:lnTo>
                        <a:pt x="10180" y="74"/>
                      </a:lnTo>
                      <a:lnTo>
                        <a:pt x="10497" y="25"/>
                      </a:lnTo>
                      <a:lnTo>
                        <a:pt x="10814" y="1"/>
                      </a:lnTo>
                      <a:lnTo>
                        <a:pt x="15344" y="1"/>
                      </a:lnTo>
                      <a:lnTo>
                        <a:pt x="15344" y="1"/>
                      </a:lnTo>
                      <a:lnTo>
                        <a:pt x="15465" y="1"/>
                      </a:lnTo>
                      <a:lnTo>
                        <a:pt x="15587" y="49"/>
                      </a:lnTo>
                      <a:lnTo>
                        <a:pt x="15855" y="122"/>
                      </a:lnTo>
                      <a:lnTo>
                        <a:pt x="16099" y="269"/>
                      </a:lnTo>
                      <a:lnTo>
                        <a:pt x="16294" y="415"/>
                      </a:lnTo>
                      <a:lnTo>
                        <a:pt x="16294" y="415"/>
                      </a:lnTo>
                      <a:lnTo>
                        <a:pt x="16391" y="537"/>
                      </a:lnTo>
                      <a:lnTo>
                        <a:pt x="16488" y="658"/>
                      </a:lnTo>
                      <a:lnTo>
                        <a:pt x="16561" y="780"/>
                      </a:lnTo>
                      <a:lnTo>
                        <a:pt x="16610" y="902"/>
                      </a:lnTo>
                      <a:lnTo>
                        <a:pt x="16659" y="1048"/>
                      </a:lnTo>
                      <a:lnTo>
                        <a:pt x="16683" y="1170"/>
                      </a:lnTo>
                      <a:lnTo>
                        <a:pt x="16708" y="1486"/>
                      </a:lnTo>
                      <a:lnTo>
                        <a:pt x="16708" y="5992"/>
                      </a:lnTo>
                      <a:lnTo>
                        <a:pt x="16708" y="5992"/>
                      </a:lnTo>
                      <a:lnTo>
                        <a:pt x="16683" y="6309"/>
                      </a:lnTo>
                      <a:lnTo>
                        <a:pt x="16635" y="6625"/>
                      </a:lnTo>
                      <a:lnTo>
                        <a:pt x="16537" y="6942"/>
                      </a:lnTo>
                      <a:lnTo>
                        <a:pt x="16391" y="7258"/>
                      </a:lnTo>
                      <a:lnTo>
                        <a:pt x="16391" y="7258"/>
                      </a:lnTo>
                      <a:lnTo>
                        <a:pt x="16342" y="7453"/>
                      </a:lnTo>
                      <a:lnTo>
                        <a:pt x="16294" y="7624"/>
                      </a:lnTo>
                      <a:lnTo>
                        <a:pt x="16196" y="7770"/>
                      </a:lnTo>
                      <a:lnTo>
                        <a:pt x="16123" y="7916"/>
                      </a:lnTo>
                      <a:lnTo>
                        <a:pt x="15928" y="8160"/>
                      </a:lnTo>
                      <a:lnTo>
                        <a:pt x="15758" y="8403"/>
                      </a:lnTo>
                      <a:lnTo>
                        <a:pt x="7891" y="16197"/>
                      </a:lnTo>
                      <a:lnTo>
                        <a:pt x="7891" y="16197"/>
                      </a:lnTo>
                      <a:lnTo>
                        <a:pt x="7794" y="16294"/>
                      </a:lnTo>
                      <a:lnTo>
                        <a:pt x="7696" y="16392"/>
                      </a:lnTo>
                      <a:lnTo>
                        <a:pt x="7574" y="16465"/>
                      </a:lnTo>
                      <a:lnTo>
                        <a:pt x="7453" y="16513"/>
                      </a:lnTo>
                      <a:lnTo>
                        <a:pt x="7185" y="16586"/>
                      </a:lnTo>
                      <a:lnTo>
                        <a:pt x="6941" y="16611"/>
                      </a:lnTo>
                      <a:lnTo>
                        <a:pt x="6941" y="16611"/>
                      </a:lnTo>
                      <a:lnTo>
                        <a:pt x="6649" y="16586"/>
                      </a:lnTo>
                      <a:lnTo>
                        <a:pt x="6503" y="16562"/>
                      </a:lnTo>
                      <a:lnTo>
                        <a:pt x="6381" y="16513"/>
                      </a:lnTo>
                      <a:lnTo>
                        <a:pt x="6235" y="16465"/>
                      </a:lnTo>
                      <a:lnTo>
                        <a:pt x="6113" y="16392"/>
                      </a:lnTo>
                      <a:lnTo>
                        <a:pt x="5991" y="16294"/>
                      </a:lnTo>
                      <a:lnTo>
                        <a:pt x="5894" y="16197"/>
                      </a:lnTo>
                      <a:lnTo>
                        <a:pt x="414" y="10839"/>
                      </a:lnTo>
                      <a:lnTo>
                        <a:pt x="414" y="10839"/>
                      </a:lnTo>
                      <a:lnTo>
                        <a:pt x="268" y="10595"/>
                      </a:lnTo>
                      <a:lnTo>
                        <a:pt x="122" y="10352"/>
                      </a:lnTo>
                      <a:lnTo>
                        <a:pt x="24" y="10108"/>
                      </a:lnTo>
                      <a:lnTo>
                        <a:pt x="0" y="10011"/>
                      </a:lnTo>
                      <a:lnTo>
                        <a:pt x="0" y="9889"/>
                      </a:lnTo>
                      <a:lnTo>
                        <a:pt x="0" y="9889"/>
                      </a:lnTo>
                      <a:lnTo>
                        <a:pt x="0" y="9718"/>
                      </a:lnTo>
                      <a:lnTo>
                        <a:pt x="24" y="9597"/>
                      </a:lnTo>
                      <a:lnTo>
                        <a:pt x="122" y="9329"/>
                      </a:lnTo>
                      <a:lnTo>
                        <a:pt x="268" y="9061"/>
                      </a:lnTo>
                      <a:lnTo>
                        <a:pt x="414" y="8842"/>
                      </a:lnTo>
                      <a:lnTo>
                        <a:pt x="414" y="8842"/>
                      </a:lnTo>
                      <a:close/>
                      <a:moveTo>
                        <a:pt x="12519" y="4190"/>
                      </a:moveTo>
                      <a:lnTo>
                        <a:pt x="12519" y="4190"/>
                      </a:lnTo>
                      <a:lnTo>
                        <a:pt x="12689" y="4336"/>
                      </a:lnTo>
                      <a:lnTo>
                        <a:pt x="12859" y="4433"/>
                      </a:lnTo>
                      <a:lnTo>
                        <a:pt x="13030" y="4482"/>
                      </a:lnTo>
                      <a:lnTo>
                        <a:pt x="13249" y="4482"/>
                      </a:lnTo>
                      <a:lnTo>
                        <a:pt x="13249" y="4482"/>
                      </a:lnTo>
                      <a:lnTo>
                        <a:pt x="13444" y="4482"/>
                      </a:lnTo>
                      <a:lnTo>
                        <a:pt x="13615" y="4433"/>
                      </a:lnTo>
                      <a:lnTo>
                        <a:pt x="13761" y="4336"/>
                      </a:lnTo>
                      <a:lnTo>
                        <a:pt x="13882" y="4190"/>
                      </a:lnTo>
                      <a:lnTo>
                        <a:pt x="13882" y="4190"/>
                      </a:lnTo>
                      <a:lnTo>
                        <a:pt x="14029" y="4044"/>
                      </a:lnTo>
                      <a:lnTo>
                        <a:pt x="14102" y="3873"/>
                      </a:lnTo>
                      <a:lnTo>
                        <a:pt x="14150" y="3727"/>
                      </a:lnTo>
                      <a:lnTo>
                        <a:pt x="14175" y="3557"/>
                      </a:lnTo>
                      <a:lnTo>
                        <a:pt x="14175" y="3557"/>
                      </a:lnTo>
                      <a:lnTo>
                        <a:pt x="14150" y="3362"/>
                      </a:lnTo>
                      <a:lnTo>
                        <a:pt x="14102" y="3167"/>
                      </a:lnTo>
                      <a:lnTo>
                        <a:pt x="14029" y="2996"/>
                      </a:lnTo>
                      <a:lnTo>
                        <a:pt x="13882" y="2850"/>
                      </a:lnTo>
                      <a:lnTo>
                        <a:pt x="13882" y="2850"/>
                      </a:lnTo>
                      <a:lnTo>
                        <a:pt x="13761" y="2728"/>
                      </a:lnTo>
                      <a:lnTo>
                        <a:pt x="13615" y="2655"/>
                      </a:lnTo>
                      <a:lnTo>
                        <a:pt x="13444" y="2582"/>
                      </a:lnTo>
                      <a:lnTo>
                        <a:pt x="13249" y="2558"/>
                      </a:lnTo>
                      <a:lnTo>
                        <a:pt x="13249" y="2558"/>
                      </a:lnTo>
                      <a:lnTo>
                        <a:pt x="13030" y="2582"/>
                      </a:lnTo>
                      <a:lnTo>
                        <a:pt x="12859" y="2655"/>
                      </a:lnTo>
                      <a:lnTo>
                        <a:pt x="12689" y="2728"/>
                      </a:lnTo>
                      <a:lnTo>
                        <a:pt x="12519" y="2850"/>
                      </a:lnTo>
                      <a:lnTo>
                        <a:pt x="12519" y="2850"/>
                      </a:lnTo>
                      <a:lnTo>
                        <a:pt x="12445" y="2996"/>
                      </a:lnTo>
                      <a:lnTo>
                        <a:pt x="12372" y="3167"/>
                      </a:lnTo>
                      <a:lnTo>
                        <a:pt x="12324" y="3362"/>
                      </a:lnTo>
                      <a:lnTo>
                        <a:pt x="12324" y="3557"/>
                      </a:lnTo>
                      <a:lnTo>
                        <a:pt x="12324" y="3557"/>
                      </a:lnTo>
                      <a:lnTo>
                        <a:pt x="12324" y="3727"/>
                      </a:lnTo>
                      <a:lnTo>
                        <a:pt x="12372" y="3873"/>
                      </a:lnTo>
                      <a:lnTo>
                        <a:pt x="12445" y="4044"/>
                      </a:lnTo>
                      <a:lnTo>
                        <a:pt x="12519" y="4190"/>
                      </a:lnTo>
                      <a:lnTo>
                        <a:pt x="12519" y="419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5"/>
                <p:cNvSpPr/>
                <p:nvPr/>
              </p:nvSpPr>
              <p:spPr>
                <a:xfrm>
                  <a:off x="1984212" y="227541"/>
                  <a:ext cx="336767" cy="336767"/>
                </a:xfrm>
                <a:custGeom>
                  <a:rect b="b" l="l" r="r" t="t"/>
                  <a:pathLst>
                    <a:path extrusionOk="0" fill="none" h="16027" w="16027">
                      <a:moveTo>
                        <a:pt x="14029" y="4019"/>
                      </a:moveTo>
                      <a:lnTo>
                        <a:pt x="14029" y="4019"/>
                      </a:lnTo>
                      <a:lnTo>
                        <a:pt x="14200" y="3849"/>
                      </a:lnTo>
                      <a:lnTo>
                        <a:pt x="14395" y="3752"/>
                      </a:lnTo>
                      <a:lnTo>
                        <a:pt x="14614" y="3678"/>
                      </a:lnTo>
                      <a:lnTo>
                        <a:pt x="14809" y="3630"/>
                      </a:lnTo>
                      <a:lnTo>
                        <a:pt x="15028" y="3581"/>
                      </a:lnTo>
                      <a:lnTo>
                        <a:pt x="15247" y="3484"/>
                      </a:lnTo>
                      <a:lnTo>
                        <a:pt x="15442" y="3362"/>
                      </a:lnTo>
                      <a:lnTo>
                        <a:pt x="15661" y="3191"/>
                      </a:lnTo>
                      <a:lnTo>
                        <a:pt x="15661" y="3191"/>
                      </a:lnTo>
                      <a:lnTo>
                        <a:pt x="15832" y="2997"/>
                      </a:lnTo>
                      <a:lnTo>
                        <a:pt x="15929" y="2777"/>
                      </a:lnTo>
                      <a:lnTo>
                        <a:pt x="16002" y="2534"/>
                      </a:lnTo>
                      <a:lnTo>
                        <a:pt x="16026" y="2266"/>
                      </a:lnTo>
                      <a:lnTo>
                        <a:pt x="16026" y="2266"/>
                      </a:lnTo>
                      <a:lnTo>
                        <a:pt x="16002" y="2047"/>
                      </a:lnTo>
                      <a:lnTo>
                        <a:pt x="15978" y="1827"/>
                      </a:lnTo>
                      <a:lnTo>
                        <a:pt x="15905" y="1633"/>
                      </a:lnTo>
                      <a:lnTo>
                        <a:pt x="15807" y="1413"/>
                      </a:lnTo>
                      <a:lnTo>
                        <a:pt x="15710" y="1243"/>
                      </a:lnTo>
                      <a:lnTo>
                        <a:pt x="15588" y="1048"/>
                      </a:lnTo>
                      <a:lnTo>
                        <a:pt x="15466" y="878"/>
                      </a:lnTo>
                      <a:lnTo>
                        <a:pt x="15320" y="707"/>
                      </a:lnTo>
                      <a:lnTo>
                        <a:pt x="15320" y="707"/>
                      </a:lnTo>
                      <a:lnTo>
                        <a:pt x="15150" y="561"/>
                      </a:lnTo>
                      <a:lnTo>
                        <a:pt x="14979" y="439"/>
                      </a:lnTo>
                      <a:lnTo>
                        <a:pt x="14784" y="317"/>
                      </a:lnTo>
                      <a:lnTo>
                        <a:pt x="14590" y="196"/>
                      </a:lnTo>
                      <a:lnTo>
                        <a:pt x="14395" y="123"/>
                      </a:lnTo>
                      <a:lnTo>
                        <a:pt x="14175" y="50"/>
                      </a:lnTo>
                      <a:lnTo>
                        <a:pt x="13981" y="25"/>
                      </a:lnTo>
                      <a:lnTo>
                        <a:pt x="13761" y="1"/>
                      </a:lnTo>
                      <a:lnTo>
                        <a:pt x="13761" y="1"/>
                      </a:lnTo>
                      <a:lnTo>
                        <a:pt x="13494" y="25"/>
                      </a:lnTo>
                      <a:lnTo>
                        <a:pt x="13250" y="98"/>
                      </a:lnTo>
                      <a:lnTo>
                        <a:pt x="13031" y="196"/>
                      </a:lnTo>
                      <a:lnTo>
                        <a:pt x="12836" y="366"/>
                      </a:lnTo>
                      <a:lnTo>
                        <a:pt x="12836" y="366"/>
                      </a:lnTo>
                      <a:lnTo>
                        <a:pt x="12665" y="561"/>
                      </a:lnTo>
                      <a:lnTo>
                        <a:pt x="12544" y="780"/>
                      </a:lnTo>
                      <a:lnTo>
                        <a:pt x="12471" y="975"/>
                      </a:lnTo>
                      <a:lnTo>
                        <a:pt x="12422" y="1194"/>
                      </a:lnTo>
                      <a:lnTo>
                        <a:pt x="12349" y="1413"/>
                      </a:lnTo>
                      <a:lnTo>
                        <a:pt x="12276" y="1608"/>
                      </a:lnTo>
                      <a:lnTo>
                        <a:pt x="12178" y="1827"/>
                      </a:lnTo>
                      <a:lnTo>
                        <a:pt x="12008" y="1998"/>
                      </a:lnTo>
                      <a:lnTo>
                        <a:pt x="12008" y="1998"/>
                      </a:lnTo>
                      <a:lnTo>
                        <a:pt x="11740" y="2266"/>
                      </a:lnTo>
                      <a:lnTo>
                        <a:pt x="11496" y="2436"/>
                      </a:lnTo>
                      <a:lnTo>
                        <a:pt x="11277" y="2534"/>
                      </a:lnTo>
                      <a:lnTo>
                        <a:pt x="11082" y="2582"/>
                      </a:lnTo>
                      <a:lnTo>
                        <a:pt x="10888" y="2582"/>
                      </a:lnTo>
                      <a:lnTo>
                        <a:pt x="10717" y="2534"/>
                      </a:lnTo>
                      <a:lnTo>
                        <a:pt x="10547" y="2412"/>
                      </a:lnTo>
                      <a:lnTo>
                        <a:pt x="10376" y="2290"/>
                      </a:lnTo>
                      <a:lnTo>
                        <a:pt x="10206" y="2095"/>
                      </a:lnTo>
                      <a:lnTo>
                        <a:pt x="10035" y="1901"/>
                      </a:lnTo>
                      <a:lnTo>
                        <a:pt x="9670" y="1413"/>
                      </a:lnTo>
                      <a:lnTo>
                        <a:pt x="9231" y="878"/>
                      </a:lnTo>
                      <a:lnTo>
                        <a:pt x="8988" y="585"/>
                      </a:lnTo>
                      <a:lnTo>
                        <a:pt x="8720" y="293"/>
                      </a:lnTo>
                      <a:lnTo>
                        <a:pt x="8720" y="293"/>
                      </a:lnTo>
                      <a:lnTo>
                        <a:pt x="8574" y="171"/>
                      </a:lnTo>
                      <a:lnTo>
                        <a:pt x="8379" y="74"/>
                      </a:lnTo>
                      <a:lnTo>
                        <a:pt x="8209" y="25"/>
                      </a:lnTo>
                      <a:lnTo>
                        <a:pt x="8014" y="1"/>
                      </a:lnTo>
                      <a:lnTo>
                        <a:pt x="8014" y="1"/>
                      </a:lnTo>
                      <a:lnTo>
                        <a:pt x="7916" y="25"/>
                      </a:lnTo>
                      <a:lnTo>
                        <a:pt x="7770" y="98"/>
                      </a:lnTo>
                      <a:lnTo>
                        <a:pt x="7307" y="366"/>
                      </a:lnTo>
                      <a:lnTo>
                        <a:pt x="7039" y="537"/>
                      </a:lnTo>
                      <a:lnTo>
                        <a:pt x="6747" y="756"/>
                      </a:lnTo>
                      <a:lnTo>
                        <a:pt x="6431" y="975"/>
                      </a:lnTo>
                      <a:lnTo>
                        <a:pt x="6138" y="1243"/>
                      </a:lnTo>
                      <a:lnTo>
                        <a:pt x="5870" y="1511"/>
                      </a:lnTo>
                      <a:lnTo>
                        <a:pt x="5627" y="1803"/>
                      </a:lnTo>
                      <a:lnTo>
                        <a:pt x="5432" y="2095"/>
                      </a:lnTo>
                      <a:lnTo>
                        <a:pt x="5359" y="2242"/>
                      </a:lnTo>
                      <a:lnTo>
                        <a:pt x="5310" y="2412"/>
                      </a:lnTo>
                      <a:lnTo>
                        <a:pt x="5262" y="2558"/>
                      </a:lnTo>
                      <a:lnTo>
                        <a:pt x="5237" y="2704"/>
                      </a:lnTo>
                      <a:lnTo>
                        <a:pt x="5237" y="2850"/>
                      </a:lnTo>
                      <a:lnTo>
                        <a:pt x="5262" y="3021"/>
                      </a:lnTo>
                      <a:lnTo>
                        <a:pt x="5310" y="3167"/>
                      </a:lnTo>
                      <a:lnTo>
                        <a:pt x="5383" y="3313"/>
                      </a:lnTo>
                      <a:lnTo>
                        <a:pt x="5481" y="3459"/>
                      </a:lnTo>
                      <a:lnTo>
                        <a:pt x="5603" y="3605"/>
                      </a:lnTo>
                      <a:lnTo>
                        <a:pt x="5603" y="3605"/>
                      </a:lnTo>
                      <a:lnTo>
                        <a:pt x="5797" y="3752"/>
                      </a:lnTo>
                      <a:lnTo>
                        <a:pt x="5992" y="3849"/>
                      </a:lnTo>
                      <a:lnTo>
                        <a:pt x="6187" y="3946"/>
                      </a:lnTo>
                      <a:lnTo>
                        <a:pt x="6406" y="3995"/>
                      </a:lnTo>
                      <a:lnTo>
                        <a:pt x="6625" y="4044"/>
                      </a:lnTo>
                      <a:lnTo>
                        <a:pt x="6845" y="4141"/>
                      </a:lnTo>
                      <a:lnTo>
                        <a:pt x="7039" y="4239"/>
                      </a:lnTo>
                      <a:lnTo>
                        <a:pt x="7234" y="4409"/>
                      </a:lnTo>
                      <a:lnTo>
                        <a:pt x="7234" y="4409"/>
                      </a:lnTo>
                      <a:lnTo>
                        <a:pt x="7405" y="4604"/>
                      </a:lnTo>
                      <a:lnTo>
                        <a:pt x="7502" y="4823"/>
                      </a:lnTo>
                      <a:lnTo>
                        <a:pt x="7575" y="5067"/>
                      </a:lnTo>
                      <a:lnTo>
                        <a:pt x="7600" y="5359"/>
                      </a:lnTo>
                      <a:lnTo>
                        <a:pt x="7600" y="5359"/>
                      </a:lnTo>
                      <a:lnTo>
                        <a:pt x="7575" y="5554"/>
                      </a:lnTo>
                      <a:lnTo>
                        <a:pt x="7551" y="5773"/>
                      </a:lnTo>
                      <a:lnTo>
                        <a:pt x="7478" y="5968"/>
                      </a:lnTo>
                      <a:lnTo>
                        <a:pt x="7405" y="6163"/>
                      </a:lnTo>
                      <a:lnTo>
                        <a:pt x="7307" y="6357"/>
                      </a:lnTo>
                      <a:lnTo>
                        <a:pt x="7186" y="6552"/>
                      </a:lnTo>
                      <a:lnTo>
                        <a:pt x="7039" y="6723"/>
                      </a:lnTo>
                      <a:lnTo>
                        <a:pt x="6893" y="6893"/>
                      </a:lnTo>
                      <a:lnTo>
                        <a:pt x="6893" y="6893"/>
                      </a:lnTo>
                      <a:lnTo>
                        <a:pt x="6723" y="7039"/>
                      </a:lnTo>
                      <a:lnTo>
                        <a:pt x="6552" y="7186"/>
                      </a:lnTo>
                      <a:lnTo>
                        <a:pt x="6382" y="7283"/>
                      </a:lnTo>
                      <a:lnTo>
                        <a:pt x="6187" y="7405"/>
                      </a:lnTo>
                      <a:lnTo>
                        <a:pt x="5992" y="7478"/>
                      </a:lnTo>
                      <a:lnTo>
                        <a:pt x="5773" y="7551"/>
                      </a:lnTo>
                      <a:lnTo>
                        <a:pt x="5554" y="7575"/>
                      </a:lnTo>
                      <a:lnTo>
                        <a:pt x="5359" y="7600"/>
                      </a:lnTo>
                      <a:lnTo>
                        <a:pt x="5359" y="7600"/>
                      </a:lnTo>
                      <a:lnTo>
                        <a:pt x="5091" y="7575"/>
                      </a:lnTo>
                      <a:lnTo>
                        <a:pt x="4848" y="7502"/>
                      </a:lnTo>
                      <a:lnTo>
                        <a:pt x="4604" y="7405"/>
                      </a:lnTo>
                      <a:lnTo>
                        <a:pt x="4409" y="7234"/>
                      </a:lnTo>
                      <a:lnTo>
                        <a:pt x="4409" y="7234"/>
                      </a:lnTo>
                      <a:lnTo>
                        <a:pt x="4239" y="7039"/>
                      </a:lnTo>
                      <a:lnTo>
                        <a:pt x="4117" y="6820"/>
                      </a:lnTo>
                      <a:lnTo>
                        <a:pt x="4044" y="6601"/>
                      </a:lnTo>
                      <a:lnTo>
                        <a:pt x="3971" y="6382"/>
                      </a:lnTo>
                      <a:lnTo>
                        <a:pt x="3922" y="6187"/>
                      </a:lnTo>
                      <a:lnTo>
                        <a:pt x="3849" y="5992"/>
                      </a:lnTo>
                      <a:lnTo>
                        <a:pt x="3752" y="5797"/>
                      </a:lnTo>
                      <a:lnTo>
                        <a:pt x="3605" y="5602"/>
                      </a:lnTo>
                      <a:lnTo>
                        <a:pt x="3605" y="5602"/>
                      </a:lnTo>
                      <a:lnTo>
                        <a:pt x="3459" y="5481"/>
                      </a:lnTo>
                      <a:lnTo>
                        <a:pt x="3313" y="5383"/>
                      </a:lnTo>
                      <a:lnTo>
                        <a:pt x="3167" y="5310"/>
                      </a:lnTo>
                      <a:lnTo>
                        <a:pt x="3021" y="5262"/>
                      </a:lnTo>
                      <a:lnTo>
                        <a:pt x="2850" y="5237"/>
                      </a:lnTo>
                      <a:lnTo>
                        <a:pt x="2704" y="5237"/>
                      </a:lnTo>
                      <a:lnTo>
                        <a:pt x="2558" y="5262"/>
                      </a:lnTo>
                      <a:lnTo>
                        <a:pt x="2412" y="5310"/>
                      </a:lnTo>
                      <a:lnTo>
                        <a:pt x="2242" y="5359"/>
                      </a:lnTo>
                      <a:lnTo>
                        <a:pt x="2095" y="5432"/>
                      </a:lnTo>
                      <a:lnTo>
                        <a:pt x="1803" y="5627"/>
                      </a:lnTo>
                      <a:lnTo>
                        <a:pt x="1511" y="5870"/>
                      </a:lnTo>
                      <a:lnTo>
                        <a:pt x="1243" y="6138"/>
                      </a:lnTo>
                      <a:lnTo>
                        <a:pt x="975" y="6431"/>
                      </a:lnTo>
                      <a:lnTo>
                        <a:pt x="756" y="6747"/>
                      </a:lnTo>
                      <a:lnTo>
                        <a:pt x="537" y="7039"/>
                      </a:lnTo>
                      <a:lnTo>
                        <a:pt x="366" y="7307"/>
                      </a:lnTo>
                      <a:lnTo>
                        <a:pt x="98" y="7770"/>
                      </a:lnTo>
                      <a:lnTo>
                        <a:pt x="25" y="7916"/>
                      </a:lnTo>
                      <a:lnTo>
                        <a:pt x="1" y="8014"/>
                      </a:lnTo>
                      <a:lnTo>
                        <a:pt x="1" y="8014"/>
                      </a:lnTo>
                      <a:lnTo>
                        <a:pt x="25" y="8208"/>
                      </a:lnTo>
                      <a:lnTo>
                        <a:pt x="74" y="8379"/>
                      </a:lnTo>
                      <a:lnTo>
                        <a:pt x="171" y="8574"/>
                      </a:lnTo>
                      <a:lnTo>
                        <a:pt x="293" y="8720"/>
                      </a:lnTo>
                      <a:lnTo>
                        <a:pt x="293" y="8720"/>
                      </a:lnTo>
                      <a:lnTo>
                        <a:pt x="585" y="8988"/>
                      </a:lnTo>
                      <a:lnTo>
                        <a:pt x="878" y="9231"/>
                      </a:lnTo>
                      <a:lnTo>
                        <a:pt x="1413" y="9670"/>
                      </a:lnTo>
                      <a:lnTo>
                        <a:pt x="1901" y="10035"/>
                      </a:lnTo>
                      <a:lnTo>
                        <a:pt x="2095" y="10206"/>
                      </a:lnTo>
                      <a:lnTo>
                        <a:pt x="2290" y="10376"/>
                      </a:lnTo>
                      <a:lnTo>
                        <a:pt x="2412" y="10547"/>
                      </a:lnTo>
                      <a:lnTo>
                        <a:pt x="2534" y="10717"/>
                      </a:lnTo>
                      <a:lnTo>
                        <a:pt x="2583" y="10888"/>
                      </a:lnTo>
                      <a:lnTo>
                        <a:pt x="2583" y="11082"/>
                      </a:lnTo>
                      <a:lnTo>
                        <a:pt x="2534" y="11277"/>
                      </a:lnTo>
                      <a:lnTo>
                        <a:pt x="2436" y="11496"/>
                      </a:lnTo>
                      <a:lnTo>
                        <a:pt x="2266" y="11740"/>
                      </a:lnTo>
                      <a:lnTo>
                        <a:pt x="1998" y="12008"/>
                      </a:lnTo>
                      <a:lnTo>
                        <a:pt x="1998" y="12008"/>
                      </a:lnTo>
                      <a:lnTo>
                        <a:pt x="1828" y="12178"/>
                      </a:lnTo>
                      <a:lnTo>
                        <a:pt x="1633" y="12276"/>
                      </a:lnTo>
                      <a:lnTo>
                        <a:pt x="1413" y="12349"/>
                      </a:lnTo>
                      <a:lnTo>
                        <a:pt x="1219" y="12398"/>
                      </a:lnTo>
                      <a:lnTo>
                        <a:pt x="999" y="12446"/>
                      </a:lnTo>
                      <a:lnTo>
                        <a:pt x="780" y="12544"/>
                      </a:lnTo>
                      <a:lnTo>
                        <a:pt x="585" y="12665"/>
                      </a:lnTo>
                      <a:lnTo>
                        <a:pt x="366" y="12836"/>
                      </a:lnTo>
                      <a:lnTo>
                        <a:pt x="366" y="12836"/>
                      </a:lnTo>
                      <a:lnTo>
                        <a:pt x="196" y="13031"/>
                      </a:lnTo>
                      <a:lnTo>
                        <a:pt x="98" y="13250"/>
                      </a:lnTo>
                      <a:lnTo>
                        <a:pt x="25" y="13493"/>
                      </a:lnTo>
                      <a:lnTo>
                        <a:pt x="1" y="13761"/>
                      </a:lnTo>
                      <a:lnTo>
                        <a:pt x="1" y="13761"/>
                      </a:lnTo>
                      <a:lnTo>
                        <a:pt x="25" y="13981"/>
                      </a:lnTo>
                      <a:lnTo>
                        <a:pt x="50" y="14200"/>
                      </a:lnTo>
                      <a:lnTo>
                        <a:pt x="123" y="14395"/>
                      </a:lnTo>
                      <a:lnTo>
                        <a:pt x="220" y="14614"/>
                      </a:lnTo>
                      <a:lnTo>
                        <a:pt x="318" y="14784"/>
                      </a:lnTo>
                      <a:lnTo>
                        <a:pt x="439" y="14979"/>
                      </a:lnTo>
                      <a:lnTo>
                        <a:pt x="561" y="15150"/>
                      </a:lnTo>
                      <a:lnTo>
                        <a:pt x="707" y="15320"/>
                      </a:lnTo>
                      <a:lnTo>
                        <a:pt x="707" y="15320"/>
                      </a:lnTo>
                      <a:lnTo>
                        <a:pt x="878" y="15466"/>
                      </a:lnTo>
                      <a:lnTo>
                        <a:pt x="1048" y="15588"/>
                      </a:lnTo>
                      <a:lnTo>
                        <a:pt x="1243" y="15710"/>
                      </a:lnTo>
                      <a:lnTo>
                        <a:pt x="1438" y="15832"/>
                      </a:lnTo>
                      <a:lnTo>
                        <a:pt x="1633" y="15905"/>
                      </a:lnTo>
                      <a:lnTo>
                        <a:pt x="1852" y="15978"/>
                      </a:lnTo>
                      <a:lnTo>
                        <a:pt x="2047" y="16002"/>
                      </a:lnTo>
                      <a:lnTo>
                        <a:pt x="2266" y="16026"/>
                      </a:lnTo>
                      <a:lnTo>
                        <a:pt x="2266" y="16026"/>
                      </a:lnTo>
                      <a:lnTo>
                        <a:pt x="2534" y="16002"/>
                      </a:lnTo>
                      <a:lnTo>
                        <a:pt x="2777" y="15929"/>
                      </a:lnTo>
                      <a:lnTo>
                        <a:pt x="2997" y="15832"/>
                      </a:lnTo>
                      <a:lnTo>
                        <a:pt x="3191" y="15661"/>
                      </a:lnTo>
                      <a:lnTo>
                        <a:pt x="3191" y="15661"/>
                      </a:lnTo>
                      <a:lnTo>
                        <a:pt x="3362" y="15466"/>
                      </a:lnTo>
                      <a:lnTo>
                        <a:pt x="3484" y="15247"/>
                      </a:lnTo>
                      <a:lnTo>
                        <a:pt x="3557" y="15052"/>
                      </a:lnTo>
                      <a:lnTo>
                        <a:pt x="3605" y="14833"/>
                      </a:lnTo>
                      <a:lnTo>
                        <a:pt x="3679" y="14614"/>
                      </a:lnTo>
                      <a:lnTo>
                        <a:pt x="3752" y="14419"/>
                      </a:lnTo>
                      <a:lnTo>
                        <a:pt x="3849" y="14200"/>
                      </a:lnTo>
                      <a:lnTo>
                        <a:pt x="4019" y="14029"/>
                      </a:lnTo>
                      <a:lnTo>
                        <a:pt x="4019" y="14029"/>
                      </a:lnTo>
                      <a:lnTo>
                        <a:pt x="4287" y="13786"/>
                      </a:lnTo>
                      <a:lnTo>
                        <a:pt x="4531" y="13591"/>
                      </a:lnTo>
                      <a:lnTo>
                        <a:pt x="4750" y="13493"/>
                      </a:lnTo>
                      <a:lnTo>
                        <a:pt x="4945" y="13445"/>
                      </a:lnTo>
                      <a:lnTo>
                        <a:pt x="5140" y="13445"/>
                      </a:lnTo>
                      <a:lnTo>
                        <a:pt x="5310" y="13493"/>
                      </a:lnTo>
                      <a:lnTo>
                        <a:pt x="5481" y="13615"/>
                      </a:lnTo>
                      <a:lnTo>
                        <a:pt x="5651" y="13737"/>
                      </a:lnTo>
                      <a:lnTo>
                        <a:pt x="5822" y="13932"/>
                      </a:lnTo>
                      <a:lnTo>
                        <a:pt x="5992" y="14127"/>
                      </a:lnTo>
                      <a:lnTo>
                        <a:pt x="6358" y="14614"/>
                      </a:lnTo>
                      <a:lnTo>
                        <a:pt x="6796" y="15150"/>
                      </a:lnTo>
                      <a:lnTo>
                        <a:pt x="7039" y="15442"/>
                      </a:lnTo>
                      <a:lnTo>
                        <a:pt x="7307" y="15734"/>
                      </a:lnTo>
                      <a:lnTo>
                        <a:pt x="7307" y="15734"/>
                      </a:lnTo>
                      <a:lnTo>
                        <a:pt x="7454" y="15856"/>
                      </a:lnTo>
                      <a:lnTo>
                        <a:pt x="7648" y="15953"/>
                      </a:lnTo>
                      <a:lnTo>
                        <a:pt x="7819" y="16002"/>
                      </a:lnTo>
                      <a:lnTo>
                        <a:pt x="8014" y="16026"/>
                      </a:lnTo>
                      <a:lnTo>
                        <a:pt x="8014" y="16026"/>
                      </a:lnTo>
                      <a:lnTo>
                        <a:pt x="8111" y="16002"/>
                      </a:lnTo>
                      <a:lnTo>
                        <a:pt x="8257" y="15929"/>
                      </a:lnTo>
                      <a:lnTo>
                        <a:pt x="8720" y="15661"/>
                      </a:lnTo>
                      <a:lnTo>
                        <a:pt x="8988" y="15491"/>
                      </a:lnTo>
                      <a:lnTo>
                        <a:pt x="9280" y="15271"/>
                      </a:lnTo>
                      <a:lnTo>
                        <a:pt x="9597" y="15052"/>
                      </a:lnTo>
                      <a:lnTo>
                        <a:pt x="9889" y="14784"/>
                      </a:lnTo>
                      <a:lnTo>
                        <a:pt x="10157" y="14516"/>
                      </a:lnTo>
                      <a:lnTo>
                        <a:pt x="10400" y="14224"/>
                      </a:lnTo>
                      <a:lnTo>
                        <a:pt x="10595" y="13932"/>
                      </a:lnTo>
                      <a:lnTo>
                        <a:pt x="10668" y="13786"/>
                      </a:lnTo>
                      <a:lnTo>
                        <a:pt x="10717" y="13615"/>
                      </a:lnTo>
                      <a:lnTo>
                        <a:pt x="10766" y="13469"/>
                      </a:lnTo>
                      <a:lnTo>
                        <a:pt x="10790" y="13323"/>
                      </a:lnTo>
                      <a:lnTo>
                        <a:pt x="10790" y="13177"/>
                      </a:lnTo>
                      <a:lnTo>
                        <a:pt x="10766" y="13006"/>
                      </a:lnTo>
                      <a:lnTo>
                        <a:pt x="10717" y="12860"/>
                      </a:lnTo>
                      <a:lnTo>
                        <a:pt x="10644" y="12714"/>
                      </a:lnTo>
                      <a:lnTo>
                        <a:pt x="10547" y="12568"/>
                      </a:lnTo>
                      <a:lnTo>
                        <a:pt x="10425" y="12422"/>
                      </a:lnTo>
                      <a:lnTo>
                        <a:pt x="10425" y="12422"/>
                      </a:lnTo>
                      <a:lnTo>
                        <a:pt x="10230" y="12276"/>
                      </a:lnTo>
                      <a:lnTo>
                        <a:pt x="10035" y="12178"/>
                      </a:lnTo>
                      <a:lnTo>
                        <a:pt x="9840" y="12105"/>
                      </a:lnTo>
                      <a:lnTo>
                        <a:pt x="9621" y="12032"/>
                      </a:lnTo>
                      <a:lnTo>
                        <a:pt x="9402" y="11983"/>
                      </a:lnTo>
                      <a:lnTo>
                        <a:pt x="9183" y="11886"/>
                      </a:lnTo>
                      <a:lnTo>
                        <a:pt x="8988" y="11789"/>
                      </a:lnTo>
                      <a:lnTo>
                        <a:pt x="8793" y="11618"/>
                      </a:lnTo>
                      <a:lnTo>
                        <a:pt x="8793" y="11618"/>
                      </a:lnTo>
                      <a:lnTo>
                        <a:pt x="8623" y="11423"/>
                      </a:lnTo>
                      <a:lnTo>
                        <a:pt x="8525" y="11204"/>
                      </a:lnTo>
                      <a:lnTo>
                        <a:pt x="8452" y="10961"/>
                      </a:lnTo>
                      <a:lnTo>
                        <a:pt x="8428" y="10668"/>
                      </a:lnTo>
                      <a:lnTo>
                        <a:pt x="8428" y="10668"/>
                      </a:lnTo>
                      <a:lnTo>
                        <a:pt x="8452" y="10473"/>
                      </a:lnTo>
                      <a:lnTo>
                        <a:pt x="8476" y="10254"/>
                      </a:lnTo>
                      <a:lnTo>
                        <a:pt x="8549" y="10059"/>
                      </a:lnTo>
                      <a:lnTo>
                        <a:pt x="8623" y="9865"/>
                      </a:lnTo>
                      <a:lnTo>
                        <a:pt x="8720" y="9670"/>
                      </a:lnTo>
                      <a:lnTo>
                        <a:pt x="8842" y="9475"/>
                      </a:lnTo>
                      <a:lnTo>
                        <a:pt x="8988" y="9304"/>
                      </a:lnTo>
                      <a:lnTo>
                        <a:pt x="9134" y="9134"/>
                      </a:lnTo>
                      <a:lnTo>
                        <a:pt x="9134" y="9134"/>
                      </a:lnTo>
                      <a:lnTo>
                        <a:pt x="9304" y="8988"/>
                      </a:lnTo>
                      <a:lnTo>
                        <a:pt x="9475" y="8866"/>
                      </a:lnTo>
                      <a:lnTo>
                        <a:pt x="9645" y="8744"/>
                      </a:lnTo>
                      <a:lnTo>
                        <a:pt x="9840" y="8622"/>
                      </a:lnTo>
                      <a:lnTo>
                        <a:pt x="10035" y="8549"/>
                      </a:lnTo>
                      <a:lnTo>
                        <a:pt x="10254" y="8476"/>
                      </a:lnTo>
                      <a:lnTo>
                        <a:pt x="10474" y="8452"/>
                      </a:lnTo>
                      <a:lnTo>
                        <a:pt x="10668" y="8428"/>
                      </a:lnTo>
                      <a:lnTo>
                        <a:pt x="10668" y="8428"/>
                      </a:lnTo>
                      <a:lnTo>
                        <a:pt x="10936" y="8452"/>
                      </a:lnTo>
                      <a:lnTo>
                        <a:pt x="11180" y="8525"/>
                      </a:lnTo>
                      <a:lnTo>
                        <a:pt x="11423" y="8622"/>
                      </a:lnTo>
                      <a:lnTo>
                        <a:pt x="11618" y="8793"/>
                      </a:lnTo>
                      <a:lnTo>
                        <a:pt x="11618" y="8793"/>
                      </a:lnTo>
                      <a:lnTo>
                        <a:pt x="11789" y="8988"/>
                      </a:lnTo>
                      <a:lnTo>
                        <a:pt x="11910" y="9207"/>
                      </a:lnTo>
                      <a:lnTo>
                        <a:pt x="11984" y="9426"/>
                      </a:lnTo>
                      <a:lnTo>
                        <a:pt x="12057" y="9645"/>
                      </a:lnTo>
                      <a:lnTo>
                        <a:pt x="12105" y="9840"/>
                      </a:lnTo>
                      <a:lnTo>
                        <a:pt x="12178" y="10035"/>
                      </a:lnTo>
                      <a:lnTo>
                        <a:pt x="12276" y="10230"/>
                      </a:lnTo>
                      <a:lnTo>
                        <a:pt x="12422" y="10425"/>
                      </a:lnTo>
                      <a:lnTo>
                        <a:pt x="12422" y="10425"/>
                      </a:lnTo>
                      <a:lnTo>
                        <a:pt x="12568" y="10547"/>
                      </a:lnTo>
                      <a:lnTo>
                        <a:pt x="12714" y="10644"/>
                      </a:lnTo>
                      <a:lnTo>
                        <a:pt x="12860" y="10717"/>
                      </a:lnTo>
                      <a:lnTo>
                        <a:pt x="13006" y="10766"/>
                      </a:lnTo>
                      <a:lnTo>
                        <a:pt x="13177" y="10790"/>
                      </a:lnTo>
                      <a:lnTo>
                        <a:pt x="13323" y="10790"/>
                      </a:lnTo>
                      <a:lnTo>
                        <a:pt x="13469" y="10766"/>
                      </a:lnTo>
                      <a:lnTo>
                        <a:pt x="13615" y="10717"/>
                      </a:lnTo>
                      <a:lnTo>
                        <a:pt x="13786" y="10668"/>
                      </a:lnTo>
                      <a:lnTo>
                        <a:pt x="13932" y="10595"/>
                      </a:lnTo>
                      <a:lnTo>
                        <a:pt x="14224" y="10400"/>
                      </a:lnTo>
                      <a:lnTo>
                        <a:pt x="14516" y="10157"/>
                      </a:lnTo>
                      <a:lnTo>
                        <a:pt x="14784" y="9889"/>
                      </a:lnTo>
                      <a:lnTo>
                        <a:pt x="15052" y="9597"/>
                      </a:lnTo>
                      <a:lnTo>
                        <a:pt x="15271" y="9280"/>
                      </a:lnTo>
                      <a:lnTo>
                        <a:pt x="15491" y="8988"/>
                      </a:lnTo>
                      <a:lnTo>
                        <a:pt x="15661" y="8720"/>
                      </a:lnTo>
                      <a:lnTo>
                        <a:pt x="15929" y="8257"/>
                      </a:lnTo>
                      <a:lnTo>
                        <a:pt x="16002" y="8111"/>
                      </a:lnTo>
                      <a:lnTo>
                        <a:pt x="16026" y="8014"/>
                      </a:lnTo>
                      <a:lnTo>
                        <a:pt x="16026" y="8014"/>
                      </a:lnTo>
                      <a:lnTo>
                        <a:pt x="16002" y="7819"/>
                      </a:lnTo>
                      <a:lnTo>
                        <a:pt x="15953" y="7648"/>
                      </a:lnTo>
                      <a:lnTo>
                        <a:pt x="15856" y="7453"/>
                      </a:lnTo>
                      <a:lnTo>
                        <a:pt x="15734" y="7307"/>
                      </a:lnTo>
                      <a:lnTo>
                        <a:pt x="15734" y="7307"/>
                      </a:lnTo>
                      <a:lnTo>
                        <a:pt x="15442" y="7039"/>
                      </a:lnTo>
                      <a:lnTo>
                        <a:pt x="15150" y="6796"/>
                      </a:lnTo>
                      <a:lnTo>
                        <a:pt x="14614" y="6357"/>
                      </a:lnTo>
                      <a:lnTo>
                        <a:pt x="14127" y="5992"/>
                      </a:lnTo>
                      <a:lnTo>
                        <a:pt x="13932" y="5822"/>
                      </a:lnTo>
                      <a:lnTo>
                        <a:pt x="13737" y="5651"/>
                      </a:lnTo>
                      <a:lnTo>
                        <a:pt x="13615" y="5481"/>
                      </a:lnTo>
                      <a:lnTo>
                        <a:pt x="13494" y="5310"/>
                      </a:lnTo>
                      <a:lnTo>
                        <a:pt x="13445" y="5140"/>
                      </a:lnTo>
                      <a:lnTo>
                        <a:pt x="13445" y="4945"/>
                      </a:lnTo>
                      <a:lnTo>
                        <a:pt x="13494" y="4750"/>
                      </a:lnTo>
                      <a:lnTo>
                        <a:pt x="13591" y="4531"/>
                      </a:lnTo>
                      <a:lnTo>
                        <a:pt x="13761" y="4287"/>
                      </a:lnTo>
                      <a:lnTo>
                        <a:pt x="14029" y="4019"/>
                      </a:lnTo>
                      <a:lnTo>
                        <a:pt x="14029" y="4019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" name="Google Shape;190;p25"/>
                <p:cNvSpPr/>
                <p:nvPr/>
              </p:nvSpPr>
              <p:spPr>
                <a:xfrm>
                  <a:off x="3779029" y="180462"/>
                  <a:ext cx="248746" cy="430924"/>
                </a:xfrm>
                <a:custGeom>
                  <a:rect b="b" l="l" r="r" t="t"/>
                  <a:pathLst>
                    <a:path extrusionOk="0" fill="none" h="20508" w="11838">
                      <a:moveTo>
                        <a:pt x="10547" y="1"/>
                      </a:moveTo>
                      <a:lnTo>
                        <a:pt x="1292" y="1"/>
                      </a:lnTo>
                      <a:lnTo>
                        <a:pt x="1292" y="1"/>
                      </a:lnTo>
                      <a:lnTo>
                        <a:pt x="1024" y="25"/>
                      </a:lnTo>
                      <a:lnTo>
                        <a:pt x="780" y="98"/>
                      </a:lnTo>
                      <a:lnTo>
                        <a:pt x="561" y="220"/>
                      </a:lnTo>
                      <a:lnTo>
                        <a:pt x="366" y="366"/>
                      </a:lnTo>
                      <a:lnTo>
                        <a:pt x="220" y="561"/>
                      </a:lnTo>
                      <a:lnTo>
                        <a:pt x="98" y="780"/>
                      </a:lnTo>
                      <a:lnTo>
                        <a:pt x="25" y="1024"/>
                      </a:lnTo>
                      <a:lnTo>
                        <a:pt x="1" y="1292"/>
                      </a:lnTo>
                      <a:lnTo>
                        <a:pt x="1" y="19217"/>
                      </a:lnTo>
                      <a:lnTo>
                        <a:pt x="1" y="19217"/>
                      </a:lnTo>
                      <a:lnTo>
                        <a:pt x="25" y="19485"/>
                      </a:lnTo>
                      <a:lnTo>
                        <a:pt x="98" y="19728"/>
                      </a:lnTo>
                      <a:lnTo>
                        <a:pt x="220" y="19948"/>
                      </a:lnTo>
                      <a:lnTo>
                        <a:pt x="366" y="20142"/>
                      </a:lnTo>
                      <a:lnTo>
                        <a:pt x="561" y="20289"/>
                      </a:lnTo>
                      <a:lnTo>
                        <a:pt x="780" y="20410"/>
                      </a:lnTo>
                      <a:lnTo>
                        <a:pt x="1024" y="20483"/>
                      </a:lnTo>
                      <a:lnTo>
                        <a:pt x="1292" y="20508"/>
                      </a:lnTo>
                      <a:lnTo>
                        <a:pt x="10547" y="20508"/>
                      </a:lnTo>
                      <a:lnTo>
                        <a:pt x="10547" y="20508"/>
                      </a:lnTo>
                      <a:lnTo>
                        <a:pt x="10814" y="20483"/>
                      </a:lnTo>
                      <a:lnTo>
                        <a:pt x="11058" y="20410"/>
                      </a:lnTo>
                      <a:lnTo>
                        <a:pt x="11277" y="20289"/>
                      </a:lnTo>
                      <a:lnTo>
                        <a:pt x="11472" y="20142"/>
                      </a:lnTo>
                      <a:lnTo>
                        <a:pt x="11618" y="19948"/>
                      </a:lnTo>
                      <a:lnTo>
                        <a:pt x="11740" y="19728"/>
                      </a:lnTo>
                      <a:lnTo>
                        <a:pt x="11813" y="19485"/>
                      </a:lnTo>
                      <a:lnTo>
                        <a:pt x="11837" y="19217"/>
                      </a:lnTo>
                      <a:lnTo>
                        <a:pt x="11837" y="1292"/>
                      </a:lnTo>
                      <a:lnTo>
                        <a:pt x="11837" y="1292"/>
                      </a:lnTo>
                      <a:lnTo>
                        <a:pt x="11813" y="1024"/>
                      </a:lnTo>
                      <a:lnTo>
                        <a:pt x="11740" y="780"/>
                      </a:lnTo>
                      <a:lnTo>
                        <a:pt x="11618" y="561"/>
                      </a:lnTo>
                      <a:lnTo>
                        <a:pt x="11472" y="366"/>
                      </a:lnTo>
                      <a:lnTo>
                        <a:pt x="11277" y="220"/>
                      </a:lnTo>
                      <a:lnTo>
                        <a:pt x="11058" y="98"/>
                      </a:lnTo>
                      <a:lnTo>
                        <a:pt x="10814" y="25"/>
                      </a:lnTo>
                      <a:lnTo>
                        <a:pt x="10547" y="1"/>
                      </a:lnTo>
                      <a:lnTo>
                        <a:pt x="10547" y="1"/>
                      </a:lnTo>
                      <a:close/>
                      <a:moveTo>
                        <a:pt x="5554" y="975"/>
                      </a:moveTo>
                      <a:lnTo>
                        <a:pt x="6284" y="975"/>
                      </a:lnTo>
                      <a:lnTo>
                        <a:pt x="6284" y="975"/>
                      </a:lnTo>
                      <a:lnTo>
                        <a:pt x="6406" y="999"/>
                      </a:lnTo>
                      <a:lnTo>
                        <a:pt x="6479" y="1073"/>
                      </a:lnTo>
                      <a:lnTo>
                        <a:pt x="6552" y="1146"/>
                      </a:lnTo>
                      <a:lnTo>
                        <a:pt x="6577" y="1267"/>
                      </a:lnTo>
                      <a:lnTo>
                        <a:pt x="6577" y="1267"/>
                      </a:lnTo>
                      <a:lnTo>
                        <a:pt x="6552" y="1365"/>
                      </a:lnTo>
                      <a:lnTo>
                        <a:pt x="6479" y="1462"/>
                      </a:lnTo>
                      <a:lnTo>
                        <a:pt x="6406" y="1511"/>
                      </a:lnTo>
                      <a:lnTo>
                        <a:pt x="6284" y="1535"/>
                      </a:lnTo>
                      <a:lnTo>
                        <a:pt x="5554" y="1535"/>
                      </a:lnTo>
                      <a:lnTo>
                        <a:pt x="5554" y="1535"/>
                      </a:lnTo>
                      <a:lnTo>
                        <a:pt x="5432" y="1511"/>
                      </a:lnTo>
                      <a:lnTo>
                        <a:pt x="5359" y="1462"/>
                      </a:lnTo>
                      <a:lnTo>
                        <a:pt x="5286" y="1365"/>
                      </a:lnTo>
                      <a:lnTo>
                        <a:pt x="5262" y="1267"/>
                      </a:lnTo>
                      <a:lnTo>
                        <a:pt x="5262" y="1267"/>
                      </a:lnTo>
                      <a:lnTo>
                        <a:pt x="5286" y="1146"/>
                      </a:lnTo>
                      <a:lnTo>
                        <a:pt x="5359" y="1073"/>
                      </a:lnTo>
                      <a:lnTo>
                        <a:pt x="5432" y="999"/>
                      </a:lnTo>
                      <a:lnTo>
                        <a:pt x="5554" y="975"/>
                      </a:lnTo>
                      <a:lnTo>
                        <a:pt x="5554" y="975"/>
                      </a:lnTo>
                      <a:close/>
                      <a:moveTo>
                        <a:pt x="5919" y="19436"/>
                      </a:moveTo>
                      <a:lnTo>
                        <a:pt x="5919" y="19436"/>
                      </a:lnTo>
                      <a:lnTo>
                        <a:pt x="5749" y="19412"/>
                      </a:lnTo>
                      <a:lnTo>
                        <a:pt x="5578" y="19363"/>
                      </a:lnTo>
                      <a:lnTo>
                        <a:pt x="5432" y="19290"/>
                      </a:lnTo>
                      <a:lnTo>
                        <a:pt x="5310" y="19193"/>
                      </a:lnTo>
                      <a:lnTo>
                        <a:pt x="5213" y="19071"/>
                      </a:lnTo>
                      <a:lnTo>
                        <a:pt x="5140" y="18925"/>
                      </a:lnTo>
                      <a:lnTo>
                        <a:pt x="5091" y="18754"/>
                      </a:lnTo>
                      <a:lnTo>
                        <a:pt x="5067" y="18584"/>
                      </a:lnTo>
                      <a:lnTo>
                        <a:pt x="5067" y="18584"/>
                      </a:lnTo>
                      <a:lnTo>
                        <a:pt x="5091" y="18413"/>
                      </a:lnTo>
                      <a:lnTo>
                        <a:pt x="5140" y="18243"/>
                      </a:lnTo>
                      <a:lnTo>
                        <a:pt x="5213" y="18097"/>
                      </a:lnTo>
                      <a:lnTo>
                        <a:pt x="5310" y="17975"/>
                      </a:lnTo>
                      <a:lnTo>
                        <a:pt x="5432" y="17877"/>
                      </a:lnTo>
                      <a:lnTo>
                        <a:pt x="5578" y="17804"/>
                      </a:lnTo>
                      <a:lnTo>
                        <a:pt x="5749" y="17756"/>
                      </a:lnTo>
                      <a:lnTo>
                        <a:pt x="5919" y="17731"/>
                      </a:lnTo>
                      <a:lnTo>
                        <a:pt x="5919" y="17731"/>
                      </a:lnTo>
                      <a:lnTo>
                        <a:pt x="6090" y="17756"/>
                      </a:lnTo>
                      <a:lnTo>
                        <a:pt x="6260" y="17804"/>
                      </a:lnTo>
                      <a:lnTo>
                        <a:pt x="6406" y="17877"/>
                      </a:lnTo>
                      <a:lnTo>
                        <a:pt x="6528" y="17975"/>
                      </a:lnTo>
                      <a:lnTo>
                        <a:pt x="6625" y="18097"/>
                      </a:lnTo>
                      <a:lnTo>
                        <a:pt x="6699" y="18243"/>
                      </a:lnTo>
                      <a:lnTo>
                        <a:pt x="6747" y="18413"/>
                      </a:lnTo>
                      <a:lnTo>
                        <a:pt x="6772" y="18584"/>
                      </a:lnTo>
                      <a:lnTo>
                        <a:pt x="6772" y="18584"/>
                      </a:lnTo>
                      <a:lnTo>
                        <a:pt x="6747" y="18754"/>
                      </a:lnTo>
                      <a:lnTo>
                        <a:pt x="6699" y="18925"/>
                      </a:lnTo>
                      <a:lnTo>
                        <a:pt x="6625" y="19071"/>
                      </a:lnTo>
                      <a:lnTo>
                        <a:pt x="6528" y="19193"/>
                      </a:lnTo>
                      <a:lnTo>
                        <a:pt x="6406" y="19290"/>
                      </a:lnTo>
                      <a:lnTo>
                        <a:pt x="6260" y="19363"/>
                      </a:lnTo>
                      <a:lnTo>
                        <a:pt x="6090" y="19412"/>
                      </a:lnTo>
                      <a:lnTo>
                        <a:pt x="5919" y="19436"/>
                      </a:lnTo>
                      <a:lnTo>
                        <a:pt x="5919" y="19436"/>
                      </a:lnTo>
                      <a:close/>
                      <a:moveTo>
                        <a:pt x="10547" y="16660"/>
                      </a:moveTo>
                      <a:lnTo>
                        <a:pt x="1292" y="16660"/>
                      </a:lnTo>
                      <a:lnTo>
                        <a:pt x="1292" y="2558"/>
                      </a:lnTo>
                      <a:lnTo>
                        <a:pt x="10547" y="2558"/>
                      </a:lnTo>
                      <a:lnTo>
                        <a:pt x="10547" y="1666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1" name="Google Shape;191;p25"/>
                <p:cNvGrpSpPr/>
                <p:nvPr/>
              </p:nvGrpSpPr>
              <p:grpSpPr>
                <a:xfrm>
                  <a:off x="2878572" y="220894"/>
                  <a:ext cx="342882" cy="350068"/>
                  <a:chOff x="3951850" y="2985350"/>
                  <a:chExt cx="407950" cy="416500"/>
                </a:xfrm>
              </p:grpSpPr>
              <p:sp>
                <p:nvSpPr>
                  <p:cNvPr id="192" name="Google Shape;192;p25"/>
                  <p:cNvSpPr/>
                  <p:nvPr/>
                </p:nvSpPr>
                <p:spPr>
                  <a:xfrm>
                    <a:off x="3951850" y="2985350"/>
                    <a:ext cx="314800" cy="314825"/>
                  </a:xfrm>
                  <a:custGeom>
                    <a:rect b="b" l="l" r="r" t="t"/>
                    <a:pathLst>
                      <a:path extrusionOk="0" fill="none" h="12593" w="12592">
                        <a:moveTo>
                          <a:pt x="6284" y="1"/>
                        </a:moveTo>
                        <a:lnTo>
                          <a:pt x="6284" y="1"/>
                        </a:lnTo>
                        <a:lnTo>
                          <a:pt x="5967" y="25"/>
                        </a:lnTo>
                        <a:lnTo>
                          <a:pt x="5651" y="49"/>
                        </a:lnTo>
                        <a:lnTo>
                          <a:pt x="5334" y="74"/>
                        </a:lnTo>
                        <a:lnTo>
                          <a:pt x="5017" y="147"/>
                        </a:lnTo>
                        <a:lnTo>
                          <a:pt x="4725" y="220"/>
                        </a:lnTo>
                        <a:lnTo>
                          <a:pt x="4433" y="293"/>
                        </a:lnTo>
                        <a:lnTo>
                          <a:pt x="4141" y="390"/>
                        </a:lnTo>
                        <a:lnTo>
                          <a:pt x="3848" y="512"/>
                        </a:lnTo>
                        <a:lnTo>
                          <a:pt x="3556" y="634"/>
                        </a:lnTo>
                        <a:lnTo>
                          <a:pt x="3288" y="780"/>
                        </a:lnTo>
                        <a:lnTo>
                          <a:pt x="3020" y="926"/>
                        </a:lnTo>
                        <a:lnTo>
                          <a:pt x="2777" y="1072"/>
                        </a:lnTo>
                        <a:lnTo>
                          <a:pt x="2290" y="1437"/>
                        </a:lnTo>
                        <a:lnTo>
                          <a:pt x="1851" y="1852"/>
                        </a:lnTo>
                        <a:lnTo>
                          <a:pt x="1437" y="2290"/>
                        </a:lnTo>
                        <a:lnTo>
                          <a:pt x="1072" y="2777"/>
                        </a:lnTo>
                        <a:lnTo>
                          <a:pt x="901" y="3045"/>
                        </a:lnTo>
                        <a:lnTo>
                          <a:pt x="755" y="3313"/>
                        </a:lnTo>
                        <a:lnTo>
                          <a:pt x="609" y="3581"/>
                        </a:lnTo>
                        <a:lnTo>
                          <a:pt x="487" y="3849"/>
                        </a:lnTo>
                        <a:lnTo>
                          <a:pt x="390" y="4141"/>
                        </a:lnTo>
                        <a:lnTo>
                          <a:pt x="292" y="4433"/>
                        </a:lnTo>
                        <a:lnTo>
                          <a:pt x="195" y="4725"/>
                        </a:lnTo>
                        <a:lnTo>
                          <a:pt x="122" y="5042"/>
                        </a:lnTo>
                        <a:lnTo>
                          <a:pt x="73" y="5334"/>
                        </a:lnTo>
                        <a:lnTo>
                          <a:pt x="25" y="5651"/>
                        </a:lnTo>
                        <a:lnTo>
                          <a:pt x="0" y="5968"/>
                        </a:lnTo>
                        <a:lnTo>
                          <a:pt x="0" y="6308"/>
                        </a:lnTo>
                        <a:lnTo>
                          <a:pt x="0" y="6308"/>
                        </a:lnTo>
                        <a:lnTo>
                          <a:pt x="0" y="6625"/>
                        </a:lnTo>
                        <a:lnTo>
                          <a:pt x="25" y="6942"/>
                        </a:lnTo>
                        <a:lnTo>
                          <a:pt x="73" y="7258"/>
                        </a:lnTo>
                        <a:lnTo>
                          <a:pt x="122" y="7575"/>
                        </a:lnTo>
                        <a:lnTo>
                          <a:pt x="195" y="7867"/>
                        </a:lnTo>
                        <a:lnTo>
                          <a:pt x="292" y="8184"/>
                        </a:lnTo>
                        <a:lnTo>
                          <a:pt x="390" y="8476"/>
                        </a:lnTo>
                        <a:lnTo>
                          <a:pt x="487" y="8744"/>
                        </a:lnTo>
                        <a:lnTo>
                          <a:pt x="609" y="9036"/>
                        </a:lnTo>
                        <a:lnTo>
                          <a:pt x="755" y="9304"/>
                        </a:lnTo>
                        <a:lnTo>
                          <a:pt x="901" y="9572"/>
                        </a:lnTo>
                        <a:lnTo>
                          <a:pt x="1072" y="9816"/>
                        </a:lnTo>
                        <a:lnTo>
                          <a:pt x="1437" y="10303"/>
                        </a:lnTo>
                        <a:lnTo>
                          <a:pt x="1851" y="10741"/>
                        </a:lnTo>
                        <a:lnTo>
                          <a:pt x="2290" y="11155"/>
                        </a:lnTo>
                        <a:lnTo>
                          <a:pt x="2777" y="11520"/>
                        </a:lnTo>
                        <a:lnTo>
                          <a:pt x="3020" y="11691"/>
                        </a:lnTo>
                        <a:lnTo>
                          <a:pt x="3288" y="11837"/>
                        </a:lnTo>
                        <a:lnTo>
                          <a:pt x="3556" y="11983"/>
                        </a:lnTo>
                        <a:lnTo>
                          <a:pt x="3848" y="12105"/>
                        </a:lnTo>
                        <a:lnTo>
                          <a:pt x="4141" y="12202"/>
                        </a:lnTo>
                        <a:lnTo>
                          <a:pt x="4433" y="12300"/>
                        </a:lnTo>
                        <a:lnTo>
                          <a:pt x="4725" y="12397"/>
                        </a:lnTo>
                        <a:lnTo>
                          <a:pt x="5017" y="12470"/>
                        </a:lnTo>
                        <a:lnTo>
                          <a:pt x="5334" y="12519"/>
                        </a:lnTo>
                        <a:lnTo>
                          <a:pt x="5651" y="12568"/>
                        </a:lnTo>
                        <a:lnTo>
                          <a:pt x="5967" y="12592"/>
                        </a:lnTo>
                        <a:lnTo>
                          <a:pt x="6284" y="12592"/>
                        </a:lnTo>
                        <a:lnTo>
                          <a:pt x="6284" y="12592"/>
                        </a:lnTo>
                        <a:lnTo>
                          <a:pt x="6625" y="12592"/>
                        </a:lnTo>
                        <a:lnTo>
                          <a:pt x="6941" y="12568"/>
                        </a:lnTo>
                        <a:lnTo>
                          <a:pt x="7258" y="12519"/>
                        </a:lnTo>
                        <a:lnTo>
                          <a:pt x="7550" y="12470"/>
                        </a:lnTo>
                        <a:lnTo>
                          <a:pt x="7867" y="12397"/>
                        </a:lnTo>
                        <a:lnTo>
                          <a:pt x="8159" y="12300"/>
                        </a:lnTo>
                        <a:lnTo>
                          <a:pt x="8451" y="12202"/>
                        </a:lnTo>
                        <a:lnTo>
                          <a:pt x="8744" y="12105"/>
                        </a:lnTo>
                        <a:lnTo>
                          <a:pt x="9012" y="11983"/>
                        </a:lnTo>
                        <a:lnTo>
                          <a:pt x="9279" y="11837"/>
                        </a:lnTo>
                        <a:lnTo>
                          <a:pt x="9547" y="11691"/>
                        </a:lnTo>
                        <a:lnTo>
                          <a:pt x="9815" y="11520"/>
                        </a:lnTo>
                        <a:lnTo>
                          <a:pt x="10302" y="11155"/>
                        </a:lnTo>
                        <a:lnTo>
                          <a:pt x="10741" y="10741"/>
                        </a:lnTo>
                        <a:lnTo>
                          <a:pt x="11155" y="10303"/>
                        </a:lnTo>
                        <a:lnTo>
                          <a:pt x="11520" y="9816"/>
                        </a:lnTo>
                        <a:lnTo>
                          <a:pt x="11666" y="9572"/>
                        </a:lnTo>
                        <a:lnTo>
                          <a:pt x="11812" y="9304"/>
                        </a:lnTo>
                        <a:lnTo>
                          <a:pt x="11958" y="9036"/>
                        </a:lnTo>
                        <a:lnTo>
                          <a:pt x="12080" y="8744"/>
                        </a:lnTo>
                        <a:lnTo>
                          <a:pt x="12202" y="8476"/>
                        </a:lnTo>
                        <a:lnTo>
                          <a:pt x="12299" y="8184"/>
                        </a:lnTo>
                        <a:lnTo>
                          <a:pt x="12397" y="7867"/>
                        </a:lnTo>
                        <a:lnTo>
                          <a:pt x="12446" y="7575"/>
                        </a:lnTo>
                        <a:lnTo>
                          <a:pt x="12519" y="7258"/>
                        </a:lnTo>
                        <a:lnTo>
                          <a:pt x="12543" y="6942"/>
                        </a:lnTo>
                        <a:lnTo>
                          <a:pt x="12567" y="6625"/>
                        </a:lnTo>
                        <a:lnTo>
                          <a:pt x="12592" y="6308"/>
                        </a:lnTo>
                        <a:lnTo>
                          <a:pt x="12592" y="6308"/>
                        </a:lnTo>
                        <a:lnTo>
                          <a:pt x="12567" y="5968"/>
                        </a:lnTo>
                        <a:lnTo>
                          <a:pt x="12543" y="5651"/>
                        </a:lnTo>
                        <a:lnTo>
                          <a:pt x="12519" y="5334"/>
                        </a:lnTo>
                        <a:lnTo>
                          <a:pt x="12446" y="5042"/>
                        </a:lnTo>
                        <a:lnTo>
                          <a:pt x="12397" y="4725"/>
                        </a:lnTo>
                        <a:lnTo>
                          <a:pt x="12299" y="4433"/>
                        </a:lnTo>
                        <a:lnTo>
                          <a:pt x="12202" y="4141"/>
                        </a:lnTo>
                        <a:lnTo>
                          <a:pt x="12080" y="3849"/>
                        </a:lnTo>
                        <a:lnTo>
                          <a:pt x="11958" y="3581"/>
                        </a:lnTo>
                        <a:lnTo>
                          <a:pt x="11812" y="3313"/>
                        </a:lnTo>
                        <a:lnTo>
                          <a:pt x="11666" y="3045"/>
                        </a:lnTo>
                        <a:lnTo>
                          <a:pt x="11520" y="2777"/>
                        </a:lnTo>
                        <a:lnTo>
                          <a:pt x="11155" y="2290"/>
                        </a:lnTo>
                        <a:lnTo>
                          <a:pt x="10741" y="1852"/>
                        </a:lnTo>
                        <a:lnTo>
                          <a:pt x="10302" y="1437"/>
                        </a:lnTo>
                        <a:lnTo>
                          <a:pt x="9815" y="1072"/>
                        </a:lnTo>
                        <a:lnTo>
                          <a:pt x="9547" y="926"/>
                        </a:lnTo>
                        <a:lnTo>
                          <a:pt x="9279" y="780"/>
                        </a:lnTo>
                        <a:lnTo>
                          <a:pt x="9012" y="634"/>
                        </a:lnTo>
                        <a:lnTo>
                          <a:pt x="8744" y="512"/>
                        </a:lnTo>
                        <a:lnTo>
                          <a:pt x="8451" y="390"/>
                        </a:lnTo>
                        <a:lnTo>
                          <a:pt x="8159" y="293"/>
                        </a:lnTo>
                        <a:lnTo>
                          <a:pt x="7867" y="220"/>
                        </a:lnTo>
                        <a:lnTo>
                          <a:pt x="7550" y="147"/>
                        </a:lnTo>
                        <a:lnTo>
                          <a:pt x="7258" y="74"/>
                        </a:lnTo>
                        <a:lnTo>
                          <a:pt x="6941" y="49"/>
                        </a:lnTo>
                        <a:lnTo>
                          <a:pt x="6625" y="25"/>
                        </a:lnTo>
                        <a:lnTo>
                          <a:pt x="6284" y="1"/>
                        </a:lnTo>
                        <a:lnTo>
                          <a:pt x="6284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3" name="Google Shape;193;p25"/>
                  <p:cNvSpPr/>
                  <p:nvPr/>
                </p:nvSpPr>
                <p:spPr>
                  <a:xfrm>
                    <a:off x="3988375" y="3021875"/>
                    <a:ext cx="241750" cy="241750"/>
                  </a:xfrm>
                  <a:custGeom>
                    <a:rect b="b" l="l" r="r" t="t"/>
                    <a:pathLst>
                      <a:path extrusionOk="0" fill="none" h="9670" w="9670">
                        <a:moveTo>
                          <a:pt x="4823" y="1"/>
                        </a:moveTo>
                        <a:lnTo>
                          <a:pt x="4823" y="1"/>
                        </a:lnTo>
                        <a:lnTo>
                          <a:pt x="4336" y="25"/>
                        </a:lnTo>
                        <a:lnTo>
                          <a:pt x="3849" y="98"/>
                        </a:lnTo>
                        <a:lnTo>
                          <a:pt x="3386" y="220"/>
                        </a:lnTo>
                        <a:lnTo>
                          <a:pt x="2947" y="391"/>
                        </a:lnTo>
                        <a:lnTo>
                          <a:pt x="2533" y="585"/>
                        </a:lnTo>
                        <a:lnTo>
                          <a:pt x="2144" y="829"/>
                        </a:lnTo>
                        <a:lnTo>
                          <a:pt x="1754" y="1121"/>
                        </a:lnTo>
                        <a:lnTo>
                          <a:pt x="1413" y="1438"/>
                        </a:lnTo>
                        <a:lnTo>
                          <a:pt x="1096" y="1779"/>
                        </a:lnTo>
                        <a:lnTo>
                          <a:pt x="829" y="2144"/>
                        </a:lnTo>
                        <a:lnTo>
                          <a:pt x="585" y="2534"/>
                        </a:lnTo>
                        <a:lnTo>
                          <a:pt x="390" y="2972"/>
                        </a:lnTo>
                        <a:lnTo>
                          <a:pt x="220" y="3411"/>
                        </a:lnTo>
                        <a:lnTo>
                          <a:pt x="98" y="3873"/>
                        </a:lnTo>
                        <a:lnTo>
                          <a:pt x="25" y="4336"/>
                        </a:lnTo>
                        <a:lnTo>
                          <a:pt x="1" y="4847"/>
                        </a:lnTo>
                        <a:lnTo>
                          <a:pt x="1" y="4847"/>
                        </a:lnTo>
                        <a:lnTo>
                          <a:pt x="25" y="5335"/>
                        </a:lnTo>
                        <a:lnTo>
                          <a:pt x="98" y="5822"/>
                        </a:lnTo>
                        <a:lnTo>
                          <a:pt x="220" y="6284"/>
                        </a:lnTo>
                        <a:lnTo>
                          <a:pt x="390" y="6723"/>
                        </a:lnTo>
                        <a:lnTo>
                          <a:pt x="585" y="7137"/>
                        </a:lnTo>
                        <a:lnTo>
                          <a:pt x="829" y="7527"/>
                        </a:lnTo>
                        <a:lnTo>
                          <a:pt x="1096" y="7916"/>
                        </a:lnTo>
                        <a:lnTo>
                          <a:pt x="1413" y="8257"/>
                        </a:lnTo>
                        <a:lnTo>
                          <a:pt x="1754" y="8574"/>
                        </a:lnTo>
                        <a:lnTo>
                          <a:pt x="2144" y="8842"/>
                        </a:lnTo>
                        <a:lnTo>
                          <a:pt x="2533" y="9085"/>
                        </a:lnTo>
                        <a:lnTo>
                          <a:pt x="2947" y="9280"/>
                        </a:lnTo>
                        <a:lnTo>
                          <a:pt x="3386" y="9451"/>
                        </a:lnTo>
                        <a:lnTo>
                          <a:pt x="3849" y="9572"/>
                        </a:lnTo>
                        <a:lnTo>
                          <a:pt x="4336" y="9645"/>
                        </a:lnTo>
                        <a:lnTo>
                          <a:pt x="4823" y="9670"/>
                        </a:lnTo>
                        <a:lnTo>
                          <a:pt x="4823" y="9670"/>
                        </a:lnTo>
                        <a:lnTo>
                          <a:pt x="5334" y="9645"/>
                        </a:lnTo>
                        <a:lnTo>
                          <a:pt x="5797" y="9572"/>
                        </a:lnTo>
                        <a:lnTo>
                          <a:pt x="6260" y="9451"/>
                        </a:lnTo>
                        <a:lnTo>
                          <a:pt x="6698" y="9280"/>
                        </a:lnTo>
                        <a:lnTo>
                          <a:pt x="7136" y="9085"/>
                        </a:lnTo>
                        <a:lnTo>
                          <a:pt x="7526" y="8842"/>
                        </a:lnTo>
                        <a:lnTo>
                          <a:pt x="7892" y="8574"/>
                        </a:lnTo>
                        <a:lnTo>
                          <a:pt x="8232" y="8257"/>
                        </a:lnTo>
                        <a:lnTo>
                          <a:pt x="8549" y="7916"/>
                        </a:lnTo>
                        <a:lnTo>
                          <a:pt x="8841" y="7527"/>
                        </a:lnTo>
                        <a:lnTo>
                          <a:pt x="9085" y="7137"/>
                        </a:lnTo>
                        <a:lnTo>
                          <a:pt x="9280" y="6723"/>
                        </a:lnTo>
                        <a:lnTo>
                          <a:pt x="9450" y="6284"/>
                        </a:lnTo>
                        <a:lnTo>
                          <a:pt x="9572" y="5822"/>
                        </a:lnTo>
                        <a:lnTo>
                          <a:pt x="9645" y="5335"/>
                        </a:lnTo>
                        <a:lnTo>
                          <a:pt x="9669" y="4847"/>
                        </a:lnTo>
                        <a:lnTo>
                          <a:pt x="9669" y="4847"/>
                        </a:lnTo>
                        <a:lnTo>
                          <a:pt x="9645" y="4336"/>
                        </a:lnTo>
                        <a:lnTo>
                          <a:pt x="9572" y="3873"/>
                        </a:lnTo>
                        <a:lnTo>
                          <a:pt x="9450" y="3411"/>
                        </a:lnTo>
                        <a:lnTo>
                          <a:pt x="9280" y="2972"/>
                        </a:lnTo>
                        <a:lnTo>
                          <a:pt x="9085" y="2534"/>
                        </a:lnTo>
                        <a:lnTo>
                          <a:pt x="8841" y="2144"/>
                        </a:lnTo>
                        <a:lnTo>
                          <a:pt x="8549" y="1779"/>
                        </a:lnTo>
                        <a:lnTo>
                          <a:pt x="8232" y="1438"/>
                        </a:lnTo>
                        <a:lnTo>
                          <a:pt x="7892" y="1121"/>
                        </a:lnTo>
                        <a:lnTo>
                          <a:pt x="7526" y="829"/>
                        </a:lnTo>
                        <a:lnTo>
                          <a:pt x="7136" y="585"/>
                        </a:lnTo>
                        <a:lnTo>
                          <a:pt x="6698" y="391"/>
                        </a:lnTo>
                        <a:lnTo>
                          <a:pt x="6260" y="220"/>
                        </a:lnTo>
                        <a:lnTo>
                          <a:pt x="5797" y="98"/>
                        </a:lnTo>
                        <a:lnTo>
                          <a:pt x="5334" y="25"/>
                        </a:lnTo>
                        <a:lnTo>
                          <a:pt x="4823" y="1"/>
                        </a:lnTo>
                        <a:lnTo>
                          <a:pt x="4823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" name="Google Shape;194;p25"/>
                  <p:cNvSpPr/>
                  <p:nvPr/>
                </p:nvSpPr>
                <p:spPr>
                  <a:xfrm>
                    <a:off x="4024300" y="3058425"/>
                    <a:ext cx="84650" cy="84650"/>
                  </a:xfrm>
                  <a:custGeom>
                    <a:rect b="b" l="l" r="r" t="t"/>
                    <a:pathLst>
                      <a:path extrusionOk="0" fill="none" h="3386" w="3386">
                        <a:moveTo>
                          <a:pt x="0" y="3385"/>
                        </a:moveTo>
                        <a:lnTo>
                          <a:pt x="0" y="3385"/>
                        </a:lnTo>
                        <a:lnTo>
                          <a:pt x="25" y="3020"/>
                        </a:lnTo>
                        <a:lnTo>
                          <a:pt x="74" y="2704"/>
                        </a:lnTo>
                        <a:lnTo>
                          <a:pt x="147" y="2363"/>
                        </a:lnTo>
                        <a:lnTo>
                          <a:pt x="268" y="2070"/>
                        </a:lnTo>
                        <a:lnTo>
                          <a:pt x="414" y="1754"/>
                        </a:lnTo>
                        <a:lnTo>
                          <a:pt x="585" y="1486"/>
                        </a:lnTo>
                        <a:lnTo>
                          <a:pt x="780" y="1218"/>
                        </a:lnTo>
                        <a:lnTo>
                          <a:pt x="999" y="974"/>
                        </a:lnTo>
                        <a:lnTo>
                          <a:pt x="1243" y="755"/>
                        </a:lnTo>
                        <a:lnTo>
                          <a:pt x="1510" y="560"/>
                        </a:lnTo>
                        <a:lnTo>
                          <a:pt x="1778" y="390"/>
                        </a:lnTo>
                        <a:lnTo>
                          <a:pt x="2071" y="244"/>
                        </a:lnTo>
                        <a:lnTo>
                          <a:pt x="2387" y="146"/>
                        </a:lnTo>
                        <a:lnTo>
                          <a:pt x="2704" y="49"/>
                        </a:lnTo>
                        <a:lnTo>
                          <a:pt x="3045" y="0"/>
                        </a:lnTo>
                        <a:lnTo>
                          <a:pt x="3386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" name="Google Shape;195;p25"/>
                  <p:cNvSpPr/>
                  <p:nvPr/>
                </p:nvSpPr>
                <p:spPr>
                  <a:xfrm>
                    <a:off x="4205750" y="3248375"/>
                    <a:ext cx="154050" cy="153475"/>
                  </a:xfrm>
                  <a:custGeom>
                    <a:rect b="b" l="l" r="r" t="t"/>
                    <a:pathLst>
                      <a:path extrusionOk="0" fill="none" h="6139" w="6162">
                        <a:moveTo>
                          <a:pt x="0" y="1024"/>
                        </a:moveTo>
                        <a:lnTo>
                          <a:pt x="4969" y="5992"/>
                        </a:lnTo>
                        <a:lnTo>
                          <a:pt x="4969" y="5992"/>
                        </a:lnTo>
                        <a:lnTo>
                          <a:pt x="5042" y="6041"/>
                        </a:lnTo>
                        <a:lnTo>
                          <a:pt x="5115" y="6090"/>
                        </a:lnTo>
                        <a:lnTo>
                          <a:pt x="5212" y="6114"/>
                        </a:lnTo>
                        <a:lnTo>
                          <a:pt x="5310" y="6138"/>
                        </a:lnTo>
                        <a:lnTo>
                          <a:pt x="5407" y="6114"/>
                        </a:lnTo>
                        <a:lnTo>
                          <a:pt x="5480" y="6090"/>
                        </a:lnTo>
                        <a:lnTo>
                          <a:pt x="5577" y="6041"/>
                        </a:lnTo>
                        <a:lnTo>
                          <a:pt x="5651" y="5992"/>
                        </a:lnTo>
                        <a:lnTo>
                          <a:pt x="6016" y="5627"/>
                        </a:lnTo>
                        <a:lnTo>
                          <a:pt x="6016" y="5627"/>
                        </a:lnTo>
                        <a:lnTo>
                          <a:pt x="6089" y="5554"/>
                        </a:lnTo>
                        <a:lnTo>
                          <a:pt x="6138" y="5456"/>
                        </a:lnTo>
                        <a:lnTo>
                          <a:pt x="6162" y="5359"/>
                        </a:lnTo>
                        <a:lnTo>
                          <a:pt x="6162" y="5286"/>
                        </a:lnTo>
                        <a:lnTo>
                          <a:pt x="6162" y="5188"/>
                        </a:lnTo>
                        <a:lnTo>
                          <a:pt x="6138" y="5091"/>
                        </a:lnTo>
                        <a:lnTo>
                          <a:pt x="6089" y="5018"/>
                        </a:lnTo>
                        <a:lnTo>
                          <a:pt x="6016" y="4921"/>
                        </a:lnTo>
                        <a:lnTo>
                          <a:pt x="107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96" name="Google Shape;196;p25"/>
              <p:cNvGrpSpPr/>
              <p:nvPr/>
            </p:nvGrpSpPr>
            <p:grpSpPr>
              <a:xfrm>
                <a:off x="647546" y="814472"/>
                <a:ext cx="3920223" cy="376691"/>
                <a:chOff x="151026" y="1029894"/>
                <a:chExt cx="3920223" cy="376691"/>
              </a:xfrm>
            </p:grpSpPr>
            <p:sp>
              <p:nvSpPr>
                <p:cNvPr id="197" name="Google Shape;197;p25"/>
                <p:cNvSpPr/>
                <p:nvPr/>
              </p:nvSpPr>
              <p:spPr>
                <a:xfrm>
                  <a:off x="1057375" y="1063682"/>
                  <a:ext cx="339835" cy="309115"/>
                </a:xfrm>
                <a:custGeom>
                  <a:rect b="b" l="l" r="r" t="t"/>
                  <a:pathLst>
                    <a:path extrusionOk="0" fill="none" h="14711" w="16173">
                      <a:moveTo>
                        <a:pt x="8087" y="1"/>
                      </a:moveTo>
                      <a:lnTo>
                        <a:pt x="8087" y="1"/>
                      </a:lnTo>
                      <a:lnTo>
                        <a:pt x="7672" y="1"/>
                      </a:lnTo>
                      <a:lnTo>
                        <a:pt x="7258" y="25"/>
                      </a:lnTo>
                      <a:lnTo>
                        <a:pt x="6844" y="74"/>
                      </a:lnTo>
                      <a:lnTo>
                        <a:pt x="6455" y="122"/>
                      </a:lnTo>
                      <a:lnTo>
                        <a:pt x="6065" y="195"/>
                      </a:lnTo>
                      <a:lnTo>
                        <a:pt x="5675" y="293"/>
                      </a:lnTo>
                      <a:lnTo>
                        <a:pt x="5310" y="415"/>
                      </a:lnTo>
                      <a:lnTo>
                        <a:pt x="4945" y="536"/>
                      </a:lnTo>
                      <a:lnTo>
                        <a:pt x="4579" y="658"/>
                      </a:lnTo>
                      <a:lnTo>
                        <a:pt x="4238" y="829"/>
                      </a:lnTo>
                      <a:lnTo>
                        <a:pt x="3897" y="975"/>
                      </a:lnTo>
                      <a:lnTo>
                        <a:pt x="3557" y="1170"/>
                      </a:lnTo>
                      <a:lnTo>
                        <a:pt x="3240" y="1364"/>
                      </a:lnTo>
                      <a:lnTo>
                        <a:pt x="2948" y="1559"/>
                      </a:lnTo>
                      <a:lnTo>
                        <a:pt x="2655" y="1778"/>
                      </a:lnTo>
                      <a:lnTo>
                        <a:pt x="2363" y="1998"/>
                      </a:lnTo>
                      <a:lnTo>
                        <a:pt x="2095" y="2241"/>
                      </a:lnTo>
                      <a:lnTo>
                        <a:pt x="1852" y="2485"/>
                      </a:lnTo>
                      <a:lnTo>
                        <a:pt x="1608" y="2753"/>
                      </a:lnTo>
                      <a:lnTo>
                        <a:pt x="1389" y="3021"/>
                      </a:lnTo>
                      <a:lnTo>
                        <a:pt x="1170" y="3288"/>
                      </a:lnTo>
                      <a:lnTo>
                        <a:pt x="975" y="3581"/>
                      </a:lnTo>
                      <a:lnTo>
                        <a:pt x="804" y="3873"/>
                      </a:lnTo>
                      <a:lnTo>
                        <a:pt x="634" y="4190"/>
                      </a:lnTo>
                      <a:lnTo>
                        <a:pt x="488" y="4506"/>
                      </a:lnTo>
                      <a:lnTo>
                        <a:pt x="366" y="4823"/>
                      </a:lnTo>
                      <a:lnTo>
                        <a:pt x="244" y="5139"/>
                      </a:lnTo>
                      <a:lnTo>
                        <a:pt x="171" y="5480"/>
                      </a:lnTo>
                      <a:lnTo>
                        <a:pt x="98" y="5821"/>
                      </a:lnTo>
                      <a:lnTo>
                        <a:pt x="49" y="6162"/>
                      </a:lnTo>
                      <a:lnTo>
                        <a:pt x="1" y="6503"/>
                      </a:lnTo>
                      <a:lnTo>
                        <a:pt x="1" y="6869"/>
                      </a:lnTo>
                      <a:lnTo>
                        <a:pt x="1" y="6869"/>
                      </a:lnTo>
                      <a:lnTo>
                        <a:pt x="1" y="7234"/>
                      </a:lnTo>
                      <a:lnTo>
                        <a:pt x="49" y="7624"/>
                      </a:lnTo>
                      <a:lnTo>
                        <a:pt x="98" y="7989"/>
                      </a:lnTo>
                      <a:lnTo>
                        <a:pt x="196" y="8330"/>
                      </a:lnTo>
                      <a:lnTo>
                        <a:pt x="293" y="8695"/>
                      </a:lnTo>
                      <a:lnTo>
                        <a:pt x="415" y="9036"/>
                      </a:lnTo>
                      <a:lnTo>
                        <a:pt x="561" y="9377"/>
                      </a:lnTo>
                      <a:lnTo>
                        <a:pt x="731" y="9718"/>
                      </a:lnTo>
                      <a:lnTo>
                        <a:pt x="902" y="10035"/>
                      </a:lnTo>
                      <a:lnTo>
                        <a:pt x="1097" y="10327"/>
                      </a:lnTo>
                      <a:lnTo>
                        <a:pt x="1340" y="10644"/>
                      </a:lnTo>
                      <a:lnTo>
                        <a:pt x="1559" y="10936"/>
                      </a:lnTo>
                      <a:lnTo>
                        <a:pt x="1827" y="11204"/>
                      </a:lnTo>
                      <a:lnTo>
                        <a:pt x="2095" y="11472"/>
                      </a:lnTo>
                      <a:lnTo>
                        <a:pt x="2387" y="11740"/>
                      </a:lnTo>
                      <a:lnTo>
                        <a:pt x="2680" y="11983"/>
                      </a:lnTo>
                      <a:lnTo>
                        <a:pt x="2680" y="11983"/>
                      </a:lnTo>
                      <a:lnTo>
                        <a:pt x="2485" y="12349"/>
                      </a:lnTo>
                      <a:lnTo>
                        <a:pt x="2266" y="12714"/>
                      </a:lnTo>
                      <a:lnTo>
                        <a:pt x="2022" y="13104"/>
                      </a:lnTo>
                      <a:lnTo>
                        <a:pt x="1706" y="13469"/>
                      </a:lnTo>
                      <a:lnTo>
                        <a:pt x="1365" y="13834"/>
                      </a:lnTo>
                      <a:lnTo>
                        <a:pt x="1170" y="14005"/>
                      </a:lnTo>
                      <a:lnTo>
                        <a:pt x="951" y="14151"/>
                      </a:lnTo>
                      <a:lnTo>
                        <a:pt x="731" y="14297"/>
                      </a:lnTo>
                      <a:lnTo>
                        <a:pt x="512" y="14443"/>
                      </a:lnTo>
                      <a:lnTo>
                        <a:pt x="269" y="14540"/>
                      </a:lnTo>
                      <a:lnTo>
                        <a:pt x="1" y="14662"/>
                      </a:lnTo>
                      <a:lnTo>
                        <a:pt x="1" y="14662"/>
                      </a:lnTo>
                      <a:lnTo>
                        <a:pt x="122" y="14662"/>
                      </a:lnTo>
                      <a:lnTo>
                        <a:pt x="488" y="14711"/>
                      </a:lnTo>
                      <a:lnTo>
                        <a:pt x="1024" y="14711"/>
                      </a:lnTo>
                      <a:lnTo>
                        <a:pt x="1365" y="14711"/>
                      </a:lnTo>
                      <a:lnTo>
                        <a:pt x="1706" y="14687"/>
                      </a:lnTo>
                      <a:lnTo>
                        <a:pt x="2095" y="14614"/>
                      </a:lnTo>
                      <a:lnTo>
                        <a:pt x="2485" y="14540"/>
                      </a:lnTo>
                      <a:lnTo>
                        <a:pt x="2899" y="14419"/>
                      </a:lnTo>
                      <a:lnTo>
                        <a:pt x="3313" y="14273"/>
                      </a:lnTo>
                      <a:lnTo>
                        <a:pt x="3751" y="14078"/>
                      </a:lnTo>
                      <a:lnTo>
                        <a:pt x="4165" y="13834"/>
                      </a:lnTo>
                      <a:lnTo>
                        <a:pt x="4579" y="13566"/>
                      </a:lnTo>
                      <a:lnTo>
                        <a:pt x="4969" y="13201"/>
                      </a:lnTo>
                      <a:lnTo>
                        <a:pt x="4969" y="13201"/>
                      </a:lnTo>
                      <a:lnTo>
                        <a:pt x="5334" y="13323"/>
                      </a:lnTo>
                      <a:lnTo>
                        <a:pt x="5700" y="13444"/>
                      </a:lnTo>
                      <a:lnTo>
                        <a:pt x="6089" y="13518"/>
                      </a:lnTo>
                      <a:lnTo>
                        <a:pt x="6479" y="13591"/>
                      </a:lnTo>
                      <a:lnTo>
                        <a:pt x="6869" y="13664"/>
                      </a:lnTo>
                      <a:lnTo>
                        <a:pt x="7258" y="13712"/>
                      </a:lnTo>
                      <a:lnTo>
                        <a:pt x="7672" y="13737"/>
                      </a:lnTo>
                      <a:lnTo>
                        <a:pt x="8087" y="13737"/>
                      </a:lnTo>
                      <a:lnTo>
                        <a:pt x="8087" y="13737"/>
                      </a:lnTo>
                      <a:lnTo>
                        <a:pt x="8501" y="13737"/>
                      </a:lnTo>
                      <a:lnTo>
                        <a:pt x="8915" y="13712"/>
                      </a:lnTo>
                      <a:lnTo>
                        <a:pt x="9329" y="13664"/>
                      </a:lnTo>
                      <a:lnTo>
                        <a:pt x="9718" y="13591"/>
                      </a:lnTo>
                      <a:lnTo>
                        <a:pt x="10108" y="13518"/>
                      </a:lnTo>
                      <a:lnTo>
                        <a:pt x="10498" y="13420"/>
                      </a:lnTo>
                      <a:lnTo>
                        <a:pt x="10863" y="13323"/>
                      </a:lnTo>
                      <a:lnTo>
                        <a:pt x="11228" y="13201"/>
                      </a:lnTo>
                      <a:lnTo>
                        <a:pt x="11594" y="13055"/>
                      </a:lnTo>
                      <a:lnTo>
                        <a:pt x="11935" y="12909"/>
                      </a:lnTo>
                      <a:lnTo>
                        <a:pt x="12276" y="12738"/>
                      </a:lnTo>
                      <a:lnTo>
                        <a:pt x="12617" y="12568"/>
                      </a:lnTo>
                      <a:lnTo>
                        <a:pt x="12933" y="12373"/>
                      </a:lnTo>
                      <a:lnTo>
                        <a:pt x="13225" y="12178"/>
                      </a:lnTo>
                      <a:lnTo>
                        <a:pt x="13518" y="11959"/>
                      </a:lnTo>
                      <a:lnTo>
                        <a:pt x="13810" y="11715"/>
                      </a:lnTo>
                      <a:lnTo>
                        <a:pt x="14078" y="11496"/>
                      </a:lnTo>
                      <a:lnTo>
                        <a:pt x="14321" y="11228"/>
                      </a:lnTo>
                      <a:lnTo>
                        <a:pt x="14565" y="10985"/>
                      </a:lnTo>
                      <a:lnTo>
                        <a:pt x="14784" y="10717"/>
                      </a:lnTo>
                      <a:lnTo>
                        <a:pt x="15003" y="10424"/>
                      </a:lnTo>
                      <a:lnTo>
                        <a:pt x="15198" y="10132"/>
                      </a:lnTo>
                      <a:lnTo>
                        <a:pt x="15369" y="9840"/>
                      </a:lnTo>
                      <a:lnTo>
                        <a:pt x="15539" y="9548"/>
                      </a:lnTo>
                      <a:lnTo>
                        <a:pt x="15685" y="9231"/>
                      </a:lnTo>
                      <a:lnTo>
                        <a:pt x="15807" y="8914"/>
                      </a:lnTo>
                      <a:lnTo>
                        <a:pt x="15929" y="8574"/>
                      </a:lnTo>
                      <a:lnTo>
                        <a:pt x="16002" y="8257"/>
                      </a:lnTo>
                      <a:lnTo>
                        <a:pt x="16075" y="7916"/>
                      </a:lnTo>
                      <a:lnTo>
                        <a:pt x="16124" y="7575"/>
                      </a:lnTo>
                      <a:lnTo>
                        <a:pt x="16172" y="7210"/>
                      </a:lnTo>
                      <a:lnTo>
                        <a:pt x="16172" y="6869"/>
                      </a:lnTo>
                      <a:lnTo>
                        <a:pt x="16172" y="6869"/>
                      </a:lnTo>
                      <a:lnTo>
                        <a:pt x="16172" y="6503"/>
                      </a:lnTo>
                      <a:lnTo>
                        <a:pt x="16124" y="6162"/>
                      </a:lnTo>
                      <a:lnTo>
                        <a:pt x="16075" y="5821"/>
                      </a:lnTo>
                      <a:lnTo>
                        <a:pt x="16002" y="5480"/>
                      </a:lnTo>
                      <a:lnTo>
                        <a:pt x="15929" y="5139"/>
                      </a:lnTo>
                      <a:lnTo>
                        <a:pt x="15807" y="4823"/>
                      </a:lnTo>
                      <a:lnTo>
                        <a:pt x="15685" y="4506"/>
                      </a:lnTo>
                      <a:lnTo>
                        <a:pt x="15539" y="4190"/>
                      </a:lnTo>
                      <a:lnTo>
                        <a:pt x="15369" y="3873"/>
                      </a:lnTo>
                      <a:lnTo>
                        <a:pt x="15198" y="3581"/>
                      </a:lnTo>
                      <a:lnTo>
                        <a:pt x="15003" y="3288"/>
                      </a:lnTo>
                      <a:lnTo>
                        <a:pt x="14784" y="3021"/>
                      </a:lnTo>
                      <a:lnTo>
                        <a:pt x="14565" y="2753"/>
                      </a:lnTo>
                      <a:lnTo>
                        <a:pt x="14321" y="2485"/>
                      </a:lnTo>
                      <a:lnTo>
                        <a:pt x="14078" y="2241"/>
                      </a:lnTo>
                      <a:lnTo>
                        <a:pt x="13810" y="1998"/>
                      </a:lnTo>
                      <a:lnTo>
                        <a:pt x="13518" y="1778"/>
                      </a:lnTo>
                      <a:lnTo>
                        <a:pt x="13225" y="1559"/>
                      </a:lnTo>
                      <a:lnTo>
                        <a:pt x="12933" y="1364"/>
                      </a:lnTo>
                      <a:lnTo>
                        <a:pt x="12617" y="1170"/>
                      </a:lnTo>
                      <a:lnTo>
                        <a:pt x="12276" y="975"/>
                      </a:lnTo>
                      <a:lnTo>
                        <a:pt x="11935" y="829"/>
                      </a:lnTo>
                      <a:lnTo>
                        <a:pt x="11594" y="658"/>
                      </a:lnTo>
                      <a:lnTo>
                        <a:pt x="11228" y="536"/>
                      </a:lnTo>
                      <a:lnTo>
                        <a:pt x="10863" y="415"/>
                      </a:lnTo>
                      <a:lnTo>
                        <a:pt x="10498" y="293"/>
                      </a:lnTo>
                      <a:lnTo>
                        <a:pt x="10108" y="195"/>
                      </a:lnTo>
                      <a:lnTo>
                        <a:pt x="9718" y="122"/>
                      </a:lnTo>
                      <a:lnTo>
                        <a:pt x="9329" y="74"/>
                      </a:lnTo>
                      <a:lnTo>
                        <a:pt x="8915" y="25"/>
                      </a:lnTo>
                      <a:lnTo>
                        <a:pt x="8501" y="1"/>
                      </a:lnTo>
                      <a:lnTo>
                        <a:pt x="8087" y="1"/>
                      </a:lnTo>
                      <a:lnTo>
                        <a:pt x="8087" y="1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98" name="Google Shape;198;p25"/>
                <p:cNvGrpSpPr/>
                <p:nvPr/>
              </p:nvGrpSpPr>
              <p:grpSpPr>
                <a:xfrm>
                  <a:off x="151026" y="1086199"/>
                  <a:ext cx="391001" cy="264085"/>
                  <a:chOff x="564675" y="1700625"/>
                  <a:chExt cx="465200" cy="314200"/>
                </a:xfrm>
              </p:grpSpPr>
              <p:sp>
                <p:nvSpPr>
                  <p:cNvPr id="199" name="Google Shape;199;p25"/>
                  <p:cNvSpPr/>
                  <p:nvPr/>
                </p:nvSpPr>
                <p:spPr>
                  <a:xfrm>
                    <a:off x="564675" y="1700625"/>
                    <a:ext cx="465200" cy="29250"/>
                  </a:xfrm>
                  <a:custGeom>
                    <a:rect b="b" l="l" r="r" t="t"/>
                    <a:pathLst>
                      <a:path extrusionOk="0" fill="none" h="1170" w="18608">
                        <a:moveTo>
                          <a:pt x="18608" y="1170"/>
                        </a:moveTo>
                        <a:lnTo>
                          <a:pt x="18608" y="488"/>
                        </a:lnTo>
                        <a:lnTo>
                          <a:pt x="18608" y="488"/>
                        </a:lnTo>
                        <a:lnTo>
                          <a:pt x="18608" y="390"/>
                        </a:lnTo>
                        <a:lnTo>
                          <a:pt x="18559" y="293"/>
                        </a:lnTo>
                        <a:lnTo>
                          <a:pt x="18535" y="220"/>
                        </a:lnTo>
                        <a:lnTo>
                          <a:pt x="18462" y="147"/>
                        </a:lnTo>
                        <a:lnTo>
                          <a:pt x="18389" y="74"/>
                        </a:lnTo>
                        <a:lnTo>
                          <a:pt x="18316" y="49"/>
                        </a:lnTo>
                        <a:lnTo>
                          <a:pt x="18218" y="1"/>
                        </a:lnTo>
                        <a:lnTo>
                          <a:pt x="18121" y="1"/>
                        </a:lnTo>
                        <a:lnTo>
                          <a:pt x="488" y="1"/>
                        </a:lnTo>
                        <a:lnTo>
                          <a:pt x="488" y="1"/>
                        </a:lnTo>
                        <a:lnTo>
                          <a:pt x="390" y="1"/>
                        </a:lnTo>
                        <a:lnTo>
                          <a:pt x="293" y="49"/>
                        </a:lnTo>
                        <a:lnTo>
                          <a:pt x="220" y="74"/>
                        </a:lnTo>
                        <a:lnTo>
                          <a:pt x="147" y="147"/>
                        </a:lnTo>
                        <a:lnTo>
                          <a:pt x="74" y="220"/>
                        </a:lnTo>
                        <a:lnTo>
                          <a:pt x="49" y="293"/>
                        </a:lnTo>
                        <a:lnTo>
                          <a:pt x="1" y="390"/>
                        </a:lnTo>
                        <a:lnTo>
                          <a:pt x="1" y="488"/>
                        </a:lnTo>
                        <a:lnTo>
                          <a:pt x="1" y="117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0" name="Google Shape;200;p25"/>
                  <p:cNvSpPr/>
                  <p:nvPr/>
                </p:nvSpPr>
                <p:spPr>
                  <a:xfrm>
                    <a:off x="564675" y="1732300"/>
                    <a:ext cx="465200" cy="272175"/>
                  </a:xfrm>
                  <a:custGeom>
                    <a:rect b="b" l="l" r="r" t="t"/>
                    <a:pathLst>
                      <a:path extrusionOk="0" fill="none" h="10887" w="18608">
                        <a:moveTo>
                          <a:pt x="13493" y="7209"/>
                        </a:moveTo>
                        <a:lnTo>
                          <a:pt x="18608" y="10887"/>
                        </a:lnTo>
                        <a:lnTo>
                          <a:pt x="18608" y="10887"/>
                        </a:lnTo>
                        <a:lnTo>
                          <a:pt x="18608" y="10814"/>
                        </a:lnTo>
                        <a:lnTo>
                          <a:pt x="18608" y="0"/>
                        </a:lnTo>
                        <a:lnTo>
                          <a:pt x="9450" y="6625"/>
                        </a:lnTo>
                        <a:lnTo>
                          <a:pt x="9450" y="6625"/>
                        </a:lnTo>
                        <a:lnTo>
                          <a:pt x="9377" y="6673"/>
                        </a:lnTo>
                        <a:lnTo>
                          <a:pt x="9304" y="6673"/>
                        </a:lnTo>
                        <a:lnTo>
                          <a:pt x="9304" y="6673"/>
                        </a:lnTo>
                        <a:lnTo>
                          <a:pt x="9231" y="6673"/>
                        </a:lnTo>
                        <a:lnTo>
                          <a:pt x="9158" y="6625"/>
                        </a:lnTo>
                        <a:lnTo>
                          <a:pt x="1" y="0"/>
                        </a:lnTo>
                        <a:lnTo>
                          <a:pt x="1" y="10814"/>
                        </a:lnTo>
                        <a:lnTo>
                          <a:pt x="1" y="10814"/>
                        </a:lnTo>
                        <a:lnTo>
                          <a:pt x="1" y="10887"/>
                        </a:lnTo>
                        <a:lnTo>
                          <a:pt x="5115" y="720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1" name="Google Shape;201;p25"/>
                  <p:cNvSpPr/>
                  <p:nvPr/>
                </p:nvSpPr>
                <p:spPr>
                  <a:xfrm>
                    <a:off x="572600" y="2014200"/>
                    <a:ext cx="449375" cy="625"/>
                  </a:xfrm>
                  <a:custGeom>
                    <a:rect b="b" l="l" r="r" t="t"/>
                    <a:pathLst>
                      <a:path extrusionOk="0" fill="none" h="25" w="17975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98" y="25"/>
                        </a:lnTo>
                        <a:lnTo>
                          <a:pt x="171" y="25"/>
                        </a:lnTo>
                        <a:lnTo>
                          <a:pt x="17804" y="25"/>
                        </a:lnTo>
                        <a:lnTo>
                          <a:pt x="17804" y="25"/>
                        </a:lnTo>
                        <a:lnTo>
                          <a:pt x="17877" y="25"/>
                        </a:lnTo>
                        <a:lnTo>
                          <a:pt x="17974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2" name="Google Shape;202;p25"/>
                <p:cNvGrpSpPr/>
                <p:nvPr/>
              </p:nvGrpSpPr>
              <p:grpSpPr>
                <a:xfrm>
                  <a:off x="1912564" y="1029894"/>
                  <a:ext cx="359272" cy="376691"/>
                  <a:chOff x="5961125" y="1623900"/>
                  <a:chExt cx="427450" cy="448175"/>
                </a:xfrm>
              </p:grpSpPr>
              <p:sp>
                <p:nvSpPr>
                  <p:cNvPr id="203" name="Google Shape;203;p25"/>
                  <p:cNvSpPr/>
                  <p:nvPr/>
                </p:nvSpPr>
                <p:spPr>
                  <a:xfrm>
                    <a:off x="5961125" y="1678700"/>
                    <a:ext cx="376925" cy="376925"/>
                  </a:xfrm>
                  <a:custGeom>
                    <a:rect b="b" l="l" r="r" t="t"/>
                    <a:pathLst>
                      <a:path extrusionOk="0" fill="none" h="15077" w="15077">
                        <a:moveTo>
                          <a:pt x="11813" y="1340"/>
                        </a:moveTo>
                        <a:lnTo>
                          <a:pt x="11813" y="1340"/>
                        </a:lnTo>
                        <a:lnTo>
                          <a:pt x="11350" y="1024"/>
                        </a:lnTo>
                        <a:lnTo>
                          <a:pt x="10863" y="780"/>
                        </a:lnTo>
                        <a:lnTo>
                          <a:pt x="10351" y="537"/>
                        </a:lnTo>
                        <a:lnTo>
                          <a:pt x="9816" y="342"/>
                        </a:lnTo>
                        <a:lnTo>
                          <a:pt x="9280" y="196"/>
                        </a:lnTo>
                        <a:lnTo>
                          <a:pt x="8720" y="98"/>
                        </a:lnTo>
                        <a:lnTo>
                          <a:pt x="8135" y="25"/>
                        </a:lnTo>
                        <a:lnTo>
                          <a:pt x="7551" y="1"/>
                        </a:lnTo>
                        <a:lnTo>
                          <a:pt x="7551" y="1"/>
                        </a:lnTo>
                        <a:lnTo>
                          <a:pt x="7161" y="1"/>
                        </a:lnTo>
                        <a:lnTo>
                          <a:pt x="6771" y="50"/>
                        </a:lnTo>
                        <a:lnTo>
                          <a:pt x="6406" y="98"/>
                        </a:lnTo>
                        <a:lnTo>
                          <a:pt x="6041" y="147"/>
                        </a:lnTo>
                        <a:lnTo>
                          <a:pt x="5675" y="244"/>
                        </a:lnTo>
                        <a:lnTo>
                          <a:pt x="5310" y="342"/>
                        </a:lnTo>
                        <a:lnTo>
                          <a:pt x="4969" y="464"/>
                        </a:lnTo>
                        <a:lnTo>
                          <a:pt x="4628" y="585"/>
                        </a:lnTo>
                        <a:lnTo>
                          <a:pt x="4287" y="731"/>
                        </a:lnTo>
                        <a:lnTo>
                          <a:pt x="3970" y="902"/>
                        </a:lnTo>
                        <a:lnTo>
                          <a:pt x="3654" y="1097"/>
                        </a:lnTo>
                        <a:lnTo>
                          <a:pt x="3337" y="1292"/>
                        </a:lnTo>
                        <a:lnTo>
                          <a:pt x="3045" y="1486"/>
                        </a:lnTo>
                        <a:lnTo>
                          <a:pt x="2753" y="1730"/>
                        </a:lnTo>
                        <a:lnTo>
                          <a:pt x="2485" y="1949"/>
                        </a:lnTo>
                        <a:lnTo>
                          <a:pt x="2217" y="2217"/>
                        </a:lnTo>
                        <a:lnTo>
                          <a:pt x="1973" y="2461"/>
                        </a:lnTo>
                        <a:lnTo>
                          <a:pt x="1730" y="2753"/>
                        </a:lnTo>
                        <a:lnTo>
                          <a:pt x="1510" y="3021"/>
                        </a:lnTo>
                        <a:lnTo>
                          <a:pt x="1291" y="3313"/>
                        </a:lnTo>
                        <a:lnTo>
                          <a:pt x="1096" y="3630"/>
                        </a:lnTo>
                        <a:lnTo>
                          <a:pt x="926" y="3946"/>
                        </a:lnTo>
                        <a:lnTo>
                          <a:pt x="755" y="4263"/>
                        </a:lnTo>
                        <a:lnTo>
                          <a:pt x="609" y="4604"/>
                        </a:lnTo>
                        <a:lnTo>
                          <a:pt x="463" y="4945"/>
                        </a:lnTo>
                        <a:lnTo>
                          <a:pt x="341" y="5286"/>
                        </a:lnTo>
                        <a:lnTo>
                          <a:pt x="244" y="5651"/>
                        </a:lnTo>
                        <a:lnTo>
                          <a:pt x="171" y="6016"/>
                        </a:lnTo>
                        <a:lnTo>
                          <a:pt x="98" y="6382"/>
                        </a:lnTo>
                        <a:lnTo>
                          <a:pt x="49" y="6771"/>
                        </a:lnTo>
                        <a:lnTo>
                          <a:pt x="25" y="7137"/>
                        </a:lnTo>
                        <a:lnTo>
                          <a:pt x="0" y="7526"/>
                        </a:lnTo>
                        <a:lnTo>
                          <a:pt x="0" y="7526"/>
                        </a:lnTo>
                        <a:lnTo>
                          <a:pt x="25" y="7916"/>
                        </a:lnTo>
                        <a:lnTo>
                          <a:pt x="49" y="8306"/>
                        </a:lnTo>
                        <a:lnTo>
                          <a:pt x="98" y="8671"/>
                        </a:lnTo>
                        <a:lnTo>
                          <a:pt x="171" y="9061"/>
                        </a:lnTo>
                        <a:lnTo>
                          <a:pt x="244" y="9426"/>
                        </a:lnTo>
                        <a:lnTo>
                          <a:pt x="341" y="9767"/>
                        </a:lnTo>
                        <a:lnTo>
                          <a:pt x="463" y="10132"/>
                        </a:lnTo>
                        <a:lnTo>
                          <a:pt x="609" y="10473"/>
                        </a:lnTo>
                        <a:lnTo>
                          <a:pt x="755" y="10790"/>
                        </a:lnTo>
                        <a:lnTo>
                          <a:pt x="926" y="11131"/>
                        </a:lnTo>
                        <a:lnTo>
                          <a:pt x="1096" y="11448"/>
                        </a:lnTo>
                        <a:lnTo>
                          <a:pt x="1291" y="11740"/>
                        </a:lnTo>
                        <a:lnTo>
                          <a:pt x="1510" y="12032"/>
                        </a:lnTo>
                        <a:lnTo>
                          <a:pt x="1730" y="12324"/>
                        </a:lnTo>
                        <a:lnTo>
                          <a:pt x="1973" y="12592"/>
                        </a:lnTo>
                        <a:lnTo>
                          <a:pt x="2217" y="12860"/>
                        </a:lnTo>
                        <a:lnTo>
                          <a:pt x="2485" y="13104"/>
                        </a:lnTo>
                        <a:lnTo>
                          <a:pt x="2753" y="13347"/>
                        </a:lnTo>
                        <a:lnTo>
                          <a:pt x="3045" y="13567"/>
                        </a:lnTo>
                        <a:lnTo>
                          <a:pt x="3337" y="13786"/>
                        </a:lnTo>
                        <a:lnTo>
                          <a:pt x="3654" y="13981"/>
                        </a:lnTo>
                        <a:lnTo>
                          <a:pt x="3970" y="14151"/>
                        </a:lnTo>
                        <a:lnTo>
                          <a:pt x="4287" y="14322"/>
                        </a:lnTo>
                        <a:lnTo>
                          <a:pt x="4628" y="14468"/>
                        </a:lnTo>
                        <a:lnTo>
                          <a:pt x="4969" y="14614"/>
                        </a:lnTo>
                        <a:lnTo>
                          <a:pt x="5310" y="14736"/>
                        </a:lnTo>
                        <a:lnTo>
                          <a:pt x="5675" y="14833"/>
                        </a:lnTo>
                        <a:lnTo>
                          <a:pt x="6041" y="14906"/>
                        </a:lnTo>
                        <a:lnTo>
                          <a:pt x="6406" y="14979"/>
                        </a:lnTo>
                        <a:lnTo>
                          <a:pt x="6771" y="15028"/>
                        </a:lnTo>
                        <a:lnTo>
                          <a:pt x="7161" y="15052"/>
                        </a:lnTo>
                        <a:lnTo>
                          <a:pt x="7551" y="15077"/>
                        </a:lnTo>
                        <a:lnTo>
                          <a:pt x="7551" y="15077"/>
                        </a:lnTo>
                        <a:lnTo>
                          <a:pt x="7940" y="15052"/>
                        </a:lnTo>
                        <a:lnTo>
                          <a:pt x="8306" y="15028"/>
                        </a:lnTo>
                        <a:lnTo>
                          <a:pt x="8695" y="14979"/>
                        </a:lnTo>
                        <a:lnTo>
                          <a:pt x="9061" y="14906"/>
                        </a:lnTo>
                        <a:lnTo>
                          <a:pt x="9426" y="14833"/>
                        </a:lnTo>
                        <a:lnTo>
                          <a:pt x="9791" y="14736"/>
                        </a:lnTo>
                        <a:lnTo>
                          <a:pt x="10132" y="14614"/>
                        </a:lnTo>
                        <a:lnTo>
                          <a:pt x="10473" y="14468"/>
                        </a:lnTo>
                        <a:lnTo>
                          <a:pt x="10814" y="14322"/>
                        </a:lnTo>
                        <a:lnTo>
                          <a:pt x="11131" y="14151"/>
                        </a:lnTo>
                        <a:lnTo>
                          <a:pt x="11447" y="13981"/>
                        </a:lnTo>
                        <a:lnTo>
                          <a:pt x="11764" y="13786"/>
                        </a:lnTo>
                        <a:lnTo>
                          <a:pt x="12056" y="13567"/>
                        </a:lnTo>
                        <a:lnTo>
                          <a:pt x="12348" y="13347"/>
                        </a:lnTo>
                        <a:lnTo>
                          <a:pt x="12616" y="13104"/>
                        </a:lnTo>
                        <a:lnTo>
                          <a:pt x="12884" y="12860"/>
                        </a:lnTo>
                        <a:lnTo>
                          <a:pt x="13128" y="12592"/>
                        </a:lnTo>
                        <a:lnTo>
                          <a:pt x="13371" y="12324"/>
                        </a:lnTo>
                        <a:lnTo>
                          <a:pt x="13591" y="12032"/>
                        </a:lnTo>
                        <a:lnTo>
                          <a:pt x="13785" y="11740"/>
                        </a:lnTo>
                        <a:lnTo>
                          <a:pt x="13980" y="11448"/>
                        </a:lnTo>
                        <a:lnTo>
                          <a:pt x="14175" y="11131"/>
                        </a:lnTo>
                        <a:lnTo>
                          <a:pt x="14346" y="10790"/>
                        </a:lnTo>
                        <a:lnTo>
                          <a:pt x="14492" y="10473"/>
                        </a:lnTo>
                        <a:lnTo>
                          <a:pt x="14613" y="10132"/>
                        </a:lnTo>
                        <a:lnTo>
                          <a:pt x="14735" y="9767"/>
                        </a:lnTo>
                        <a:lnTo>
                          <a:pt x="14857" y="9426"/>
                        </a:lnTo>
                        <a:lnTo>
                          <a:pt x="14930" y="9061"/>
                        </a:lnTo>
                        <a:lnTo>
                          <a:pt x="15003" y="8671"/>
                        </a:lnTo>
                        <a:lnTo>
                          <a:pt x="15052" y="8306"/>
                        </a:lnTo>
                        <a:lnTo>
                          <a:pt x="15076" y="7916"/>
                        </a:lnTo>
                        <a:lnTo>
                          <a:pt x="15076" y="7526"/>
                        </a:lnTo>
                        <a:lnTo>
                          <a:pt x="15076" y="7526"/>
                        </a:lnTo>
                        <a:lnTo>
                          <a:pt x="15052" y="6918"/>
                        </a:lnTo>
                        <a:lnTo>
                          <a:pt x="14979" y="6309"/>
                        </a:lnTo>
                        <a:lnTo>
                          <a:pt x="14857" y="5724"/>
                        </a:lnTo>
                        <a:lnTo>
                          <a:pt x="14687" y="5164"/>
                        </a:lnTo>
                        <a:lnTo>
                          <a:pt x="14492" y="4604"/>
                        </a:lnTo>
                        <a:lnTo>
                          <a:pt x="14248" y="4068"/>
                        </a:lnTo>
                        <a:lnTo>
                          <a:pt x="13956" y="3581"/>
                        </a:lnTo>
                        <a:lnTo>
                          <a:pt x="13615" y="30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" name="Google Shape;204;p25"/>
                  <p:cNvSpPr/>
                  <p:nvPr/>
                </p:nvSpPr>
                <p:spPr>
                  <a:xfrm>
                    <a:off x="6009825" y="1727425"/>
                    <a:ext cx="279500" cy="279500"/>
                  </a:xfrm>
                  <a:custGeom>
                    <a:rect b="b" l="l" r="r" t="t"/>
                    <a:pathLst>
                      <a:path extrusionOk="0" fill="none" h="11180" w="11180">
                        <a:moveTo>
                          <a:pt x="10181" y="2387"/>
                        </a:moveTo>
                        <a:lnTo>
                          <a:pt x="10181" y="2387"/>
                        </a:lnTo>
                        <a:lnTo>
                          <a:pt x="10400" y="2728"/>
                        </a:lnTo>
                        <a:lnTo>
                          <a:pt x="10595" y="3093"/>
                        </a:lnTo>
                        <a:lnTo>
                          <a:pt x="10766" y="3483"/>
                        </a:lnTo>
                        <a:lnTo>
                          <a:pt x="10912" y="3873"/>
                        </a:lnTo>
                        <a:lnTo>
                          <a:pt x="11034" y="4287"/>
                        </a:lnTo>
                        <a:lnTo>
                          <a:pt x="11107" y="4701"/>
                        </a:lnTo>
                        <a:lnTo>
                          <a:pt x="11180" y="5139"/>
                        </a:lnTo>
                        <a:lnTo>
                          <a:pt x="11180" y="5577"/>
                        </a:lnTo>
                        <a:lnTo>
                          <a:pt x="11180" y="5577"/>
                        </a:lnTo>
                        <a:lnTo>
                          <a:pt x="11155" y="6162"/>
                        </a:lnTo>
                        <a:lnTo>
                          <a:pt x="11082" y="6722"/>
                        </a:lnTo>
                        <a:lnTo>
                          <a:pt x="10936" y="7234"/>
                        </a:lnTo>
                        <a:lnTo>
                          <a:pt x="10741" y="7769"/>
                        </a:lnTo>
                        <a:lnTo>
                          <a:pt x="10522" y="8257"/>
                        </a:lnTo>
                        <a:lnTo>
                          <a:pt x="10230" y="8695"/>
                        </a:lnTo>
                        <a:lnTo>
                          <a:pt x="9913" y="9133"/>
                        </a:lnTo>
                        <a:lnTo>
                          <a:pt x="9548" y="9523"/>
                        </a:lnTo>
                        <a:lnTo>
                          <a:pt x="9158" y="9888"/>
                        </a:lnTo>
                        <a:lnTo>
                          <a:pt x="8720" y="10205"/>
                        </a:lnTo>
                        <a:lnTo>
                          <a:pt x="8257" y="10497"/>
                        </a:lnTo>
                        <a:lnTo>
                          <a:pt x="7770" y="10741"/>
                        </a:lnTo>
                        <a:lnTo>
                          <a:pt x="7259" y="10911"/>
                        </a:lnTo>
                        <a:lnTo>
                          <a:pt x="6723" y="11057"/>
                        </a:lnTo>
                        <a:lnTo>
                          <a:pt x="6163" y="11155"/>
                        </a:lnTo>
                        <a:lnTo>
                          <a:pt x="5603" y="11179"/>
                        </a:lnTo>
                        <a:lnTo>
                          <a:pt x="5603" y="11179"/>
                        </a:lnTo>
                        <a:lnTo>
                          <a:pt x="5018" y="11155"/>
                        </a:lnTo>
                        <a:lnTo>
                          <a:pt x="4482" y="11057"/>
                        </a:lnTo>
                        <a:lnTo>
                          <a:pt x="3946" y="10911"/>
                        </a:lnTo>
                        <a:lnTo>
                          <a:pt x="3435" y="10741"/>
                        </a:lnTo>
                        <a:lnTo>
                          <a:pt x="2948" y="10497"/>
                        </a:lnTo>
                        <a:lnTo>
                          <a:pt x="2485" y="10205"/>
                        </a:lnTo>
                        <a:lnTo>
                          <a:pt x="2047" y="9888"/>
                        </a:lnTo>
                        <a:lnTo>
                          <a:pt x="1657" y="9523"/>
                        </a:lnTo>
                        <a:lnTo>
                          <a:pt x="1292" y="9133"/>
                        </a:lnTo>
                        <a:lnTo>
                          <a:pt x="975" y="8695"/>
                        </a:lnTo>
                        <a:lnTo>
                          <a:pt x="683" y="8257"/>
                        </a:lnTo>
                        <a:lnTo>
                          <a:pt x="464" y="7769"/>
                        </a:lnTo>
                        <a:lnTo>
                          <a:pt x="269" y="7234"/>
                        </a:lnTo>
                        <a:lnTo>
                          <a:pt x="123" y="6722"/>
                        </a:lnTo>
                        <a:lnTo>
                          <a:pt x="50" y="6162"/>
                        </a:lnTo>
                        <a:lnTo>
                          <a:pt x="1" y="5577"/>
                        </a:lnTo>
                        <a:lnTo>
                          <a:pt x="1" y="5577"/>
                        </a:lnTo>
                        <a:lnTo>
                          <a:pt x="50" y="5017"/>
                        </a:lnTo>
                        <a:lnTo>
                          <a:pt x="123" y="4457"/>
                        </a:lnTo>
                        <a:lnTo>
                          <a:pt x="269" y="3921"/>
                        </a:lnTo>
                        <a:lnTo>
                          <a:pt x="464" y="3410"/>
                        </a:lnTo>
                        <a:lnTo>
                          <a:pt x="683" y="2923"/>
                        </a:lnTo>
                        <a:lnTo>
                          <a:pt x="975" y="2460"/>
                        </a:lnTo>
                        <a:lnTo>
                          <a:pt x="1292" y="2046"/>
                        </a:lnTo>
                        <a:lnTo>
                          <a:pt x="1657" y="1632"/>
                        </a:lnTo>
                        <a:lnTo>
                          <a:pt x="2047" y="1267"/>
                        </a:lnTo>
                        <a:lnTo>
                          <a:pt x="2485" y="950"/>
                        </a:lnTo>
                        <a:lnTo>
                          <a:pt x="2948" y="682"/>
                        </a:lnTo>
                        <a:lnTo>
                          <a:pt x="3435" y="439"/>
                        </a:lnTo>
                        <a:lnTo>
                          <a:pt x="3946" y="244"/>
                        </a:lnTo>
                        <a:lnTo>
                          <a:pt x="4482" y="122"/>
                        </a:lnTo>
                        <a:lnTo>
                          <a:pt x="5018" y="25"/>
                        </a:lnTo>
                        <a:lnTo>
                          <a:pt x="5603" y="0"/>
                        </a:lnTo>
                        <a:lnTo>
                          <a:pt x="5603" y="0"/>
                        </a:lnTo>
                        <a:lnTo>
                          <a:pt x="6041" y="25"/>
                        </a:lnTo>
                        <a:lnTo>
                          <a:pt x="6479" y="73"/>
                        </a:lnTo>
                        <a:lnTo>
                          <a:pt x="6893" y="146"/>
                        </a:lnTo>
                        <a:lnTo>
                          <a:pt x="7307" y="268"/>
                        </a:lnTo>
                        <a:lnTo>
                          <a:pt x="7697" y="414"/>
                        </a:lnTo>
                        <a:lnTo>
                          <a:pt x="8087" y="585"/>
                        </a:lnTo>
                        <a:lnTo>
                          <a:pt x="8452" y="780"/>
                        </a:lnTo>
                        <a:lnTo>
                          <a:pt x="8793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5" name="Google Shape;205;p25"/>
                  <p:cNvSpPr/>
                  <p:nvPr/>
                </p:nvSpPr>
                <p:spPr>
                  <a:xfrm>
                    <a:off x="6107250" y="1824850"/>
                    <a:ext cx="84650" cy="84650"/>
                  </a:xfrm>
                  <a:custGeom>
                    <a:rect b="b" l="l" r="r" t="t"/>
                    <a:pathLst>
                      <a:path extrusionOk="0" fill="none" h="3386" w="3386">
                        <a:moveTo>
                          <a:pt x="3362" y="1388"/>
                        </a:moveTo>
                        <a:lnTo>
                          <a:pt x="3362" y="1388"/>
                        </a:lnTo>
                        <a:lnTo>
                          <a:pt x="3386" y="1680"/>
                        </a:lnTo>
                        <a:lnTo>
                          <a:pt x="3386" y="1680"/>
                        </a:lnTo>
                        <a:lnTo>
                          <a:pt x="3386" y="1851"/>
                        </a:lnTo>
                        <a:lnTo>
                          <a:pt x="3362" y="2021"/>
                        </a:lnTo>
                        <a:lnTo>
                          <a:pt x="3313" y="2192"/>
                        </a:lnTo>
                        <a:lnTo>
                          <a:pt x="3264" y="2338"/>
                        </a:lnTo>
                        <a:lnTo>
                          <a:pt x="3191" y="2484"/>
                        </a:lnTo>
                        <a:lnTo>
                          <a:pt x="3118" y="2630"/>
                        </a:lnTo>
                        <a:lnTo>
                          <a:pt x="3021" y="2776"/>
                        </a:lnTo>
                        <a:lnTo>
                          <a:pt x="2899" y="2898"/>
                        </a:lnTo>
                        <a:lnTo>
                          <a:pt x="2777" y="2996"/>
                        </a:lnTo>
                        <a:lnTo>
                          <a:pt x="2655" y="3093"/>
                        </a:lnTo>
                        <a:lnTo>
                          <a:pt x="2509" y="3191"/>
                        </a:lnTo>
                        <a:lnTo>
                          <a:pt x="2363" y="3239"/>
                        </a:lnTo>
                        <a:lnTo>
                          <a:pt x="2217" y="3312"/>
                        </a:lnTo>
                        <a:lnTo>
                          <a:pt x="2046" y="3337"/>
                        </a:lnTo>
                        <a:lnTo>
                          <a:pt x="1876" y="3385"/>
                        </a:lnTo>
                        <a:lnTo>
                          <a:pt x="1706" y="3385"/>
                        </a:lnTo>
                        <a:lnTo>
                          <a:pt x="1706" y="3385"/>
                        </a:lnTo>
                        <a:lnTo>
                          <a:pt x="1535" y="3385"/>
                        </a:lnTo>
                        <a:lnTo>
                          <a:pt x="1365" y="3337"/>
                        </a:lnTo>
                        <a:lnTo>
                          <a:pt x="1194" y="3312"/>
                        </a:lnTo>
                        <a:lnTo>
                          <a:pt x="1048" y="3239"/>
                        </a:lnTo>
                        <a:lnTo>
                          <a:pt x="902" y="3191"/>
                        </a:lnTo>
                        <a:lnTo>
                          <a:pt x="756" y="3093"/>
                        </a:lnTo>
                        <a:lnTo>
                          <a:pt x="634" y="2996"/>
                        </a:lnTo>
                        <a:lnTo>
                          <a:pt x="512" y="2898"/>
                        </a:lnTo>
                        <a:lnTo>
                          <a:pt x="390" y="2776"/>
                        </a:lnTo>
                        <a:lnTo>
                          <a:pt x="293" y="2630"/>
                        </a:lnTo>
                        <a:lnTo>
                          <a:pt x="220" y="2484"/>
                        </a:lnTo>
                        <a:lnTo>
                          <a:pt x="147" y="2338"/>
                        </a:lnTo>
                        <a:lnTo>
                          <a:pt x="74" y="2192"/>
                        </a:lnTo>
                        <a:lnTo>
                          <a:pt x="49" y="2021"/>
                        </a:lnTo>
                        <a:lnTo>
                          <a:pt x="25" y="1851"/>
                        </a:lnTo>
                        <a:lnTo>
                          <a:pt x="1" y="1680"/>
                        </a:lnTo>
                        <a:lnTo>
                          <a:pt x="1" y="1680"/>
                        </a:lnTo>
                        <a:lnTo>
                          <a:pt x="25" y="1510"/>
                        </a:lnTo>
                        <a:lnTo>
                          <a:pt x="49" y="1340"/>
                        </a:lnTo>
                        <a:lnTo>
                          <a:pt x="74" y="1193"/>
                        </a:lnTo>
                        <a:lnTo>
                          <a:pt x="147" y="1023"/>
                        </a:lnTo>
                        <a:lnTo>
                          <a:pt x="220" y="877"/>
                        </a:lnTo>
                        <a:lnTo>
                          <a:pt x="293" y="731"/>
                        </a:lnTo>
                        <a:lnTo>
                          <a:pt x="390" y="609"/>
                        </a:lnTo>
                        <a:lnTo>
                          <a:pt x="512" y="487"/>
                        </a:lnTo>
                        <a:lnTo>
                          <a:pt x="634" y="390"/>
                        </a:lnTo>
                        <a:lnTo>
                          <a:pt x="756" y="292"/>
                        </a:lnTo>
                        <a:lnTo>
                          <a:pt x="902" y="195"/>
                        </a:lnTo>
                        <a:lnTo>
                          <a:pt x="1048" y="122"/>
                        </a:lnTo>
                        <a:lnTo>
                          <a:pt x="1194" y="73"/>
                        </a:lnTo>
                        <a:lnTo>
                          <a:pt x="1365" y="24"/>
                        </a:lnTo>
                        <a:lnTo>
                          <a:pt x="1535" y="0"/>
                        </a:lnTo>
                        <a:lnTo>
                          <a:pt x="1706" y="0"/>
                        </a:lnTo>
                        <a:lnTo>
                          <a:pt x="1706" y="0"/>
                        </a:lnTo>
                        <a:lnTo>
                          <a:pt x="1998" y="2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6" name="Google Shape;206;p25"/>
                  <p:cNvSpPr/>
                  <p:nvPr/>
                </p:nvSpPr>
                <p:spPr>
                  <a:xfrm>
                    <a:off x="6058550" y="1776125"/>
                    <a:ext cx="182075" cy="182075"/>
                  </a:xfrm>
                  <a:custGeom>
                    <a:rect b="b" l="l" r="r" t="t"/>
                    <a:pathLst>
                      <a:path extrusionOk="0" fill="none" h="7283" w="7283">
                        <a:moveTo>
                          <a:pt x="5431" y="463"/>
                        </a:moveTo>
                        <a:lnTo>
                          <a:pt x="5431" y="463"/>
                        </a:lnTo>
                        <a:lnTo>
                          <a:pt x="5042" y="269"/>
                        </a:lnTo>
                        <a:lnTo>
                          <a:pt x="4823" y="195"/>
                        </a:lnTo>
                        <a:lnTo>
                          <a:pt x="4603" y="122"/>
                        </a:lnTo>
                        <a:lnTo>
                          <a:pt x="4360" y="74"/>
                        </a:lnTo>
                        <a:lnTo>
                          <a:pt x="4141" y="25"/>
                        </a:lnTo>
                        <a:lnTo>
                          <a:pt x="3897" y="1"/>
                        </a:lnTo>
                        <a:lnTo>
                          <a:pt x="3654" y="1"/>
                        </a:lnTo>
                        <a:lnTo>
                          <a:pt x="3654" y="1"/>
                        </a:lnTo>
                        <a:lnTo>
                          <a:pt x="3288" y="25"/>
                        </a:lnTo>
                        <a:lnTo>
                          <a:pt x="2923" y="74"/>
                        </a:lnTo>
                        <a:lnTo>
                          <a:pt x="2558" y="147"/>
                        </a:lnTo>
                        <a:lnTo>
                          <a:pt x="2241" y="293"/>
                        </a:lnTo>
                        <a:lnTo>
                          <a:pt x="1924" y="439"/>
                        </a:lnTo>
                        <a:lnTo>
                          <a:pt x="1608" y="609"/>
                        </a:lnTo>
                        <a:lnTo>
                          <a:pt x="1340" y="829"/>
                        </a:lnTo>
                        <a:lnTo>
                          <a:pt x="1072" y="1072"/>
                        </a:lnTo>
                        <a:lnTo>
                          <a:pt x="828" y="1316"/>
                        </a:lnTo>
                        <a:lnTo>
                          <a:pt x="633" y="1608"/>
                        </a:lnTo>
                        <a:lnTo>
                          <a:pt x="439" y="1900"/>
                        </a:lnTo>
                        <a:lnTo>
                          <a:pt x="293" y="2217"/>
                        </a:lnTo>
                        <a:lnTo>
                          <a:pt x="171" y="2558"/>
                        </a:lnTo>
                        <a:lnTo>
                          <a:pt x="73" y="2899"/>
                        </a:lnTo>
                        <a:lnTo>
                          <a:pt x="25" y="3264"/>
                        </a:lnTo>
                        <a:lnTo>
                          <a:pt x="0" y="3629"/>
                        </a:lnTo>
                        <a:lnTo>
                          <a:pt x="0" y="3629"/>
                        </a:lnTo>
                        <a:lnTo>
                          <a:pt x="25" y="4019"/>
                        </a:lnTo>
                        <a:lnTo>
                          <a:pt x="73" y="4360"/>
                        </a:lnTo>
                        <a:lnTo>
                          <a:pt x="171" y="4725"/>
                        </a:lnTo>
                        <a:lnTo>
                          <a:pt x="293" y="5066"/>
                        </a:lnTo>
                        <a:lnTo>
                          <a:pt x="439" y="5383"/>
                        </a:lnTo>
                        <a:lnTo>
                          <a:pt x="633" y="5675"/>
                        </a:lnTo>
                        <a:lnTo>
                          <a:pt x="828" y="5943"/>
                        </a:lnTo>
                        <a:lnTo>
                          <a:pt x="1072" y="6211"/>
                        </a:lnTo>
                        <a:lnTo>
                          <a:pt x="1340" y="6455"/>
                        </a:lnTo>
                        <a:lnTo>
                          <a:pt x="1608" y="6650"/>
                        </a:lnTo>
                        <a:lnTo>
                          <a:pt x="1924" y="6844"/>
                        </a:lnTo>
                        <a:lnTo>
                          <a:pt x="2241" y="6990"/>
                        </a:lnTo>
                        <a:lnTo>
                          <a:pt x="2558" y="7112"/>
                        </a:lnTo>
                        <a:lnTo>
                          <a:pt x="2923" y="7210"/>
                        </a:lnTo>
                        <a:lnTo>
                          <a:pt x="3288" y="7258"/>
                        </a:lnTo>
                        <a:lnTo>
                          <a:pt x="3654" y="7283"/>
                        </a:lnTo>
                        <a:lnTo>
                          <a:pt x="3654" y="7283"/>
                        </a:lnTo>
                        <a:lnTo>
                          <a:pt x="4019" y="7258"/>
                        </a:lnTo>
                        <a:lnTo>
                          <a:pt x="4384" y="7210"/>
                        </a:lnTo>
                        <a:lnTo>
                          <a:pt x="4725" y="7112"/>
                        </a:lnTo>
                        <a:lnTo>
                          <a:pt x="5066" y="6990"/>
                        </a:lnTo>
                        <a:lnTo>
                          <a:pt x="5383" y="6844"/>
                        </a:lnTo>
                        <a:lnTo>
                          <a:pt x="5675" y="6650"/>
                        </a:lnTo>
                        <a:lnTo>
                          <a:pt x="5967" y="6455"/>
                        </a:lnTo>
                        <a:lnTo>
                          <a:pt x="6235" y="6211"/>
                        </a:lnTo>
                        <a:lnTo>
                          <a:pt x="6454" y="5943"/>
                        </a:lnTo>
                        <a:lnTo>
                          <a:pt x="6674" y="5675"/>
                        </a:lnTo>
                        <a:lnTo>
                          <a:pt x="6844" y="5383"/>
                        </a:lnTo>
                        <a:lnTo>
                          <a:pt x="7014" y="5066"/>
                        </a:lnTo>
                        <a:lnTo>
                          <a:pt x="7136" y="4725"/>
                        </a:lnTo>
                        <a:lnTo>
                          <a:pt x="7209" y="4360"/>
                        </a:lnTo>
                        <a:lnTo>
                          <a:pt x="7282" y="4019"/>
                        </a:lnTo>
                        <a:lnTo>
                          <a:pt x="7282" y="3629"/>
                        </a:lnTo>
                        <a:lnTo>
                          <a:pt x="7282" y="3629"/>
                        </a:lnTo>
                        <a:lnTo>
                          <a:pt x="7282" y="3386"/>
                        </a:lnTo>
                        <a:lnTo>
                          <a:pt x="7258" y="3167"/>
                        </a:lnTo>
                        <a:lnTo>
                          <a:pt x="7234" y="2923"/>
                        </a:lnTo>
                        <a:lnTo>
                          <a:pt x="7161" y="2704"/>
                        </a:lnTo>
                        <a:lnTo>
                          <a:pt x="7112" y="2485"/>
                        </a:lnTo>
                        <a:lnTo>
                          <a:pt x="7014" y="2266"/>
                        </a:lnTo>
                        <a:lnTo>
                          <a:pt x="6820" y="185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" name="Google Shape;207;p25"/>
                  <p:cNvSpPr/>
                  <p:nvPr/>
                </p:nvSpPr>
                <p:spPr>
                  <a:xfrm>
                    <a:off x="5971475" y="2001400"/>
                    <a:ext cx="74925" cy="70675"/>
                  </a:xfrm>
                  <a:custGeom>
                    <a:rect b="b" l="l" r="r" t="t"/>
                    <a:pathLst>
                      <a:path extrusionOk="0" fill="none" h="2827" w="2997">
                        <a:moveTo>
                          <a:pt x="1462" y="1"/>
                        </a:moveTo>
                        <a:lnTo>
                          <a:pt x="293" y="1170"/>
                        </a:lnTo>
                        <a:lnTo>
                          <a:pt x="293" y="1170"/>
                        </a:lnTo>
                        <a:lnTo>
                          <a:pt x="171" y="1316"/>
                        </a:lnTo>
                        <a:lnTo>
                          <a:pt x="74" y="1487"/>
                        </a:lnTo>
                        <a:lnTo>
                          <a:pt x="25" y="1657"/>
                        </a:lnTo>
                        <a:lnTo>
                          <a:pt x="1" y="1852"/>
                        </a:lnTo>
                        <a:lnTo>
                          <a:pt x="25" y="2047"/>
                        </a:lnTo>
                        <a:lnTo>
                          <a:pt x="74" y="2217"/>
                        </a:lnTo>
                        <a:lnTo>
                          <a:pt x="171" y="2388"/>
                        </a:lnTo>
                        <a:lnTo>
                          <a:pt x="293" y="2534"/>
                        </a:lnTo>
                        <a:lnTo>
                          <a:pt x="293" y="2534"/>
                        </a:lnTo>
                        <a:lnTo>
                          <a:pt x="439" y="2656"/>
                        </a:lnTo>
                        <a:lnTo>
                          <a:pt x="609" y="2753"/>
                        </a:lnTo>
                        <a:lnTo>
                          <a:pt x="804" y="2802"/>
                        </a:lnTo>
                        <a:lnTo>
                          <a:pt x="975" y="2826"/>
                        </a:lnTo>
                        <a:lnTo>
                          <a:pt x="975" y="2826"/>
                        </a:lnTo>
                        <a:lnTo>
                          <a:pt x="1170" y="2802"/>
                        </a:lnTo>
                        <a:lnTo>
                          <a:pt x="1340" y="2753"/>
                        </a:lnTo>
                        <a:lnTo>
                          <a:pt x="1511" y="2656"/>
                        </a:lnTo>
                        <a:lnTo>
                          <a:pt x="1681" y="2534"/>
                        </a:lnTo>
                        <a:lnTo>
                          <a:pt x="2850" y="1365"/>
                        </a:lnTo>
                        <a:lnTo>
                          <a:pt x="2850" y="1365"/>
                        </a:lnTo>
                        <a:lnTo>
                          <a:pt x="2996" y="119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8" name="Google Shape;208;p25"/>
                  <p:cNvSpPr/>
                  <p:nvPr/>
                </p:nvSpPr>
                <p:spPr>
                  <a:xfrm>
                    <a:off x="6253375" y="2001400"/>
                    <a:ext cx="74325" cy="70675"/>
                  </a:xfrm>
                  <a:custGeom>
                    <a:rect b="b" l="l" r="r" t="t"/>
                    <a:pathLst>
                      <a:path extrusionOk="0" fill="none" h="2827" w="2973">
                        <a:moveTo>
                          <a:pt x="1" y="1194"/>
                        </a:moveTo>
                        <a:lnTo>
                          <a:pt x="1" y="1194"/>
                        </a:lnTo>
                        <a:lnTo>
                          <a:pt x="123" y="1365"/>
                        </a:lnTo>
                        <a:lnTo>
                          <a:pt x="1316" y="2534"/>
                        </a:lnTo>
                        <a:lnTo>
                          <a:pt x="1316" y="2534"/>
                        </a:lnTo>
                        <a:lnTo>
                          <a:pt x="1462" y="2656"/>
                        </a:lnTo>
                        <a:lnTo>
                          <a:pt x="1633" y="2753"/>
                        </a:lnTo>
                        <a:lnTo>
                          <a:pt x="1827" y="2802"/>
                        </a:lnTo>
                        <a:lnTo>
                          <a:pt x="1998" y="2826"/>
                        </a:lnTo>
                        <a:lnTo>
                          <a:pt x="1998" y="2826"/>
                        </a:lnTo>
                        <a:lnTo>
                          <a:pt x="2193" y="2802"/>
                        </a:lnTo>
                        <a:lnTo>
                          <a:pt x="2363" y="2753"/>
                        </a:lnTo>
                        <a:lnTo>
                          <a:pt x="2534" y="2656"/>
                        </a:lnTo>
                        <a:lnTo>
                          <a:pt x="2704" y="2534"/>
                        </a:lnTo>
                        <a:lnTo>
                          <a:pt x="2704" y="2534"/>
                        </a:lnTo>
                        <a:lnTo>
                          <a:pt x="2826" y="2388"/>
                        </a:lnTo>
                        <a:lnTo>
                          <a:pt x="2923" y="2217"/>
                        </a:lnTo>
                        <a:lnTo>
                          <a:pt x="2972" y="2047"/>
                        </a:lnTo>
                        <a:lnTo>
                          <a:pt x="2972" y="1852"/>
                        </a:lnTo>
                        <a:lnTo>
                          <a:pt x="2972" y="1657"/>
                        </a:lnTo>
                        <a:lnTo>
                          <a:pt x="2923" y="1487"/>
                        </a:lnTo>
                        <a:lnTo>
                          <a:pt x="2826" y="1316"/>
                        </a:lnTo>
                        <a:lnTo>
                          <a:pt x="2704" y="1170"/>
                        </a:lnTo>
                        <a:lnTo>
                          <a:pt x="1535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" name="Google Shape;209;p25"/>
                  <p:cNvSpPr/>
                  <p:nvPr/>
                </p:nvSpPr>
                <p:spPr>
                  <a:xfrm>
                    <a:off x="6137700" y="1623900"/>
                    <a:ext cx="250875" cy="255150"/>
                  </a:xfrm>
                  <a:custGeom>
                    <a:rect b="b" l="l" r="r" t="t"/>
                    <a:pathLst>
                      <a:path extrusionOk="0" fill="none" h="10206" w="10035">
                        <a:moveTo>
                          <a:pt x="9718" y="2412"/>
                        </a:moveTo>
                        <a:lnTo>
                          <a:pt x="8671" y="2217"/>
                        </a:lnTo>
                        <a:lnTo>
                          <a:pt x="9694" y="1194"/>
                        </a:lnTo>
                        <a:lnTo>
                          <a:pt x="9694" y="1194"/>
                        </a:lnTo>
                        <a:lnTo>
                          <a:pt x="9767" y="1121"/>
                        </a:lnTo>
                        <a:lnTo>
                          <a:pt x="9815" y="1024"/>
                        </a:lnTo>
                        <a:lnTo>
                          <a:pt x="9840" y="951"/>
                        </a:lnTo>
                        <a:lnTo>
                          <a:pt x="9840" y="853"/>
                        </a:lnTo>
                        <a:lnTo>
                          <a:pt x="9840" y="756"/>
                        </a:lnTo>
                        <a:lnTo>
                          <a:pt x="9815" y="658"/>
                        </a:lnTo>
                        <a:lnTo>
                          <a:pt x="9767" y="585"/>
                        </a:lnTo>
                        <a:lnTo>
                          <a:pt x="9694" y="512"/>
                        </a:lnTo>
                        <a:lnTo>
                          <a:pt x="9694" y="512"/>
                        </a:lnTo>
                        <a:lnTo>
                          <a:pt x="9621" y="439"/>
                        </a:lnTo>
                        <a:lnTo>
                          <a:pt x="9548" y="391"/>
                        </a:lnTo>
                        <a:lnTo>
                          <a:pt x="9450" y="366"/>
                        </a:lnTo>
                        <a:lnTo>
                          <a:pt x="9353" y="366"/>
                        </a:lnTo>
                        <a:lnTo>
                          <a:pt x="9255" y="366"/>
                        </a:lnTo>
                        <a:lnTo>
                          <a:pt x="9182" y="391"/>
                        </a:lnTo>
                        <a:lnTo>
                          <a:pt x="9085" y="439"/>
                        </a:lnTo>
                        <a:lnTo>
                          <a:pt x="9012" y="512"/>
                        </a:lnTo>
                        <a:lnTo>
                          <a:pt x="7867" y="1657"/>
                        </a:lnTo>
                        <a:lnTo>
                          <a:pt x="7867" y="1657"/>
                        </a:lnTo>
                        <a:lnTo>
                          <a:pt x="7818" y="1487"/>
                        </a:lnTo>
                        <a:lnTo>
                          <a:pt x="7599" y="317"/>
                        </a:lnTo>
                        <a:lnTo>
                          <a:pt x="7599" y="317"/>
                        </a:lnTo>
                        <a:lnTo>
                          <a:pt x="7575" y="196"/>
                        </a:lnTo>
                        <a:lnTo>
                          <a:pt x="7526" y="98"/>
                        </a:lnTo>
                        <a:lnTo>
                          <a:pt x="7477" y="50"/>
                        </a:lnTo>
                        <a:lnTo>
                          <a:pt x="7404" y="1"/>
                        </a:lnTo>
                        <a:lnTo>
                          <a:pt x="7331" y="1"/>
                        </a:lnTo>
                        <a:lnTo>
                          <a:pt x="7234" y="25"/>
                        </a:lnTo>
                        <a:lnTo>
                          <a:pt x="7161" y="74"/>
                        </a:lnTo>
                        <a:lnTo>
                          <a:pt x="7063" y="147"/>
                        </a:lnTo>
                        <a:lnTo>
                          <a:pt x="5432" y="1754"/>
                        </a:lnTo>
                        <a:lnTo>
                          <a:pt x="5432" y="1754"/>
                        </a:lnTo>
                        <a:lnTo>
                          <a:pt x="5358" y="1852"/>
                        </a:lnTo>
                        <a:lnTo>
                          <a:pt x="5285" y="1974"/>
                        </a:lnTo>
                        <a:lnTo>
                          <a:pt x="5212" y="2120"/>
                        </a:lnTo>
                        <a:lnTo>
                          <a:pt x="5164" y="2242"/>
                        </a:lnTo>
                        <a:lnTo>
                          <a:pt x="5139" y="2388"/>
                        </a:lnTo>
                        <a:lnTo>
                          <a:pt x="5115" y="2534"/>
                        </a:lnTo>
                        <a:lnTo>
                          <a:pt x="5115" y="2680"/>
                        </a:lnTo>
                        <a:lnTo>
                          <a:pt x="5115" y="2802"/>
                        </a:lnTo>
                        <a:lnTo>
                          <a:pt x="5334" y="3971"/>
                        </a:lnTo>
                        <a:lnTo>
                          <a:pt x="5334" y="3971"/>
                        </a:lnTo>
                        <a:lnTo>
                          <a:pt x="5383" y="4141"/>
                        </a:lnTo>
                        <a:lnTo>
                          <a:pt x="147" y="9378"/>
                        </a:lnTo>
                        <a:lnTo>
                          <a:pt x="147" y="9378"/>
                        </a:lnTo>
                        <a:lnTo>
                          <a:pt x="73" y="9451"/>
                        </a:lnTo>
                        <a:lnTo>
                          <a:pt x="25" y="9548"/>
                        </a:lnTo>
                        <a:lnTo>
                          <a:pt x="0" y="9645"/>
                        </a:lnTo>
                        <a:lnTo>
                          <a:pt x="0" y="9718"/>
                        </a:lnTo>
                        <a:lnTo>
                          <a:pt x="0" y="9816"/>
                        </a:lnTo>
                        <a:lnTo>
                          <a:pt x="25" y="9913"/>
                        </a:lnTo>
                        <a:lnTo>
                          <a:pt x="73" y="9986"/>
                        </a:lnTo>
                        <a:lnTo>
                          <a:pt x="147" y="10059"/>
                        </a:lnTo>
                        <a:lnTo>
                          <a:pt x="147" y="10059"/>
                        </a:lnTo>
                        <a:lnTo>
                          <a:pt x="220" y="10133"/>
                        </a:lnTo>
                        <a:lnTo>
                          <a:pt x="293" y="10181"/>
                        </a:lnTo>
                        <a:lnTo>
                          <a:pt x="390" y="10206"/>
                        </a:lnTo>
                        <a:lnTo>
                          <a:pt x="488" y="10206"/>
                        </a:lnTo>
                        <a:lnTo>
                          <a:pt x="488" y="10206"/>
                        </a:lnTo>
                        <a:lnTo>
                          <a:pt x="585" y="10206"/>
                        </a:lnTo>
                        <a:lnTo>
                          <a:pt x="658" y="10181"/>
                        </a:lnTo>
                        <a:lnTo>
                          <a:pt x="755" y="10133"/>
                        </a:lnTo>
                        <a:lnTo>
                          <a:pt x="828" y="10059"/>
                        </a:lnTo>
                        <a:lnTo>
                          <a:pt x="6187" y="4726"/>
                        </a:lnTo>
                        <a:lnTo>
                          <a:pt x="7234" y="4896"/>
                        </a:lnTo>
                        <a:lnTo>
                          <a:pt x="7234" y="4896"/>
                        </a:lnTo>
                        <a:lnTo>
                          <a:pt x="7356" y="4921"/>
                        </a:lnTo>
                        <a:lnTo>
                          <a:pt x="7502" y="4921"/>
                        </a:lnTo>
                        <a:lnTo>
                          <a:pt x="7624" y="4896"/>
                        </a:lnTo>
                        <a:lnTo>
                          <a:pt x="7770" y="4848"/>
                        </a:lnTo>
                        <a:lnTo>
                          <a:pt x="7916" y="4799"/>
                        </a:lnTo>
                        <a:lnTo>
                          <a:pt x="8038" y="4750"/>
                        </a:lnTo>
                        <a:lnTo>
                          <a:pt x="8159" y="4677"/>
                        </a:lnTo>
                        <a:lnTo>
                          <a:pt x="8257" y="4580"/>
                        </a:lnTo>
                        <a:lnTo>
                          <a:pt x="9889" y="2948"/>
                        </a:lnTo>
                        <a:lnTo>
                          <a:pt x="9889" y="2948"/>
                        </a:lnTo>
                        <a:lnTo>
                          <a:pt x="9962" y="2875"/>
                        </a:lnTo>
                        <a:lnTo>
                          <a:pt x="10010" y="2777"/>
                        </a:lnTo>
                        <a:lnTo>
                          <a:pt x="10035" y="2704"/>
                        </a:lnTo>
                        <a:lnTo>
                          <a:pt x="10010" y="2607"/>
                        </a:lnTo>
                        <a:lnTo>
                          <a:pt x="9986" y="2558"/>
                        </a:lnTo>
                        <a:lnTo>
                          <a:pt x="9913" y="2485"/>
                        </a:lnTo>
                        <a:lnTo>
                          <a:pt x="9815" y="2436"/>
                        </a:lnTo>
                        <a:lnTo>
                          <a:pt x="9718" y="2412"/>
                        </a:lnTo>
                        <a:lnTo>
                          <a:pt x="9718" y="241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0" name="Google Shape;210;p25"/>
                <p:cNvGrpSpPr/>
                <p:nvPr/>
              </p:nvGrpSpPr>
              <p:grpSpPr>
                <a:xfrm>
                  <a:off x="2787185" y="1056523"/>
                  <a:ext cx="435022" cy="323445"/>
                  <a:chOff x="5247525" y="3007275"/>
                  <a:chExt cx="517575" cy="384825"/>
                </a:xfrm>
              </p:grpSpPr>
              <p:sp>
                <p:nvSpPr>
                  <p:cNvPr id="211" name="Google Shape;211;p25"/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rect b="b" l="l" r="r" t="t"/>
                    <a:pathLst>
                      <a:path extrusionOk="0" fill="none" h="13956" w="13956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" name="Google Shape;212;p25"/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rect b="b" l="l" r="r" t="t"/>
                    <a:pathLst>
                      <a:path extrusionOk="0" fill="none" h="7941" w="7941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3" name="Google Shape;213;p25"/>
                <p:cNvGrpSpPr/>
                <p:nvPr/>
              </p:nvGrpSpPr>
              <p:grpSpPr>
                <a:xfrm>
                  <a:off x="3737549" y="1053706"/>
                  <a:ext cx="333700" cy="329077"/>
                  <a:chOff x="3292425" y="3664250"/>
                  <a:chExt cx="397025" cy="391525"/>
                </a:xfrm>
              </p:grpSpPr>
              <p:sp>
                <p:nvSpPr>
                  <p:cNvPr id="214" name="Google Shape;214;p25"/>
                  <p:cNvSpPr/>
                  <p:nvPr/>
                </p:nvSpPr>
                <p:spPr>
                  <a:xfrm>
                    <a:off x="3292425" y="3680675"/>
                    <a:ext cx="375100" cy="375100"/>
                  </a:xfrm>
                  <a:custGeom>
                    <a:rect b="b" l="l" r="r" t="t"/>
                    <a:pathLst>
                      <a:path extrusionOk="0" fill="none" h="15004" w="15004">
                        <a:moveTo>
                          <a:pt x="7502" y="1"/>
                        </a:moveTo>
                        <a:lnTo>
                          <a:pt x="7502" y="1"/>
                        </a:lnTo>
                        <a:lnTo>
                          <a:pt x="7112" y="1"/>
                        </a:lnTo>
                        <a:lnTo>
                          <a:pt x="6747" y="50"/>
                        </a:lnTo>
                        <a:lnTo>
                          <a:pt x="6357" y="98"/>
                        </a:lnTo>
                        <a:lnTo>
                          <a:pt x="5992" y="147"/>
                        </a:lnTo>
                        <a:lnTo>
                          <a:pt x="5627" y="244"/>
                        </a:lnTo>
                        <a:lnTo>
                          <a:pt x="5261" y="342"/>
                        </a:lnTo>
                        <a:lnTo>
                          <a:pt x="4921" y="464"/>
                        </a:lnTo>
                        <a:lnTo>
                          <a:pt x="4580" y="585"/>
                        </a:lnTo>
                        <a:lnTo>
                          <a:pt x="4239" y="732"/>
                        </a:lnTo>
                        <a:lnTo>
                          <a:pt x="3922" y="902"/>
                        </a:lnTo>
                        <a:lnTo>
                          <a:pt x="3605" y="1097"/>
                        </a:lnTo>
                        <a:lnTo>
                          <a:pt x="3313" y="1292"/>
                        </a:lnTo>
                        <a:lnTo>
                          <a:pt x="3021" y="1487"/>
                        </a:lnTo>
                        <a:lnTo>
                          <a:pt x="2729" y="1706"/>
                        </a:lnTo>
                        <a:lnTo>
                          <a:pt x="2461" y="1949"/>
                        </a:lnTo>
                        <a:lnTo>
                          <a:pt x="2193" y="2193"/>
                        </a:lnTo>
                        <a:lnTo>
                          <a:pt x="1949" y="2461"/>
                        </a:lnTo>
                        <a:lnTo>
                          <a:pt x="1706" y="2729"/>
                        </a:lnTo>
                        <a:lnTo>
                          <a:pt x="1486" y="3021"/>
                        </a:lnTo>
                        <a:lnTo>
                          <a:pt x="1292" y="3313"/>
                        </a:lnTo>
                        <a:lnTo>
                          <a:pt x="1097" y="3605"/>
                        </a:lnTo>
                        <a:lnTo>
                          <a:pt x="902" y="3922"/>
                        </a:lnTo>
                        <a:lnTo>
                          <a:pt x="731" y="4239"/>
                        </a:lnTo>
                        <a:lnTo>
                          <a:pt x="585" y="4580"/>
                        </a:lnTo>
                        <a:lnTo>
                          <a:pt x="464" y="4921"/>
                        </a:lnTo>
                        <a:lnTo>
                          <a:pt x="342" y="5262"/>
                        </a:lnTo>
                        <a:lnTo>
                          <a:pt x="244" y="5627"/>
                        </a:lnTo>
                        <a:lnTo>
                          <a:pt x="147" y="5992"/>
                        </a:lnTo>
                        <a:lnTo>
                          <a:pt x="98" y="6358"/>
                        </a:lnTo>
                        <a:lnTo>
                          <a:pt x="50" y="6747"/>
                        </a:lnTo>
                        <a:lnTo>
                          <a:pt x="1" y="7113"/>
                        </a:lnTo>
                        <a:lnTo>
                          <a:pt x="1" y="7502"/>
                        </a:lnTo>
                        <a:lnTo>
                          <a:pt x="1" y="7502"/>
                        </a:lnTo>
                        <a:lnTo>
                          <a:pt x="1" y="7892"/>
                        </a:lnTo>
                        <a:lnTo>
                          <a:pt x="50" y="8257"/>
                        </a:lnTo>
                        <a:lnTo>
                          <a:pt x="98" y="8647"/>
                        </a:lnTo>
                        <a:lnTo>
                          <a:pt x="147" y="9012"/>
                        </a:lnTo>
                        <a:lnTo>
                          <a:pt x="244" y="9378"/>
                        </a:lnTo>
                        <a:lnTo>
                          <a:pt x="342" y="9743"/>
                        </a:lnTo>
                        <a:lnTo>
                          <a:pt x="464" y="10084"/>
                        </a:lnTo>
                        <a:lnTo>
                          <a:pt x="585" y="10425"/>
                        </a:lnTo>
                        <a:lnTo>
                          <a:pt x="731" y="10766"/>
                        </a:lnTo>
                        <a:lnTo>
                          <a:pt x="902" y="11082"/>
                        </a:lnTo>
                        <a:lnTo>
                          <a:pt x="1097" y="11399"/>
                        </a:lnTo>
                        <a:lnTo>
                          <a:pt x="1292" y="11691"/>
                        </a:lnTo>
                        <a:lnTo>
                          <a:pt x="1486" y="11984"/>
                        </a:lnTo>
                        <a:lnTo>
                          <a:pt x="1706" y="12276"/>
                        </a:lnTo>
                        <a:lnTo>
                          <a:pt x="1949" y="12544"/>
                        </a:lnTo>
                        <a:lnTo>
                          <a:pt x="2193" y="12812"/>
                        </a:lnTo>
                        <a:lnTo>
                          <a:pt x="2461" y="13055"/>
                        </a:lnTo>
                        <a:lnTo>
                          <a:pt x="2729" y="13299"/>
                        </a:lnTo>
                        <a:lnTo>
                          <a:pt x="3021" y="13518"/>
                        </a:lnTo>
                        <a:lnTo>
                          <a:pt x="3313" y="13713"/>
                        </a:lnTo>
                        <a:lnTo>
                          <a:pt x="3605" y="13908"/>
                        </a:lnTo>
                        <a:lnTo>
                          <a:pt x="3922" y="14102"/>
                        </a:lnTo>
                        <a:lnTo>
                          <a:pt x="4239" y="14273"/>
                        </a:lnTo>
                        <a:lnTo>
                          <a:pt x="4580" y="14419"/>
                        </a:lnTo>
                        <a:lnTo>
                          <a:pt x="4921" y="14541"/>
                        </a:lnTo>
                        <a:lnTo>
                          <a:pt x="5261" y="14663"/>
                        </a:lnTo>
                        <a:lnTo>
                          <a:pt x="5627" y="14760"/>
                        </a:lnTo>
                        <a:lnTo>
                          <a:pt x="5992" y="14857"/>
                        </a:lnTo>
                        <a:lnTo>
                          <a:pt x="6357" y="14906"/>
                        </a:lnTo>
                        <a:lnTo>
                          <a:pt x="6747" y="14955"/>
                        </a:lnTo>
                        <a:lnTo>
                          <a:pt x="7112" y="15004"/>
                        </a:lnTo>
                        <a:lnTo>
                          <a:pt x="7502" y="15004"/>
                        </a:lnTo>
                        <a:lnTo>
                          <a:pt x="7502" y="15004"/>
                        </a:lnTo>
                        <a:lnTo>
                          <a:pt x="7892" y="15004"/>
                        </a:lnTo>
                        <a:lnTo>
                          <a:pt x="8257" y="14955"/>
                        </a:lnTo>
                        <a:lnTo>
                          <a:pt x="8647" y="14906"/>
                        </a:lnTo>
                        <a:lnTo>
                          <a:pt x="9012" y="14857"/>
                        </a:lnTo>
                        <a:lnTo>
                          <a:pt x="9377" y="14760"/>
                        </a:lnTo>
                        <a:lnTo>
                          <a:pt x="9743" y="14663"/>
                        </a:lnTo>
                        <a:lnTo>
                          <a:pt x="10084" y="14541"/>
                        </a:lnTo>
                        <a:lnTo>
                          <a:pt x="10425" y="14419"/>
                        </a:lnTo>
                        <a:lnTo>
                          <a:pt x="10766" y="14273"/>
                        </a:lnTo>
                        <a:lnTo>
                          <a:pt x="11082" y="14102"/>
                        </a:lnTo>
                        <a:lnTo>
                          <a:pt x="11399" y="13908"/>
                        </a:lnTo>
                        <a:lnTo>
                          <a:pt x="11691" y="13713"/>
                        </a:lnTo>
                        <a:lnTo>
                          <a:pt x="11983" y="13518"/>
                        </a:lnTo>
                        <a:lnTo>
                          <a:pt x="12276" y="13299"/>
                        </a:lnTo>
                        <a:lnTo>
                          <a:pt x="12544" y="13055"/>
                        </a:lnTo>
                        <a:lnTo>
                          <a:pt x="12812" y="12812"/>
                        </a:lnTo>
                        <a:lnTo>
                          <a:pt x="13055" y="12544"/>
                        </a:lnTo>
                        <a:lnTo>
                          <a:pt x="13299" y="12276"/>
                        </a:lnTo>
                        <a:lnTo>
                          <a:pt x="13518" y="11984"/>
                        </a:lnTo>
                        <a:lnTo>
                          <a:pt x="13713" y="11691"/>
                        </a:lnTo>
                        <a:lnTo>
                          <a:pt x="13907" y="11399"/>
                        </a:lnTo>
                        <a:lnTo>
                          <a:pt x="14102" y="11082"/>
                        </a:lnTo>
                        <a:lnTo>
                          <a:pt x="14273" y="10766"/>
                        </a:lnTo>
                        <a:lnTo>
                          <a:pt x="14419" y="10425"/>
                        </a:lnTo>
                        <a:lnTo>
                          <a:pt x="14541" y="10084"/>
                        </a:lnTo>
                        <a:lnTo>
                          <a:pt x="14662" y="9743"/>
                        </a:lnTo>
                        <a:lnTo>
                          <a:pt x="14760" y="9378"/>
                        </a:lnTo>
                        <a:lnTo>
                          <a:pt x="14857" y="9012"/>
                        </a:lnTo>
                        <a:lnTo>
                          <a:pt x="14906" y="8647"/>
                        </a:lnTo>
                        <a:lnTo>
                          <a:pt x="14955" y="8257"/>
                        </a:lnTo>
                        <a:lnTo>
                          <a:pt x="15003" y="7892"/>
                        </a:lnTo>
                        <a:lnTo>
                          <a:pt x="15003" y="7502"/>
                        </a:lnTo>
                        <a:lnTo>
                          <a:pt x="7502" y="7502"/>
                        </a:lnTo>
                        <a:lnTo>
                          <a:pt x="7502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215;p25"/>
                  <p:cNvSpPr/>
                  <p:nvPr/>
                </p:nvSpPr>
                <p:spPr>
                  <a:xfrm>
                    <a:off x="3504325" y="3664250"/>
                    <a:ext cx="131525" cy="153450"/>
                  </a:xfrm>
                  <a:custGeom>
                    <a:rect b="b" l="l" r="r" t="t"/>
                    <a:pathLst>
                      <a:path extrusionOk="0" fill="none" h="6138" w="526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90" y="25"/>
                        </a:lnTo>
                        <a:lnTo>
                          <a:pt x="780" y="98"/>
                        </a:lnTo>
                        <a:lnTo>
                          <a:pt x="1169" y="171"/>
                        </a:lnTo>
                        <a:lnTo>
                          <a:pt x="1559" y="268"/>
                        </a:lnTo>
                        <a:lnTo>
                          <a:pt x="1924" y="414"/>
                        </a:lnTo>
                        <a:lnTo>
                          <a:pt x="2314" y="560"/>
                        </a:lnTo>
                        <a:lnTo>
                          <a:pt x="2655" y="731"/>
                        </a:lnTo>
                        <a:lnTo>
                          <a:pt x="3020" y="901"/>
                        </a:lnTo>
                        <a:lnTo>
                          <a:pt x="3020" y="901"/>
                        </a:lnTo>
                        <a:lnTo>
                          <a:pt x="3337" y="1121"/>
                        </a:lnTo>
                        <a:lnTo>
                          <a:pt x="3654" y="1340"/>
                        </a:lnTo>
                        <a:lnTo>
                          <a:pt x="3946" y="1559"/>
                        </a:lnTo>
                        <a:lnTo>
                          <a:pt x="4238" y="1803"/>
                        </a:lnTo>
                        <a:lnTo>
                          <a:pt x="4530" y="2070"/>
                        </a:lnTo>
                        <a:lnTo>
                          <a:pt x="4774" y="2363"/>
                        </a:lnTo>
                        <a:lnTo>
                          <a:pt x="5017" y="2655"/>
                        </a:lnTo>
                        <a:lnTo>
                          <a:pt x="5261" y="2972"/>
                        </a:lnTo>
                        <a:lnTo>
                          <a:pt x="0" y="61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6" name="Google Shape;216;p25"/>
                  <p:cNvSpPr/>
                  <p:nvPr/>
                </p:nvSpPr>
                <p:spPr>
                  <a:xfrm>
                    <a:off x="3501875" y="3749500"/>
                    <a:ext cx="187575" cy="96825"/>
                  </a:xfrm>
                  <a:custGeom>
                    <a:rect b="b" l="l" r="r" t="t"/>
                    <a:pathLst>
                      <a:path extrusionOk="0" fill="none" h="3873" w="7503">
                        <a:moveTo>
                          <a:pt x="6431" y="0"/>
                        </a:moveTo>
                        <a:lnTo>
                          <a:pt x="1" y="3872"/>
                        </a:lnTo>
                        <a:lnTo>
                          <a:pt x="7502" y="3872"/>
                        </a:lnTo>
                        <a:lnTo>
                          <a:pt x="7502" y="3872"/>
                        </a:lnTo>
                        <a:lnTo>
                          <a:pt x="7478" y="3337"/>
                        </a:lnTo>
                        <a:lnTo>
                          <a:pt x="7429" y="2825"/>
                        </a:lnTo>
                        <a:lnTo>
                          <a:pt x="7332" y="2314"/>
                        </a:lnTo>
                        <a:lnTo>
                          <a:pt x="7210" y="1827"/>
                        </a:lnTo>
                        <a:lnTo>
                          <a:pt x="7064" y="1340"/>
                        </a:lnTo>
                        <a:lnTo>
                          <a:pt x="6893" y="877"/>
                        </a:lnTo>
                        <a:lnTo>
                          <a:pt x="6674" y="438"/>
                        </a:lnTo>
                        <a:lnTo>
                          <a:pt x="6431" y="0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7" name="Google Shape;217;p25"/>
              <p:cNvGrpSpPr/>
              <p:nvPr/>
            </p:nvGrpSpPr>
            <p:grpSpPr>
              <a:xfrm>
                <a:off x="1047114" y="1470450"/>
                <a:ext cx="3894644" cy="342399"/>
                <a:chOff x="176103" y="1851450"/>
                <a:chExt cx="3894644" cy="342399"/>
              </a:xfrm>
            </p:grpSpPr>
            <p:grpSp>
              <p:nvGrpSpPr>
                <p:cNvPr id="218" name="Google Shape;218;p25"/>
                <p:cNvGrpSpPr/>
                <p:nvPr/>
              </p:nvGrpSpPr>
              <p:grpSpPr>
                <a:xfrm>
                  <a:off x="2023114" y="1859897"/>
                  <a:ext cx="345971" cy="325505"/>
                  <a:chOff x="5972700" y="2330200"/>
                  <a:chExt cx="411625" cy="387275"/>
                </a:xfrm>
              </p:grpSpPr>
              <p:sp>
                <p:nvSpPr>
                  <p:cNvPr id="219" name="Google Shape;219;p25"/>
                  <p:cNvSpPr/>
                  <p:nvPr/>
                </p:nvSpPr>
                <p:spPr>
                  <a:xfrm>
                    <a:off x="5972700" y="2476950"/>
                    <a:ext cx="98050" cy="219825"/>
                  </a:xfrm>
                  <a:custGeom>
                    <a:rect b="b" l="l" r="r" t="t"/>
                    <a:pathLst>
                      <a:path extrusionOk="0" fill="none" h="8793" w="3922">
                        <a:moveTo>
                          <a:pt x="0" y="0"/>
                        </a:moveTo>
                        <a:lnTo>
                          <a:pt x="0" y="8792"/>
                        </a:lnTo>
                        <a:lnTo>
                          <a:pt x="3921" y="8792"/>
                        </a:lnTo>
                        <a:lnTo>
                          <a:pt x="3921" y="0"/>
                        </a:lnTo>
                        <a:lnTo>
                          <a:pt x="0" y="0"/>
                        </a:lnTo>
                        <a:close/>
                        <a:moveTo>
                          <a:pt x="2411" y="2411"/>
                        </a:moveTo>
                        <a:lnTo>
                          <a:pt x="2411" y="2411"/>
                        </a:lnTo>
                        <a:lnTo>
                          <a:pt x="2265" y="2387"/>
                        </a:lnTo>
                        <a:lnTo>
                          <a:pt x="2143" y="2363"/>
                        </a:lnTo>
                        <a:lnTo>
                          <a:pt x="2022" y="2290"/>
                        </a:lnTo>
                        <a:lnTo>
                          <a:pt x="1924" y="2216"/>
                        </a:lnTo>
                        <a:lnTo>
                          <a:pt x="1827" y="2095"/>
                        </a:lnTo>
                        <a:lnTo>
                          <a:pt x="1754" y="1973"/>
                        </a:lnTo>
                        <a:lnTo>
                          <a:pt x="1729" y="1851"/>
                        </a:lnTo>
                        <a:lnTo>
                          <a:pt x="1705" y="1705"/>
                        </a:lnTo>
                        <a:lnTo>
                          <a:pt x="1705" y="1705"/>
                        </a:lnTo>
                        <a:lnTo>
                          <a:pt x="1729" y="1559"/>
                        </a:lnTo>
                        <a:lnTo>
                          <a:pt x="1754" y="1437"/>
                        </a:lnTo>
                        <a:lnTo>
                          <a:pt x="1827" y="1315"/>
                        </a:lnTo>
                        <a:lnTo>
                          <a:pt x="1924" y="1218"/>
                        </a:lnTo>
                        <a:lnTo>
                          <a:pt x="2022" y="1120"/>
                        </a:lnTo>
                        <a:lnTo>
                          <a:pt x="2143" y="1072"/>
                        </a:lnTo>
                        <a:lnTo>
                          <a:pt x="2265" y="1023"/>
                        </a:lnTo>
                        <a:lnTo>
                          <a:pt x="2411" y="999"/>
                        </a:lnTo>
                        <a:lnTo>
                          <a:pt x="2411" y="999"/>
                        </a:lnTo>
                        <a:lnTo>
                          <a:pt x="2557" y="1023"/>
                        </a:lnTo>
                        <a:lnTo>
                          <a:pt x="2679" y="1072"/>
                        </a:lnTo>
                        <a:lnTo>
                          <a:pt x="2801" y="1120"/>
                        </a:lnTo>
                        <a:lnTo>
                          <a:pt x="2898" y="1218"/>
                        </a:lnTo>
                        <a:lnTo>
                          <a:pt x="2996" y="1315"/>
                        </a:lnTo>
                        <a:lnTo>
                          <a:pt x="3069" y="1437"/>
                        </a:lnTo>
                        <a:lnTo>
                          <a:pt x="3093" y="1559"/>
                        </a:lnTo>
                        <a:lnTo>
                          <a:pt x="3118" y="1705"/>
                        </a:lnTo>
                        <a:lnTo>
                          <a:pt x="3118" y="1705"/>
                        </a:lnTo>
                        <a:lnTo>
                          <a:pt x="3093" y="1851"/>
                        </a:lnTo>
                        <a:lnTo>
                          <a:pt x="3069" y="1973"/>
                        </a:lnTo>
                        <a:lnTo>
                          <a:pt x="2996" y="2095"/>
                        </a:lnTo>
                        <a:lnTo>
                          <a:pt x="2898" y="2216"/>
                        </a:lnTo>
                        <a:lnTo>
                          <a:pt x="2801" y="2290"/>
                        </a:lnTo>
                        <a:lnTo>
                          <a:pt x="2679" y="2363"/>
                        </a:lnTo>
                        <a:lnTo>
                          <a:pt x="2557" y="2387"/>
                        </a:lnTo>
                        <a:lnTo>
                          <a:pt x="2411" y="2411"/>
                        </a:lnTo>
                        <a:lnTo>
                          <a:pt x="2411" y="241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0" name="Google Shape;220;p25"/>
                  <p:cNvSpPr/>
                  <p:nvPr/>
                </p:nvSpPr>
                <p:spPr>
                  <a:xfrm>
                    <a:off x="6078025" y="2330200"/>
                    <a:ext cx="306300" cy="387275"/>
                  </a:xfrm>
                  <a:custGeom>
                    <a:rect b="b" l="l" r="r" t="t"/>
                    <a:pathLst>
                      <a:path extrusionOk="0" fill="none" h="15491" w="12252">
                        <a:moveTo>
                          <a:pt x="1" y="13396"/>
                        </a:moveTo>
                        <a:lnTo>
                          <a:pt x="1511" y="13396"/>
                        </a:lnTo>
                        <a:lnTo>
                          <a:pt x="1511" y="13396"/>
                        </a:lnTo>
                        <a:lnTo>
                          <a:pt x="1998" y="13639"/>
                        </a:lnTo>
                        <a:lnTo>
                          <a:pt x="2680" y="13932"/>
                        </a:lnTo>
                        <a:lnTo>
                          <a:pt x="3556" y="14273"/>
                        </a:lnTo>
                        <a:lnTo>
                          <a:pt x="4531" y="14638"/>
                        </a:lnTo>
                        <a:lnTo>
                          <a:pt x="5578" y="14955"/>
                        </a:lnTo>
                        <a:lnTo>
                          <a:pt x="6114" y="15101"/>
                        </a:lnTo>
                        <a:lnTo>
                          <a:pt x="6650" y="15222"/>
                        </a:lnTo>
                        <a:lnTo>
                          <a:pt x="7161" y="15344"/>
                        </a:lnTo>
                        <a:lnTo>
                          <a:pt x="7672" y="15417"/>
                        </a:lnTo>
                        <a:lnTo>
                          <a:pt x="8135" y="15466"/>
                        </a:lnTo>
                        <a:lnTo>
                          <a:pt x="8598" y="15490"/>
                        </a:lnTo>
                        <a:lnTo>
                          <a:pt x="8598" y="15490"/>
                        </a:lnTo>
                        <a:lnTo>
                          <a:pt x="9377" y="15490"/>
                        </a:lnTo>
                        <a:lnTo>
                          <a:pt x="9791" y="15466"/>
                        </a:lnTo>
                        <a:lnTo>
                          <a:pt x="10181" y="15417"/>
                        </a:lnTo>
                        <a:lnTo>
                          <a:pt x="10522" y="15320"/>
                        </a:lnTo>
                        <a:lnTo>
                          <a:pt x="10692" y="15271"/>
                        </a:lnTo>
                        <a:lnTo>
                          <a:pt x="10814" y="15222"/>
                        </a:lnTo>
                        <a:lnTo>
                          <a:pt x="10936" y="15149"/>
                        </a:lnTo>
                        <a:lnTo>
                          <a:pt x="11033" y="15052"/>
                        </a:lnTo>
                        <a:lnTo>
                          <a:pt x="11082" y="14955"/>
                        </a:lnTo>
                        <a:lnTo>
                          <a:pt x="11131" y="14833"/>
                        </a:lnTo>
                        <a:lnTo>
                          <a:pt x="11204" y="14126"/>
                        </a:lnTo>
                        <a:lnTo>
                          <a:pt x="11204" y="14126"/>
                        </a:lnTo>
                        <a:lnTo>
                          <a:pt x="11180" y="13956"/>
                        </a:lnTo>
                        <a:lnTo>
                          <a:pt x="11131" y="13810"/>
                        </a:lnTo>
                        <a:lnTo>
                          <a:pt x="11033" y="13664"/>
                        </a:lnTo>
                        <a:lnTo>
                          <a:pt x="10887" y="13542"/>
                        </a:lnTo>
                        <a:lnTo>
                          <a:pt x="10887" y="13542"/>
                        </a:lnTo>
                        <a:lnTo>
                          <a:pt x="11009" y="13518"/>
                        </a:lnTo>
                        <a:lnTo>
                          <a:pt x="11131" y="13469"/>
                        </a:lnTo>
                        <a:lnTo>
                          <a:pt x="11253" y="13420"/>
                        </a:lnTo>
                        <a:lnTo>
                          <a:pt x="11350" y="13323"/>
                        </a:lnTo>
                        <a:lnTo>
                          <a:pt x="11423" y="13225"/>
                        </a:lnTo>
                        <a:lnTo>
                          <a:pt x="11496" y="13104"/>
                        </a:lnTo>
                        <a:lnTo>
                          <a:pt x="11545" y="12957"/>
                        </a:lnTo>
                        <a:lnTo>
                          <a:pt x="11569" y="12836"/>
                        </a:lnTo>
                        <a:lnTo>
                          <a:pt x="11642" y="11959"/>
                        </a:lnTo>
                        <a:lnTo>
                          <a:pt x="11642" y="11959"/>
                        </a:lnTo>
                        <a:lnTo>
                          <a:pt x="11642" y="11837"/>
                        </a:lnTo>
                        <a:lnTo>
                          <a:pt x="11642" y="11740"/>
                        </a:lnTo>
                        <a:lnTo>
                          <a:pt x="11618" y="11618"/>
                        </a:lnTo>
                        <a:lnTo>
                          <a:pt x="11569" y="11521"/>
                        </a:lnTo>
                        <a:lnTo>
                          <a:pt x="11447" y="11350"/>
                        </a:lnTo>
                        <a:lnTo>
                          <a:pt x="11374" y="11277"/>
                        </a:lnTo>
                        <a:lnTo>
                          <a:pt x="11301" y="11204"/>
                        </a:lnTo>
                        <a:lnTo>
                          <a:pt x="11301" y="11204"/>
                        </a:lnTo>
                        <a:lnTo>
                          <a:pt x="11423" y="11180"/>
                        </a:lnTo>
                        <a:lnTo>
                          <a:pt x="11521" y="11131"/>
                        </a:lnTo>
                        <a:lnTo>
                          <a:pt x="11618" y="11058"/>
                        </a:lnTo>
                        <a:lnTo>
                          <a:pt x="11715" y="10960"/>
                        </a:lnTo>
                        <a:lnTo>
                          <a:pt x="11788" y="10863"/>
                        </a:lnTo>
                        <a:lnTo>
                          <a:pt x="11837" y="10766"/>
                        </a:lnTo>
                        <a:lnTo>
                          <a:pt x="11886" y="10644"/>
                        </a:lnTo>
                        <a:lnTo>
                          <a:pt x="11910" y="10498"/>
                        </a:lnTo>
                        <a:lnTo>
                          <a:pt x="11983" y="9645"/>
                        </a:lnTo>
                        <a:lnTo>
                          <a:pt x="11983" y="9645"/>
                        </a:lnTo>
                        <a:lnTo>
                          <a:pt x="11983" y="9523"/>
                        </a:lnTo>
                        <a:lnTo>
                          <a:pt x="11983" y="9402"/>
                        </a:lnTo>
                        <a:lnTo>
                          <a:pt x="11959" y="9280"/>
                        </a:lnTo>
                        <a:lnTo>
                          <a:pt x="11910" y="9182"/>
                        </a:lnTo>
                        <a:lnTo>
                          <a:pt x="11861" y="9085"/>
                        </a:lnTo>
                        <a:lnTo>
                          <a:pt x="11788" y="9012"/>
                        </a:lnTo>
                        <a:lnTo>
                          <a:pt x="11715" y="8939"/>
                        </a:lnTo>
                        <a:lnTo>
                          <a:pt x="11618" y="8866"/>
                        </a:lnTo>
                        <a:lnTo>
                          <a:pt x="11618" y="8866"/>
                        </a:lnTo>
                        <a:lnTo>
                          <a:pt x="11715" y="8841"/>
                        </a:lnTo>
                        <a:lnTo>
                          <a:pt x="11813" y="8768"/>
                        </a:lnTo>
                        <a:lnTo>
                          <a:pt x="11910" y="8695"/>
                        </a:lnTo>
                        <a:lnTo>
                          <a:pt x="11983" y="8622"/>
                        </a:lnTo>
                        <a:lnTo>
                          <a:pt x="12056" y="8525"/>
                        </a:lnTo>
                        <a:lnTo>
                          <a:pt x="12105" y="8427"/>
                        </a:lnTo>
                        <a:lnTo>
                          <a:pt x="12129" y="8306"/>
                        </a:lnTo>
                        <a:lnTo>
                          <a:pt x="12154" y="8184"/>
                        </a:lnTo>
                        <a:lnTo>
                          <a:pt x="12251" y="7307"/>
                        </a:lnTo>
                        <a:lnTo>
                          <a:pt x="12251" y="7307"/>
                        </a:lnTo>
                        <a:lnTo>
                          <a:pt x="12227" y="7185"/>
                        </a:lnTo>
                        <a:lnTo>
                          <a:pt x="12202" y="7064"/>
                        </a:lnTo>
                        <a:lnTo>
                          <a:pt x="12154" y="6966"/>
                        </a:lnTo>
                        <a:lnTo>
                          <a:pt x="12105" y="6869"/>
                        </a:lnTo>
                        <a:lnTo>
                          <a:pt x="12032" y="6771"/>
                        </a:lnTo>
                        <a:lnTo>
                          <a:pt x="11935" y="6698"/>
                        </a:lnTo>
                        <a:lnTo>
                          <a:pt x="11715" y="6552"/>
                        </a:lnTo>
                        <a:lnTo>
                          <a:pt x="11472" y="6430"/>
                        </a:lnTo>
                        <a:lnTo>
                          <a:pt x="11180" y="6333"/>
                        </a:lnTo>
                        <a:lnTo>
                          <a:pt x="10863" y="6260"/>
                        </a:lnTo>
                        <a:lnTo>
                          <a:pt x="10546" y="6211"/>
                        </a:lnTo>
                        <a:lnTo>
                          <a:pt x="10546" y="6211"/>
                        </a:lnTo>
                        <a:lnTo>
                          <a:pt x="9864" y="6114"/>
                        </a:lnTo>
                        <a:lnTo>
                          <a:pt x="8817" y="6016"/>
                        </a:lnTo>
                        <a:lnTo>
                          <a:pt x="7575" y="5943"/>
                        </a:lnTo>
                        <a:lnTo>
                          <a:pt x="6309" y="5870"/>
                        </a:lnTo>
                        <a:lnTo>
                          <a:pt x="6309" y="5870"/>
                        </a:lnTo>
                        <a:lnTo>
                          <a:pt x="6479" y="5578"/>
                        </a:lnTo>
                        <a:lnTo>
                          <a:pt x="6625" y="5237"/>
                        </a:lnTo>
                        <a:lnTo>
                          <a:pt x="6771" y="4872"/>
                        </a:lnTo>
                        <a:lnTo>
                          <a:pt x="6869" y="4482"/>
                        </a:lnTo>
                        <a:lnTo>
                          <a:pt x="6966" y="4092"/>
                        </a:lnTo>
                        <a:lnTo>
                          <a:pt x="7064" y="3678"/>
                        </a:lnTo>
                        <a:lnTo>
                          <a:pt x="7161" y="2875"/>
                        </a:lnTo>
                        <a:lnTo>
                          <a:pt x="7234" y="2144"/>
                        </a:lnTo>
                        <a:lnTo>
                          <a:pt x="7283" y="1535"/>
                        </a:lnTo>
                        <a:lnTo>
                          <a:pt x="7283" y="975"/>
                        </a:lnTo>
                        <a:lnTo>
                          <a:pt x="7283" y="975"/>
                        </a:lnTo>
                        <a:lnTo>
                          <a:pt x="7283" y="804"/>
                        </a:lnTo>
                        <a:lnTo>
                          <a:pt x="7210" y="609"/>
                        </a:lnTo>
                        <a:lnTo>
                          <a:pt x="7137" y="463"/>
                        </a:lnTo>
                        <a:lnTo>
                          <a:pt x="7015" y="317"/>
                        </a:lnTo>
                        <a:lnTo>
                          <a:pt x="6869" y="171"/>
                        </a:lnTo>
                        <a:lnTo>
                          <a:pt x="6698" y="98"/>
                        </a:lnTo>
                        <a:lnTo>
                          <a:pt x="6503" y="25"/>
                        </a:lnTo>
                        <a:lnTo>
                          <a:pt x="6309" y="1"/>
                        </a:lnTo>
                        <a:lnTo>
                          <a:pt x="6309" y="1"/>
                        </a:lnTo>
                        <a:lnTo>
                          <a:pt x="5943" y="25"/>
                        </a:lnTo>
                        <a:lnTo>
                          <a:pt x="5700" y="74"/>
                        </a:lnTo>
                        <a:lnTo>
                          <a:pt x="5505" y="147"/>
                        </a:lnTo>
                        <a:lnTo>
                          <a:pt x="5359" y="220"/>
                        </a:lnTo>
                        <a:lnTo>
                          <a:pt x="5359" y="220"/>
                        </a:lnTo>
                        <a:lnTo>
                          <a:pt x="4969" y="1462"/>
                        </a:lnTo>
                        <a:lnTo>
                          <a:pt x="4774" y="2022"/>
                        </a:lnTo>
                        <a:lnTo>
                          <a:pt x="4579" y="2534"/>
                        </a:lnTo>
                        <a:lnTo>
                          <a:pt x="4385" y="2996"/>
                        </a:lnTo>
                        <a:lnTo>
                          <a:pt x="4190" y="3386"/>
                        </a:lnTo>
                        <a:lnTo>
                          <a:pt x="4019" y="3678"/>
                        </a:lnTo>
                        <a:lnTo>
                          <a:pt x="3873" y="3922"/>
                        </a:lnTo>
                        <a:lnTo>
                          <a:pt x="3873" y="3922"/>
                        </a:lnTo>
                        <a:lnTo>
                          <a:pt x="3654" y="4141"/>
                        </a:lnTo>
                        <a:lnTo>
                          <a:pt x="3313" y="4482"/>
                        </a:lnTo>
                        <a:lnTo>
                          <a:pt x="2509" y="5237"/>
                        </a:lnTo>
                        <a:lnTo>
                          <a:pt x="1438" y="6211"/>
                        </a:lnTo>
                        <a:lnTo>
                          <a:pt x="1" y="621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1" name="Google Shape;221;p25"/>
                <p:cNvGrpSpPr/>
                <p:nvPr/>
              </p:nvGrpSpPr>
              <p:grpSpPr>
                <a:xfrm>
                  <a:off x="1093460" y="1865780"/>
                  <a:ext cx="353136" cy="313738"/>
                  <a:chOff x="5292575" y="3681900"/>
                  <a:chExt cx="420150" cy="373275"/>
                </a:xfrm>
              </p:grpSpPr>
              <p:sp>
                <p:nvSpPr>
                  <p:cNvPr id="222" name="Google Shape;222;p25"/>
                  <p:cNvSpPr/>
                  <p:nvPr/>
                </p:nvSpPr>
                <p:spPr>
                  <a:xfrm>
                    <a:off x="5292575" y="3706875"/>
                    <a:ext cx="420150" cy="266700"/>
                  </a:xfrm>
                  <a:custGeom>
                    <a:rect b="b" l="l" r="r" t="t"/>
                    <a:pathLst>
                      <a:path extrusionOk="0" fill="none" h="10668" w="16806">
                        <a:moveTo>
                          <a:pt x="16319" y="0"/>
                        </a:moveTo>
                        <a:lnTo>
                          <a:pt x="488" y="0"/>
                        </a:lnTo>
                        <a:lnTo>
                          <a:pt x="488" y="0"/>
                        </a:lnTo>
                        <a:lnTo>
                          <a:pt x="390" y="0"/>
                        </a:lnTo>
                        <a:lnTo>
                          <a:pt x="293" y="25"/>
                        </a:lnTo>
                        <a:lnTo>
                          <a:pt x="196" y="73"/>
                        </a:lnTo>
                        <a:lnTo>
                          <a:pt x="123" y="146"/>
                        </a:lnTo>
                        <a:lnTo>
                          <a:pt x="74" y="219"/>
                        </a:lnTo>
                        <a:lnTo>
                          <a:pt x="25" y="292"/>
                        </a:lnTo>
                        <a:lnTo>
                          <a:pt x="1" y="390"/>
                        </a:lnTo>
                        <a:lnTo>
                          <a:pt x="1" y="487"/>
                        </a:lnTo>
                        <a:lnTo>
                          <a:pt x="1" y="10181"/>
                        </a:lnTo>
                        <a:lnTo>
                          <a:pt x="1" y="10181"/>
                        </a:lnTo>
                        <a:lnTo>
                          <a:pt x="1" y="10278"/>
                        </a:lnTo>
                        <a:lnTo>
                          <a:pt x="25" y="10375"/>
                        </a:lnTo>
                        <a:lnTo>
                          <a:pt x="74" y="10448"/>
                        </a:lnTo>
                        <a:lnTo>
                          <a:pt x="123" y="10522"/>
                        </a:lnTo>
                        <a:lnTo>
                          <a:pt x="196" y="10570"/>
                        </a:lnTo>
                        <a:lnTo>
                          <a:pt x="293" y="10619"/>
                        </a:lnTo>
                        <a:lnTo>
                          <a:pt x="390" y="10643"/>
                        </a:lnTo>
                        <a:lnTo>
                          <a:pt x="488" y="10668"/>
                        </a:lnTo>
                        <a:lnTo>
                          <a:pt x="16319" y="10668"/>
                        </a:lnTo>
                        <a:lnTo>
                          <a:pt x="16319" y="10668"/>
                        </a:lnTo>
                        <a:lnTo>
                          <a:pt x="16416" y="10643"/>
                        </a:lnTo>
                        <a:lnTo>
                          <a:pt x="16513" y="10619"/>
                        </a:lnTo>
                        <a:lnTo>
                          <a:pt x="16611" y="10570"/>
                        </a:lnTo>
                        <a:lnTo>
                          <a:pt x="16684" y="10522"/>
                        </a:lnTo>
                        <a:lnTo>
                          <a:pt x="16733" y="10448"/>
                        </a:lnTo>
                        <a:lnTo>
                          <a:pt x="16781" y="10375"/>
                        </a:lnTo>
                        <a:lnTo>
                          <a:pt x="16806" y="10278"/>
                        </a:lnTo>
                        <a:lnTo>
                          <a:pt x="16806" y="10181"/>
                        </a:lnTo>
                        <a:lnTo>
                          <a:pt x="16806" y="487"/>
                        </a:lnTo>
                        <a:lnTo>
                          <a:pt x="16806" y="487"/>
                        </a:lnTo>
                        <a:lnTo>
                          <a:pt x="16806" y="390"/>
                        </a:lnTo>
                        <a:lnTo>
                          <a:pt x="16781" y="292"/>
                        </a:lnTo>
                        <a:lnTo>
                          <a:pt x="16733" y="219"/>
                        </a:lnTo>
                        <a:lnTo>
                          <a:pt x="16684" y="146"/>
                        </a:lnTo>
                        <a:lnTo>
                          <a:pt x="16611" y="73"/>
                        </a:lnTo>
                        <a:lnTo>
                          <a:pt x="16513" y="25"/>
                        </a:lnTo>
                        <a:lnTo>
                          <a:pt x="16416" y="0"/>
                        </a:lnTo>
                        <a:lnTo>
                          <a:pt x="16319" y="0"/>
                        </a:lnTo>
                        <a:lnTo>
                          <a:pt x="16319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3" name="Google Shape;223;p25"/>
                  <p:cNvSpPr/>
                  <p:nvPr/>
                </p:nvSpPr>
                <p:spPr>
                  <a:xfrm>
                    <a:off x="5490475" y="3681900"/>
                    <a:ext cx="24375" cy="25000"/>
                  </a:xfrm>
                  <a:custGeom>
                    <a:rect b="b" l="l" r="r" t="t"/>
                    <a:pathLst>
                      <a:path extrusionOk="0" fill="none" h="1000" w="975">
                        <a:moveTo>
                          <a:pt x="974" y="999"/>
                        </a:moveTo>
                        <a:lnTo>
                          <a:pt x="974" y="488"/>
                        </a:lnTo>
                        <a:lnTo>
                          <a:pt x="974" y="488"/>
                        </a:lnTo>
                        <a:lnTo>
                          <a:pt x="974" y="390"/>
                        </a:lnTo>
                        <a:lnTo>
                          <a:pt x="926" y="293"/>
                        </a:lnTo>
                        <a:lnTo>
                          <a:pt x="901" y="220"/>
                        </a:lnTo>
                        <a:lnTo>
                          <a:pt x="828" y="147"/>
                        </a:lnTo>
                        <a:lnTo>
                          <a:pt x="755" y="74"/>
                        </a:lnTo>
                        <a:lnTo>
                          <a:pt x="682" y="49"/>
                        </a:lnTo>
                        <a:lnTo>
                          <a:pt x="585" y="1"/>
                        </a:lnTo>
                        <a:lnTo>
                          <a:pt x="487" y="1"/>
                        </a:lnTo>
                        <a:lnTo>
                          <a:pt x="487" y="1"/>
                        </a:lnTo>
                        <a:lnTo>
                          <a:pt x="390" y="1"/>
                        </a:lnTo>
                        <a:lnTo>
                          <a:pt x="292" y="49"/>
                        </a:lnTo>
                        <a:lnTo>
                          <a:pt x="219" y="74"/>
                        </a:lnTo>
                        <a:lnTo>
                          <a:pt x="146" y="147"/>
                        </a:lnTo>
                        <a:lnTo>
                          <a:pt x="73" y="220"/>
                        </a:lnTo>
                        <a:lnTo>
                          <a:pt x="49" y="293"/>
                        </a:lnTo>
                        <a:lnTo>
                          <a:pt x="0" y="390"/>
                        </a:lnTo>
                        <a:lnTo>
                          <a:pt x="0" y="488"/>
                        </a:ln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" name="Google Shape;224;p25"/>
                  <p:cNvSpPr/>
                  <p:nvPr/>
                </p:nvSpPr>
                <p:spPr>
                  <a:xfrm>
                    <a:off x="5358350" y="3973550"/>
                    <a:ext cx="60900" cy="81625"/>
                  </a:xfrm>
                  <a:custGeom>
                    <a:rect b="b" l="l" r="r" t="t"/>
                    <a:pathLst>
                      <a:path extrusionOk="0" fill="none" h="3265" w="2436">
                        <a:moveTo>
                          <a:pt x="1340" y="1"/>
                        </a:moveTo>
                        <a:lnTo>
                          <a:pt x="49" y="2558"/>
                        </a:lnTo>
                        <a:lnTo>
                          <a:pt x="49" y="2558"/>
                        </a:lnTo>
                        <a:lnTo>
                          <a:pt x="24" y="2631"/>
                        </a:lnTo>
                        <a:lnTo>
                          <a:pt x="0" y="2728"/>
                        </a:lnTo>
                        <a:lnTo>
                          <a:pt x="0" y="2826"/>
                        </a:lnTo>
                        <a:lnTo>
                          <a:pt x="24" y="2923"/>
                        </a:lnTo>
                        <a:lnTo>
                          <a:pt x="73" y="2996"/>
                        </a:lnTo>
                        <a:lnTo>
                          <a:pt x="122" y="3094"/>
                        </a:lnTo>
                        <a:lnTo>
                          <a:pt x="195" y="3142"/>
                        </a:lnTo>
                        <a:lnTo>
                          <a:pt x="268" y="3215"/>
                        </a:lnTo>
                        <a:lnTo>
                          <a:pt x="268" y="3215"/>
                        </a:lnTo>
                        <a:lnTo>
                          <a:pt x="390" y="3240"/>
                        </a:lnTo>
                        <a:lnTo>
                          <a:pt x="487" y="3264"/>
                        </a:lnTo>
                        <a:lnTo>
                          <a:pt x="487" y="3264"/>
                        </a:lnTo>
                        <a:lnTo>
                          <a:pt x="633" y="3240"/>
                        </a:lnTo>
                        <a:lnTo>
                          <a:pt x="755" y="3191"/>
                        </a:lnTo>
                        <a:lnTo>
                          <a:pt x="853" y="3094"/>
                        </a:lnTo>
                        <a:lnTo>
                          <a:pt x="926" y="2996"/>
                        </a:lnTo>
                        <a:lnTo>
                          <a:pt x="2436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5" name="Google Shape;225;p25"/>
                  <p:cNvSpPr/>
                  <p:nvPr/>
                </p:nvSpPr>
                <p:spPr>
                  <a:xfrm>
                    <a:off x="5586050" y="3973550"/>
                    <a:ext cx="60925" cy="81625"/>
                  </a:xfrm>
                  <a:custGeom>
                    <a:rect b="b" l="l" r="r" t="t"/>
                    <a:pathLst>
                      <a:path extrusionOk="0" fill="none" h="3265" w="2437">
                        <a:moveTo>
                          <a:pt x="1" y="1"/>
                        </a:moveTo>
                        <a:lnTo>
                          <a:pt x="1511" y="2996"/>
                        </a:lnTo>
                        <a:lnTo>
                          <a:pt x="1511" y="2996"/>
                        </a:lnTo>
                        <a:lnTo>
                          <a:pt x="1584" y="3094"/>
                        </a:lnTo>
                        <a:lnTo>
                          <a:pt x="1681" y="3191"/>
                        </a:lnTo>
                        <a:lnTo>
                          <a:pt x="1803" y="3240"/>
                        </a:lnTo>
                        <a:lnTo>
                          <a:pt x="1949" y="3264"/>
                        </a:lnTo>
                        <a:lnTo>
                          <a:pt x="1949" y="3264"/>
                        </a:lnTo>
                        <a:lnTo>
                          <a:pt x="2047" y="3240"/>
                        </a:lnTo>
                        <a:lnTo>
                          <a:pt x="2168" y="3215"/>
                        </a:lnTo>
                        <a:lnTo>
                          <a:pt x="2168" y="3215"/>
                        </a:lnTo>
                        <a:lnTo>
                          <a:pt x="2241" y="3142"/>
                        </a:lnTo>
                        <a:lnTo>
                          <a:pt x="2315" y="3094"/>
                        </a:lnTo>
                        <a:lnTo>
                          <a:pt x="2363" y="2996"/>
                        </a:lnTo>
                        <a:lnTo>
                          <a:pt x="2412" y="2923"/>
                        </a:lnTo>
                        <a:lnTo>
                          <a:pt x="2436" y="2826"/>
                        </a:lnTo>
                        <a:lnTo>
                          <a:pt x="2436" y="2728"/>
                        </a:lnTo>
                        <a:lnTo>
                          <a:pt x="2412" y="2631"/>
                        </a:lnTo>
                        <a:lnTo>
                          <a:pt x="2388" y="2558"/>
                        </a:lnTo>
                        <a:lnTo>
                          <a:pt x="1097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" name="Google Shape;226;p25"/>
                  <p:cNvSpPr/>
                  <p:nvPr/>
                </p:nvSpPr>
                <p:spPr>
                  <a:xfrm>
                    <a:off x="5316925" y="3731225"/>
                    <a:ext cx="371450" cy="218000"/>
                  </a:xfrm>
                  <a:custGeom>
                    <a:rect b="b" l="l" r="r" t="t"/>
                    <a:pathLst>
                      <a:path extrusionOk="0" fill="none" h="8720" w="14858">
                        <a:moveTo>
                          <a:pt x="1" y="0"/>
                        </a:moveTo>
                        <a:lnTo>
                          <a:pt x="1" y="8719"/>
                        </a:lnTo>
                        <a:lnTo>
                          <a:pt x="14857" y="8719"/>
                        </a:lnTo>
                        <a:lnTo>
                          <a:pt x="14857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7" name="Google Shape;227;p25"/>
                  <p:cNvSpPr/>
                  <p:nvPr/>
                </p:nvSpPr>
                <p:spPr>
                  <a:xfrm>
                    <a:off x="5380250" y="3784800"/>
                    <a:ext cx="230200" cy="115725"/>
                  </a:xfrm>
                  <a:custGeom>
                    <a:rect b="b" l="l" r="r" t="t"/>
                    <a:pathLst>
                      <a:path extrusionOk="0" fill="none" h="4629" w="9208">
                        <a:moveTo>
                          <a:pt x="9207" y="1"/>
                        </a:moveTo>
                        <a:lnTo>
                          <a:pt x="5213" y="3995"/>
                        </a:lnTo>
                        <a:lnTo>
                          <a:pt x="5213" y="3995"/>
                        </a:lnTo>
                        <a:lnTo>
                          <a:pt x="5140" y="4044"/>
                        </a:lnTo>
                        <a:lnTo>
                          <a:pt x="5067" y="4092"/>
                        </a:lnTo>
                        <a:lnTo>
                          <a:pt x="4969" y="4117"/>
                        </a:lnTo>
                        <a:lnTo>
                          <a:pt x="4872" y="4141"/>
                        </a:lnTo>
                        <a:lnTo>
                          <a:pt x="4774" y="4117"/>
                        </a:lnTo>
                        <a:lnTo>
                          <a:pt x="4677" y="4092"/>
                        </a:lnTo>
                        <a:lnTo>
                          <a:pt x="4604" y="4044"/>
                        </a:lnTo>
                        <a:lnTo>
                          <a:pt x="4531" y="3995"/>
                        </a:lnTo>
                        <a:lnTo>
                          <a:pt x="2582" y="2046"/>
                        </a:lnTo>
                        <a:lnTo>
                          <a:pt x="1" y="4628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" name="Google Shape;228;p25"/>
                  <p:cNvSpPr/>
                  <p:nvPr/>
                </p:nvSpPr>
                <p:spPr>
                  <a:xfrm>
                    <a:off x="5547700" y="3779925"/>
                    <a:ext cx="68825" cy="68825"/>
                  </a:xfrm>
                  <a:custGeom>
                    <a:rect b="b" l="l" r="r" t="t"/>
                    <a:pathLst>
                      <a:path extrusionOk="0" fill="none" h="2753" w="2753">
                        <a:moveTo>
                          <a:pt x="0" y="1"/>
                        </a:moveTo>
                        <a:lnTo>
                          <a:pt x="2265" y="1"/>
                        </a:lnTo>
                        <a:lnTo>
                          <a:pt x="2265" y="1"/>
                        </a:lnTo>
                        <a:lnTo>
                          <a:pt x="2363" y="1"/>
                        </a:lnTo>
                        <a:lnTo>
                          <a:pt x="2460" y="25"/>
                        </a:lnTo>
                        <a:lnTo>
                          <a:pt x="2533" y="74"/>
                        </a:lnTo>
                        <a:lnTo>
                          <a:pt x="2606" y="147"/>
                        </a:lnTo>
                        <a:lnTo>
                          <a:pt x="2680" y="220"/>
                        </a:lnTo>
                        <a:lnTo>
                          <a:pt x="2728" y="293"/>
                        </a:lnTo>
                        <a:lnTo>
                          <a:pt x="2753" y="390"/>
                        </a:lnTo>
                        <a:lnTo>
                          <a:pt x="2753" y="488"/>
                        </a:lnTo>
                        <a:lnTo>
                          <a:pt x="2753" y="275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29" name="Google Shape;229;p25"/>
                <p:cNvSpPr/>
                <p:nvPr/>
              </p:nvSpPr>
              <p:spPr>
                <a:xfrm>
                  <a:off x="176103" y="1852215"/>
                  <a:ext cx="340844" cy="340865"/>
                </a:xfrm>
                <a:custGeom>
                  <a:rect b="b" l="l" r="r" t="t"/>
                  <a:pathLst>
                    <a:path extrusionOk="0" fill="none" h="16222" w="16221">
                      <a:moveTo>
                        <a:pt x="0" y="8111"/>
                      </a:moveTo>
                      <a:lnTo>
                        <a:pt x="0" y="8111"/>
                      </a:lnTo>
                      <a:lnTo>
                        <a:pt x="0" y="7697"/>
                      </a:lnTo>
                      <a:lnTo>
                        <a:pt x="49" y="7283"/>
                      </a:lnTo>
                      <a:lnTo>
                        <a:pt x="98" y="6869"/>
                      </a:lnTo>
                      <a:lnTo>
                        <a:pt x="171" y="6479"/>
                      </a:lnTo>
                      <a:lnTo>
                        <a:pt x="244" y="6090"/>
                      </a:lnTo>
                      <a:lnTo>
                        <a:pt x="366" y="5700"/>
                      </a:lnTo>
                      <a:lnTo>
                        <a:pt x="487" y="5335"/>
                      </a:lnTo>
                      <a:lnTo>
                        <a:pt x="634" y="4945"/>
                      </a:lnTo>
                      <a:lnTo>
                        <a:pt x="804" y="4604"/>
                      </a:lnTo>
                      <a:lnTo>
                        <a:pt x="975" y="4239"/>
                      </a:lnTo>
                      <a:lnTo>
                        <a:pt x="1169" y="3898"/>
                      </a:lnTo>
                      <a:lnTo>
                        <a:pt x="1389" y="3581"/>
                      </a:lnTo>
                      <a:lnTo>
                        <a:pt x="1608" y="3264"/>
                      </a:lnTo>
                      <a:lnTo>
                        <a:pt x="1851" y="2948"/>
                      </a:lnTo>
                      <a:lnTo>
                        <a:pt x="2119" y="2656"/>
                      </a:lnTo>
                      <a:lnTo>
                        <a:pt x="2387" y="2388"/>
                      </a:lnTo>
                      <a:lnTo>
                        <a:pt x="2655" y="2120"/>
                      </a:lnTo>
                      <a:lnTo>
                        <a:pt x="2947" y="1852"/>
                      </a:lnTo>
                      <a:lnTo>
                        <a:pt x="3264" y="1608"/>
                      </a:lnTo>
                      <a:lnTo>
                        <a:pt x="3581" y="1389"/>
                      </a:lnTo>
                      <a:lnTo>
                        <a:pt x="3897" y="1170"/>
                      </a:lnTo>
                      <a:lnTo>
                        <a:pt x="4238" y="975"/>
                      </a:lnTo>
                      <a:lnTo>
                        <a:pt x="4603" y="805"/>
                      </a:lnTo>
                      <a:lnTo>
                        <a:pt x="4944" y="634"/>
                      </a:lnTo>
                      <a:lnTo>
                        <a:pt x="5334" y="488"/>
                      </a:lnTo>
                      <a:lnTo>
                        <a:pt x="5699" y="366"/>
                      </a:lnTo>
                      <a:lnTo>
                        <a:pt x="6089" y="244"/>
                      </a:lnTo>
                      <a:lnTo>
                        <a:pt x="6479" y="171"/>
                      </a:lnTo>
                      <a:lnTo>
                        <a:pt x="6868" y="98"/>
                      </a:lnTo>
                      <a:lnTo>
                        <a:pt x="7282" y="50"/>
                      </a:lnTo>
                      <a:lnTo>
                        <a:pt x="7696" y="1"/>
                      </a:lnTo>
                      <a:lnTo>
                        <a:pt x="8111" y="1"/>
                      </a:lnTo>
                      <a:lnTo>
                        <a:pt x="8111" y="1"/>
                      </a:lnTo>
                      <a:lnTo>
                        <a:pt x="8525" y="1"/>
                      </a:lnTo>
                      <a:lnTo>
                        <a:pt x="8939" y="50"/>
                      </a:lnTo>
                      <a:lnTo>
                        <a:pt x="9353" y="98"/>
                      </a:lnTo>
                      <a:lnTo>
                        <a:pt x="9742" y="171"/>
                      </a:lnTo>
                      <a:lnTo>
                        <a:pt x="10132" y="244"/>
                      </a:lnTo>
                      <a:lnTo>
                        <a:pt x="10522" y="366"/>
                      </a:lnTo>
                      <a:lnTo>
                        <a:pt x="10911" y="488"/>
                      </a:lnTo>
                      <a:lnTo>
                        <a:pt x="11277" y="634"/>
                      </a:lnTo>
                      <a:lnTo>
                        <a:pt x="11618" y="805"/>
                      </a:lnTo>
                      <a:lnTo>
                        <a:pt x="11983" y="975"/>
                      </a:lnTo>
                      <a:lnTo>
                        <a:pt x="12324" y="1170"/>
                      </a:lnTo>
                      <a:lnTo>
                        <a:pt x="12641" y="1389"/>
                      </a:lnTo>
                      <a:lnTo>
                        <a:pt x="12957" y="1608"/>
                      </a:lnTo>
                      <a:lnTo>
                        <a:pt x="13274" y="1852"/>
                      </a:lnTo>
                      <a:lnTo>
                        <a:pt x="13566" y="2120"/>
                      </a:lnTo>
                      <a:lnTo>
                        <a:pt x="13834" y="2388"/>
                      </a:lnTo>
                      <a:lnTo>
                        <a:pt x="14126" y="2656"/>
                      </a:lnTo>
                      <a:lnTo>
                        <a:pt x="14370" y="2948"/>
                      </a:lnTo>
                      <a:lnTo>
                        <a:pt x="14613" y="3264"/>
                      </a:lnTo>
                      <a:lnTo>
                        <a:pt x="14832" y="3581"/>
                      </a:lnTo>
                      <a:lnTo>
                        <a:pt x="15052" y="3898"/>
                      </a:lnTo>
                      <a:lnTo>
                        <a:pt x="15247" y="4239"/>
                      </a:lnTo>
                      <a:lnTo>
                        <a:pt x="15417" y="4604"/>
                      </a:lnTo>
                      <a:lnTo>
                        <a:pt x="15587" y="4945"/>
                      </a:lnTo>
                      <a:lnTo>
                        <a:pt x="15734" y="5335"/>
                      </a:lnTo>
                      <a:lnTo>
                        <a:pt x="15855" y="5700"/>
                      </a:lnTo>
                      <a:lnTo>
                        <a:pt x="15977" y="6090"/>
                      </a:lnTo>
                      <a:lnTo>
                        <a:pt x="16050" y="6479"/>
                      </a:lnTo>
                      <a:lnTo>
                        <a:pt x="16123" y="6869"/>
                      </a:lnTo>
                      <a:lnTo>
                        <a:pt x="16172" y="7283"/>
                      </a:lnTo>
                      <a:lnTo>
                        <a:pt x="16221" y="7697"/>
                      </a:lnTo>
                      <a:lnTo>
                        <a:pt x="16221" y="8111"/>
                      </a:lnTo>
                      <a:lnTo>
                        <a:pt x="16221" y="8111"/>
                      </a:lnTo>
                      <a:lnTo>
                        <a:pt x="16221" y="8525"/>
                      </a:lnTo>
                      <a:lnTo>
                        <a:pt x="16172" y="8939"/>
                      </a:lnTo>
                      <a:lnTo>
                        <a:pt x="16123" y="9353"/>
                      </a:lnTo>
                      <a:lnTo>
                        <a:pt x="16050" y="9743"/>
                      </a:lnTo>
                      <a:lnTo>
                        <a:pt x="15977" y="10133"/>
                      </a:lnTo>
                      <a:lnTo>
                        <a:pt x="15855" y="10522"/>
                      </a:lnTo>
                      <a:lnTo>
                        <a:pt x="15734" y="10888"/>
                      </a:lnTo>
                      <a:lnTo>
                        <a:pt x="15587" y="11277"/>
                      </a:lnTo>
                      <a:lnTo>
                        <a:pt x="15417" y="11618"/>
                      </a:lnTo>
                      <a:lnTo>
                        <a:pt x="15247" y="11984"/>
                      </a:lnTo>
                      <a:lnTo>
                        <a:pt x="15052" y="12324"/>
                      </a:lnTo>
                      <a:lnTo>
                        <a:pt x="14832" y="12641"/>
                      </a:lnTo>
                      <a:lnTo>
                        <a:pt x="14613" y="12958"/>
                      </a:lnTo>
                      <a:lnTo>
                        <a:pt x="14370" y="13274"/>
                      </a:lnTo>
                      <a:lnTo>
                        <a:pt x="14126" y="13567"/>
                      </a:lnTo>
                      <a:lnTo>
                        <a:pt x="13834" y="13835"/>
                      </a:lnTo>
                      <a:lnTo>
                        <a:pt x="13566" y="14102"/>
                      </a:lnTo>
                      <a:lnTo>
                        <a:pt x="13274" y="14370"/>
                      </a:lnTo>
                      <a:lnTo>
                        <a:pt x="12957" y="14614"/>
                      </a:lnTo>
                      <a:lnTo>
                        <a:pt x="12641" y="14833"/>
                      </a:lnTo>
                      <a:lnTo>
                        <a:pt x="12324" y="15052"/>
                      </a:lnTo>
                      <a:lnTo>
                        <a:pt x="11983" y="15247"/>
                      </a:lnTo>
                      <a:lnTo>
                        <a:pt x="11618" y="15418"/>
                      </a:lnTo>
                      <a:lnTo>
                        <a:pt x="11277" y="15588"/>
                      </a:lnTo>
                      <a:lnTo>
                        <a:pt x="10911" y="15734"/>
                      </a:lnTo>
                      <a:lnTo>
                        <a:pt x="10522" y="15856"/>
                      </a:lnTo>
                      <a:lnTo>
                        <a:pt x="10132" y="15978"/>
                      </a:lnTo>
                      <a:lnTo>
                        <a:pt x="9742" y="16051"/>
                      </a:lnTo>
                      <a:lnTo>
                        <a:pt x="9353" y="16124"/>
                      </a:lnTo>
                      <a:lnTo>
                        <a:pt x="8939" y="16173"/>
                      </a:lnTo>
                      <a:lnTo>
                        <a:pt x="8525" y="16221"/>
                      </a:lnTo>
                      <a:lnTo>
                        <a:pt x="8111" y="16221"/>
                      </a:lnTo>
                      <a:lnTo>
                        <a:pt x="8111" y="16221"/>
                      </a:lnTo>
                      <a:lnTo>
                        <a:pt x="7696" y="16221"/>
                      </a:lnTo>
                      <a:lnTo>
                        <a:pt x="7282" y="16173"/>
                      </a:lnTo>
                      <a:lnTo>
                        <a:pt x="6868" y="16124"/>
                      </a:lnTo>
                      <a:lnTo>
                        <a:pt x="6479" y="16051"/>
                      </a:lnTo>
                      <a:lnTo>
                        <a:pt x="6089" y="15978"/>
                      </a:lnTo>
                      <a:lnTo>
                        <a:pt x="5699" y="15856"/>
                      </a:lnTo>
                      <a:lnTo>
                        <a:pt x="5334" y="15734"/>
                      </a:lnTo>
                      <a:lnTo>
                        <a:pt x="4944" y="15588"/>
                      </a:lnTo>
                      <a:lnTo>
                        <a:pt x="4603" y="15418"/>
                      </a:lnTo>
                      <a:lnTo>
                        <a:pt x="4238" y="15247"/>
                      </a:lnTo>
                      <a:lnTo>
                        <a:pt x="3897" y="15052"/>
                      </a:lnTo>
                      <a:lnTo>
                        <a:pt x="3581" y="14833"/>
                      </a:lnTo>
                      <a:lnTo>
                        <a:pt x="3264" y="14614"/>
                      </a:lnTo>
                      <a:lnTo>
                        <a:pt x="2947" y="14370"/>
                      </a:lnTo>
                      <a:lnTo>
                        <a:pt x="2655" y="14102"/>
                      </a:lnTo>
                      <a:lnTo>
                        <a:pt x="2387" y="13835"/>
                      </a:lnTo>
                      <a:lnTo>
                        <a:pt x="2119" y="13567"/>
                      </a:lnTo>
                      <a:lnTo>
                        <a:pt x="1851" y="13274"/>
                      </a:lnTo>
                      <a:lnTo>
                        <a:pt x="1608" y="12958"/>
                      </a:lnTo>
                      <a:lnTo>
                        <a:pt x="1389" y="12641"/>
                      </a:lnTo>
                      <a:lnTo>
                        <a:pt x="1169" y="12324"/>
                      </a:lnTo>
                      <a:lnTo>
                        <a:pt x="975" y="11984"/>
                      </a:lnTo>
                      <a:lnTo>
                        <a:pt x="804" y="11618"/>
                      </a:lnTo>
                      <a:lnTo>
                        <a:pt x="634" y="11277"/>
                      </a:lnTo>
                      <a:lnTo>
                        <a:pt x="487" y="10888"/>
                      </a:lnTo>
                      <a:lnTo>
                        <a:pt x="366" y="10522"/>
                      </a:lnTo>
                      <a:lnTo>
                        <a:pt x="244" y="10133"/>
                      </a:lnTo>
                      <a:lnTo>
                        <a:pt x="171" y="9743"/>
                      </a:lnTo>
                      <a:lnTo>
                        <a:pt x="98" y="9353"/>
                      </a:lnTo>
                      <a:lnTo>
                        <a:pt x="49" y="8939"/>
                      </a:lnTo>
                      <a:lnTo>
                        <a:pt x="0" y="8525"/>
                      </a:lnTo>
                      <a:lnTo>
                        <a:pt x="0" y="8111"/>
                      </a:lnTo>
                      <a:lnTo>
                        <a:pt x="0" y="8111"/>
                      </a:lnTo>
                      <a:close/>
                      <a:moveTo>
                        <a:pt x="7234" y="11180"/>
                      </a:moveTo>
                      <a:lnTo>
                        <a:pt x="7234" y="11180"/>
                      </a:lnTo>
                      <a:lnTo>
                        <a:pt x="7282" y="11180"/>
                      </a:lnTo>
                      <a:lnTo>
                        <a:pt x="7282" y="11180"/>
                      </a:lnTo>
                      <a:lnTo>
                        <a:pt x="7453" y="11155"/>
                      </a:lnTo>
                      <a:lnTo>
                        <a:pt x="7623" y="11082"/>
                      </a:lnTo>
                      <a:lnTo>
                        <a:pt x="7794" y="10985"/>
                      </a:lnTo>
                      <a:lnTo>
                        <a:pt x="7916" y="10863"/>
                      </a:lnTo>
                      <a:lnTo>
                        <a:pt x="12007" y="6747"/>
                      </a:lnTo>
                      <a:lnTo>
                        <a:pt x="12007" y="6747"/>
                      </a:lnTo>
                      <a:lnTo>
                        <a:pt x="12105" y="6625"/>
                      </a:lnTo>
                      <a:lnTo>
                        <a:pt x="12153" y="6504"/>
                      </a:lnTo>
                      <a:lnTo>
                        <a:pt x="12202" y="6358"/>
                      </a:lnTo>
                      <a:lnTo>
                        <a:pt x="12202" y="6211"/>
                      </a:lnTo>
                      <a:lnTo>
                        <a:pt x="12202" y="6211"/>
                      </a:lnTo>
                      <a:lnTo>
                        <a:pt x="12178" y="6017"/>
                      </a:lnTo>
                      <a:lnTo>
                        <a:pt x="12129" y="5822"/>
                      </a:lnTo>
                      <a:lnTo>
                        <a:pt x="12032" y="5676"/>
                      </a:lnTo>
                      <a:lnTo>
                        <a:pt x="11886" y="5529"/>
                      </a:lnTo>
                      <a:lnTo>
                        <a:pt x="11886" y="5529"/>
                      </a:lnTo>
                      <a:lnTo>
                        <a:pt x="11764" y="5432"/>
                      </a:lnTo>
                      <a:lnTo>
                        <a:pt x="11618" y="5383"/>
                      </a:lnTo>
                      <a:lnTo>
                        <a:pt x="11472" y="5335"/>
                      </a:lnTo>
                      <a:lnTo>
                        <a:pt x="11325" y="5335"/>
                      </a:lnTo>
                      <a:lnTo>
                        <a:pt x="11325" y="5335"/>
                      </a:lnTo>
                      <a:lnTo>
                        <a:pt x="11131" y="5359"/>
                      </a:lnTo>
                      <a:lnTo>
                        <a:pt x="10960" y="5408"/>
                      </a:lnTo>
                      <a:lnTo>
                        <a:pt x="10790" y="5505"/>
                      </a:lnTo>
                      <a:lnTo>
                        <a:pt x="10643" y="5651"/>
                      </a:lnTo>
                      <a:lnTo>
                        <a:pt x="7161" y="8988"/>
                      </a:lnTo>
                      <a:lnTo>
                        <a:pt x="5797" y="7648"/>
                      </a:lnTo>
                      <a:lnTo>
                        <a:pt x="5797" y="7648"/>
                      </a:lnTo>
                      <a:lnTo>
                        <a:pt x="5675" y="7527"/>
                      </a:lnTo>
                      <a:lnTo>
                        <a:pt x="5505" y="7454"/>
                      </a:lnTo>
                      <a:lnTo>
                        <a:pt x="5358" y="7405"/>
                      </a:lnTo>
                      <a:lnTo>
                        <a:pt x="5188" y="7380"/>
                      </a:lnTo>
                      <a:lnTo>
                        <a:pt x="5188" y="7380"/>
                      </a:lnTo>
                      <a:lnTo>
                        <a:pt x="5017" y="7405"/>
                      </a:lnTo>
                      <a:lnTo>
                        <a:pt x="4847" y="7454"/>
                      </a:lnTo>
                      <a:lnTo>
                        <a:pt x="4701" y="7527"/>
                      </a:lnTo>
                      <a:lnTo>
                        <a:pt x="4555" y="7648"/>
                      </a:lnTo>
                      <a:lnTo>
                        <a:pt x="4555" y="7648"/>
                      </a:lnTo>
                      <a:lnTo>
                        <a:pt x="4457" y="7770"/>
                      </a:lnTo>
                      <a:lnTo>
                        <a:pt x="4360" y="7916"/>
                      </a:lnTo>
                      <a:lnTo>
                        <a:pt x="4311" y="8087"/>
                      </a:lnTo>
                      <a:lnTo>
                        <a:pt x="4311" y="8257"/>
                      </a:lnTo>
                      <a:lnTo>
                        <a:pt x="4311" y="8257"/>
                      </a:lnTo>
                      <a:lnTo>
                        <a:pt x="4311" y="8428"/>
                      </a:lnTo>
                      <a:lnTo>
                        <a:pt x="4360" y="8598"/>
                      </a:lnTo>
                      <a:lnTo>
                        <a:pt x="4457" y="8744"/>
                      </a:lnTo>
                      <a:lnTo>
                        <a:pt x="4555" y="8890"/>
                      </a:lnTo>
                      <a:lnTo>
                        <a:pt x="6601" y="10936"/>
                      </a:lnTo>
                      <a:lnTo>
                        <a:pt x="6601" y="10936"/>
                      </a:lnTo>
                      <a:lnTo>
                        <a:pt x="6747" y="11034"/>
                      </a:lnTo>
                      <a:lnTo>
                        <a:pt x="6893" y="11131"/>
                      </a:lnTo>
                      <a:lnTo>
                        <a:pt x="7063" y="11180"/>
                      </a:lnTo>
                      <a:lnTo>
                        <a:pt x="7234" y="11180"/>
                      </a:lnTo>
                      <a:lnTo>
                        <a:pt x="7234" y="11180"/>
                      </a:lnTo>
                      <a:close/>
                    </a:path>
                  </a:pathLst>
                </a:custGeom>
                <a:noFill/>
                <a:ln cap="rnd" cmpd="sng" w="12175">
                  <a:solidFill>
                    <a:srgbClr val="9FC5E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30" name="Google Shape;230;p25"/>
                <p:cNvGrpSpPr/>
                <p:nvPr/>
              </p:nvGrpSpPr>
              <p:grpSpPr>
                <a:xfrm>
                  <a:off x="3738077" y="1856313"/>
                  <a:ext cx="332670" cy="332670"/>
                  <a:chOff x="6649150" y="309350"/>
                  <a:chExt cx="395800" cy="395800"/>
                </a:xfrm>
              </p:grpSpPr>
              <p:sp>
                <p:nvSpPr>
                  <p:cNvPr id="231" name="Google Shape;231;p25"/>
                  <p:cNvSpPr/>
                  <p:nvPr/>
                </p:nvSpPr>
                <p:spPr>
                  <a:xfrm>
                    <a:off x="6649150" y="309350"/>
                    <a:ext cx="395800" cy="395800"/>
                  </a:xfrm>
                  <a:custGeom>
                    <a:rect b="b" l="l" r="r" t="t"/>
                    <a:pathLst>
                      <a:path extrusionOk="0" fill="none" h="15832" w="15832">
                        <a:moveTo>
                          <a:pt x="7916" y="1"/>
                        </a:moveTo>
                        <a:lnTo>
                          <a:pt x="7916" y="1"/>
                        </a:lnTo>
                        <a:lnTo>
                          <a:pt x="7502" y="25"/>
                        </a:lnTo>
                        <a:lnTo>
                          <a:pt x="7112" y="49"/>
                        </a:lnTo>
                        <a:lnTo>
                          <a:pt x="6723" y="98"/>
                        </a:lnTo>
                        <a:lnTo>
                          <a:pt x="6333" y="171"/>
                        </a:lnTo>
                        <a:lnTo>
                          <a:pt x="5943" y="244"/>
                        </a:lnTo>
                        <a:lnTo>
                          <a:pt x="5553" y="366"/>
                        </a:lnTo>
                        <a:lnTo>
                          <a:pt x="5188" y="488"/>
                        </a:lnTo>
                        <a:lnTo>
                          <a:pt x="4847" y="634"/>
                        </a:lnTo>
                        <a:lnTo>
                          <a:pt x="4482" y="780"/>
                        </a:lnTo>
                        <a:lnTo>
                          <a:pt x="4141" y="950"/>
                        </a:lnTo>
                        <a:lnTo>
                          <a:pt x="3824" y="1145"/>
                        </a:lnTo>
                        <a:lnTo>
                          <a:pt x="3483" y="1364"/>
                        </a:lnTo>
                        <a:lnTo>
                          <a:pt x="3191" y="1584"/>
                        </a:lnTo>
                        <a:lnTo>
                          <a:pt x="2874" y="1803"/>
                        </a:lnTo>
                        <a:lnTo>
                          <a:pt x="2607" y="2071"/>
                        </a:lnTo>
                        <a:lnTo>
                          <a:pt x="2314" y="2314"/>
                        </a:lnTo>
                        <a:lnTo>
                          <a:pt x="2071" y="2607"/>
                        </a:lnTo>
                        <a:lnTo>
                          <a:pt x="1803" y="2874"/>
                        </a:lnTo>
                        <a:lnTo>
                          <a:pt x="1584" y="3191"/>
                        </a:lnTo>
                        <a:lnTo>
                          <a:pt x="1364" y="3483"/>
                        </a:lnTo>
                        <a:lnTo>
                          <a:pt x="1145" y="3824"/>
                        </a:lnTo>
                        <a:lnTo>
                          <a:pt x="950" y="4141"/>
                        </a:lnTo>
                        <a:lnTo>
                          <a:pt x="780" y="4482"/>
                        </a:lnTo>
                        <a:lnTo>
                          <a:pt x="634" y="4847"/>
                        </a:lnTo>
                        <a:lnTo>
                          <a:pt x="488" y="5188"/>
                        </a:lnTo>
                        <a:lnTo>
                          <a:pt x="366" y="5553"/>
                        </a:lnTo>
                        <a:lnTo>
                          <a:pt x="244" y="5943"/>
                        </a:lnTo>
                        <a:lnTo>
                          <a:pt x="171" y="6333"/>
                        </a:lnTo>
                        <a:lnTo>
                          <a:pt x="98" y="6722"/>
                        </a:lnTo>
                        <a:lnTo>
                          <a:pt x="49" y="7112"/>
                        </a:lnTo>
                        <a:lnTo>
                          <a:pt x="25" y="7502"/>
                        </a:lnTo>
                        <a:lnTo>
                          <a:pt x="1" y="7916"/>
                        </a:lnTo>
                        <a:lnTo>
                          <a:pt x="1" y="7916"/>
                        </a:lnTo>
                        <a:lnTo>
                          <a:pt x="25" y="8330"/>
                        </a:lnTo>
                        <a:lnTo>
                          <a:pt x="49" y="8720"/>
                        </a:lnTo>
                        <a:lnTo>
                          <a:pt x="98" y="9109"/>
                        </a:lnTo>
                        <a:lnTo>
                          <a:pt x="171" y="9499"/>
                        </a:lnTo>
                        <a:lnTo>
                          <a:pt x="244" y="9889"/>
                        </a:lnTo>
                        <a:lnTo>
                          <a:pt x="366" y="10278"/>
                        </a:lnTo>
                        <a:lnTo>
                          <a:pt x="488" y="10644"/>
                        </a:lnTo>
                        <a:lnTo>
                          <a:pt x="634" y="10985"/>
                        </a:lnTo>
                        <a:lnTo>
                          <a:pt x="780" y="11350"/>
                        </a:lnTo>
                        <a:lnTo>
                          <a:pt x="950" y="11691"/>
                        </a:lnTo>
                        <a:lnTo>
                          <a:pt x="1145" y="12008"/>
                        </a:lnTo>
                        <a:lnTo>
                          <a:pt x="1364" y="12348"/>
                        </a:lnTo>
                        <a:lnTo>
                          <a:pt x="1584" y="12641"/>
                        </a:lnTo>
                        <a:lnTo>
                          <a:pt x="1803" y="12957"/>
                        </a:lnTo>
                        <a:lnTo>
                          <a:pt x="2071" y="13225"/>
                        </a:lnTo>
                        <a:lnTo>
                          <a:pt x="2314" y="13518"/>
                        </a:lnTo>
                        <a:lnTo>
                          <a:pt x="2607" y="13761"/>
                        </a:lnTo>
                        <a:lnTo>
                          <a:pt x="2874" y="14029"/>
                        </a:lnTo>
                        <a:lnTo>
                          <a:pt x="3191" y="14248"/>
                        </a:lnTo>
                        <a:lnTo>
                          <a:pt x="3483" y="14467"/>
                        </a:lnTo>
                        <a:lnTo>
                          <a:pt x="3824" y="14687"/>
                        </a:lnTo>
                        <a:lnTo>
                          <a:pt x="4141" y="14881"/>
                        </a:lnTo>
                        <a:lnTo>
                          <a:pt x="4482" y="15052"/>
                        </a:lnTo>
                        <a:lnTo>
                          <a:pt x="4847" y="15198"/>
                        </a:lnTo>
                        <a:lnTo>
                          <a:pt x="5188" y="15344"/>
                        </a:lnTo>
                        <a:lnTo>
                          <a:pt x="5553" y="15466"/>
                        </a:lnTo>
                        <a:lnTo>
                          <a:pt x="5943" y="15588"/>
                        </a:lnTo>
                        <a:lnTo>
                          <a:pt x="6333" y="15661"/>
                        </a:lnTo>
                        <a:lnTo>
                          <a:pt x="6723" y="15734"/>
                        </a:lnTo>
                        <a:lnTo>
                          <a:pt x="7112" y="15783"/>
                        </a:lnTo>
                        <a:lnTo>
                          <a:pt x="7502" y="15807"/>
                        </a:lnTo>
                        <a:lnTo>
                          <a:pt x="7916" y="15831"/>
                        </a:lnTo>
                        <a:lnTo>
                          <a:pt x="7916" y="15831"/>
                        </a:lnTo>
                        <a:lnTo>
                          <a:pt x="8330" y="15807"/>
                        </a:lnTo>
                        <a:lnTo>
                          <a:pt x="8720" y="15783"/>
                        </a:lnTo>
                        <a:lnTo>
                          <a:pt x="9109" y="15734"/>
                        </a:lnTo>
                        <a:lnTo>
                          <a:pt x="9499" y="15661"/>
                        </a:lnTo>
                        <a:lnTo>
                          <a:pt x="9889" y="15588"/>
                        </a:lnTo>
                        <a:lnTo>
                          <a:pt x="10278" y="15466"/>
                        </a:lnTo>
                        <a:lnTo>
                          <a:pt x="10644" y="15344"/>
                        </a:lnTo>
                        <a:lnTo>
                          <a:pt x="10985" y="15198"/>
                        </a:lnTo>
                        <a:lnTo>
                          <a:pt x="11350" y="15052"/>
                        </a:lnTo>
                        <a:lnTo>
                          <a:pt x="11691" y="14881"/>
                        </a:lnTo>
                        <a:lnTo>
                          <a:pt x="12008" y="14687"/>
                        </a:lnTo>
                        <a:lnTo>
                          <a:pt x="12349" y="14467"/>
                        </a:lnTo>
                        <a:lnTo>
                          <a:pt x="12641" y="14248"/>
                        </a:lnTo>
                        <a:lnTo>
                          <a:pt x="12957" y="14029"/>
                        </a:lnTo>
                        <a:lnTo>
                          <a:pt x="13225" y="13761"/>
                        </a:lnTo>
                        <a:lnTo>
                          <a:pt x="13518" y="13518"/>
                        </a:lnTo>
                        <a:lnTo>
                          <a:pt x="13761" y="13225"/>
                        </a:lnTo>
                        <a:lnTo>
                          <a:pt x="14029" y="12957"/>
                        </a:lnTo>
                        <a:lnTo>
                          <a:pt x="14248" y="12641"/>
                        </a:lnTo>
                        <a:lnTo>
                          <a:pt x="14467" y="12348"/>
                        </a:lnTo>
                        <a:lnTo>
                          <a:pt x="14687" y="12008"/>
                        </a:lnTo>
                        <a:lnTo>
                          <a:pt x="14881" y="11691"/>
                        </a:lnTo>
                        <a:lnTo>
                          <a:pt x="15052" y="11350"/>
                        </a:lnTo>
                        <a:lnTo>
                          <a:pt x="15198" y="10985"/>
                        </a:lnTo>
                        <a:lnTo>
                          <a:pt x="15344" y="10644"/>
                        </a:lnTo>
                        <a:lnTo>
                          <a:pt x="15466" y="10278"/>
                        </a:lnTo>
                        <a:lnTo>
                          <a:pt x="15588" y="9889"/>
                        </a:lnTo>
                        <a:lnTo>
                          <a:pt x="15661" y="9499"/>
                        </a:lnTo>
                        <a:lnTo>
                          <a:pt x="15734" y="9109"/>
                        </a:lnTo>
                        <a:lnTo>
                          <a:pt x="15783" y="8720"/>
                        </a:lnTo>
                        <a:lnTo>
                          <a:pt x="15807" y="8330"/>
                        </a:lnTo>
                        <a:lnTo>
                          <a:pt x="15831" y="7916"/>
                        </a:lnTo>
                        <a:lnTo>
                          <a:pt x="15831" y="7916"/>
                        </a:lnTo>
                        <a:lnTo>
                          <a:pt x="15807" y="7502"/>
                        </a:lnTo>
                        <a:lnTo>
                          <a:pt x="15783" y="7112"/>
                        </a:lnTo>
                        <a:lnTo>
                          <a:pt x="15734" y="6722"/>
                        </a:lnTo>
                        <a:lnTo>
                          <a:pt x="15661" y="6333"/>
                        </a:lnTo>
                        <a:lnTo>
                          <a:pt x="15588" y="5943"/>
                        </a:lnTo>
                        <a:lnTo>
                          <a:pt x="15466" y="5553"/>
                        </a:lnTo>
                        <a:lnTo>
                          <a:pt x="15344" y="5188"/>
                        </a:lnTo>
                        <a:lnTo>
                          <a:pt x="15198" y="4847"/>
                        </a:lnTo>
                        <a:lnTo>
                          <a:pt x="15052" y="4482"/>
                        </a:lnTo>
                        <a:lnTo>
                          <a:pt x="14881" y="4141"/>
                        </a:lnTo>
                        <a:lnTo>
                          <a:pt x="14687" y="3824"/>
                        </a:lnTo>
                        <a:lnTo>
                          <a:pt x="14467" y="3483"/>
                        </a:lnTo>
                        <a:lnTo>
                          <a:pt x="14248" y="3191"/>
                        </a:lnTo>
                        <a:lnTo>
                          <a:pt x="14029" y="2874"/>
                        </a:lnTo>
                        <a:lnTo>
                          <a:pt x="13761" y="2607"/>
                        </a:lnTo>
                        <a:lnTo>
                          <a:pt x="13518" y="2314"/>
                        </a:lnTo>
                        <a:lnTo>
                          <a:pt x="13225" y="2071"/>
                        </a:lnTo>
                        <a:lnTo>
                          <a:pt x="12957" y="1803"/>
                        </a:lnTo>
                        <a:lnTo>
                          <a:pt x="12641" y="1584"/>
                        </a:lnTo>
                        <a:lnTo>
                          <a:pt x="12349" y="1364"/>
                        </a:lnTo>
                        <a:lnTo>
                          <a:pt x="12008" y="1145"/>
                        </a:lnTo>
                        <a:lnTo>
                          <a:pt x="11691" y="950"/>
                        </a:lnTo>
                        <a:lnTo>
                          <a:pt x="11350" y="780"/>
                        </a:lnTo>
                        <a:lnTo>
                          <a:pt x="10985" y="634"/>
                        </a:lnTo>
                        <a:lnTo>
                          <a:pt x="10644" y="488"/>
                        </a:lnTo>
                        <a:lnTo>
                          <a:pt x="10278" y="366"/>
                        </a:lnTo>
                        <a:lnTo>
                          <a:pt x="9889" y="244"/>
                        </a:lnTo>
                        <a:lnTo>
                          <a:pt x="9499" y="171"/>
                        </a:lnTo>
                        <a:lnTo>
                          <a:pt x="9109" y="98"/>
                        </a:lnTo>
                        <a:lnTo>
                          <a:pt x="8720" y="49"/>
                        </a:lnTo>
                        <a:lnTo>
                          <a:pt x="8330" y="25"/>
                        </a:lnTo>
                        <a:lnTo>
                          <a:pt x="7916" y="1"/>
                        </a:lnTo>
                        <a:lnTo>
                          <a:pt x="7916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" name="Google Shape;232;p25"/>
                  <p:cNvSpPr/>
                  <p:nvPr/>
                </p:nvSpPr>
                <p:spPr>
                  <a:xfrm>
                    <a:off x="6673500" y="333700"/>
                    <a:ext cx="347100" cy="347100"/>
                  </a:xfrm>
                  <a:custGeom>
                    <a:rect b="b" l="l" r="r" t="t"/>
                    <a:pathLst>
                      <a:path extrusionOk="0" fill="none" h="13884" w="13884">
                        <a:moveTo>
                          <a:pt x="6942" y="13883"/>
                        </a:moveTo>
                        <a:lnTo>
                          <a:pt x="6942" y="13883"/>
                        </a:lnTo>
                        <a:lnTo>
                          <a:pt x="6577" y="13883"/>
                        </a:lnTo>
                        <a:lnTo>
                          <a:pt x="6236" y="13834"/>
                        </a:lnTo>
                        <a:lnTo>
                          <a:pt x="5895" y="13810"/>
                        </a:lnTo>
                        <a:lnTo>
                          <a:pt x="5554" y="13737"/>
                        </a:lnTo>
                        <a:lnTo>
                          <a:pt x="5213" y="13664"/>
                        </a:lnTo>
                        <a:lnTo>
                          <a:pt x="4872" y="13566"/>
                        </a:lnTo>
                        <a:lnTo>
                          <a:pt x="4555" y="13469"/>
                        </a:lnTo>
                        <a:lnTo>
                          <a:pt x="4239" y="13323"/>
                        </a:lnTo>
                        <a:lnTo>
                          <a:pt x="3946" y="13201"/>
                        </a:lnTo>
                        <a:lnTo>
                          <a:pt x="3630" y="13031"/>
                        </a:lnTo>
                        <a:lnTo>
                          <a:pt x="3337" y="12884"/>
                        </a:lnTo>
                        <a:lnTo>
                          <a:pt x="3069" y="12690"/>
                        </a:lnTo>
                        <a:lnTo>
                          <a:pt x="2802" y="12495"/>
                        </a:lnTo>
                        <a:lnTo>
                          <a:pt x="2534" y="12300"/>
                        </a:lnTo>
                        <a:lnTo>
                          <a:pt x="2290" y="12081"/>
                        </a:lnTo>
                        <a:lnTo>
                          <a:pt x="2047" y="11837"/>
                        </a:lnTo>
                        <a:lnTo>
                          <a:pt x="1803" y="11594"/>
                        </a:lnTo>
                        <a:lnTo>
                          <a:pt x="1584" y="11350"/>
                        </a:lnTo>
                        <a:lnTo>
                          <a:pt x="1389" y="11082"/>
                        </a:lnTo>
                        <a:lnTo>
                          <a:pt x="1194" y="10814"/>
                        </a:lnTo>
                        <a:lnTo>
                          <a:pt x="999" y="10546"/>
                        </a:lnTo>
                        <a:lnTo>
                          <a:pt x="853" y="10254"/>
                        </a:lnTo>
                        <a:lnTo>
                          <a:pt x="683" y="9938"/>
                        </a:lnTo>
                        <a:lnTo>
                          <a:pt x="561" y="9645"/>
                        </a:lnTo>
                        <a:lnTo>
                          <a:pt x="415" y="9329"/>
                        </a:lnTo>
                        <a:lnTo>
                          <a:pt x="317" y="9012"/>
                        </a:lnTo>
                        <a:lnTo>
                          <a:pt x="220" y="8671"/>
                        </a:lnTo>
                        <a:lnTo>
                          <a:pt x="147" y="8330"/>
                        </a:lnTo>
                        <a:lnTo>
                          <a:pt x="74" y="7989"/>
                        </a:lnTo>
                        <a:lnTo>
                          <a:pt x="49" y="7648"/>
                        </a:lnTo>
                        <a:lnTo>
                          <a:pt x="1" y="7307"/>
                        </a:lnTo>
                        <a:lnTo>
                          <a:pt x="1" y="6942"/>
                        </a:lnTo>
                        <a:lnTo>
                          <a:pt x="1" y="6942"/>
                        </a:lnTo>
                        <a:lnTo>
                          <a:pt x="1" y="6577"/>
                        </a:lnTo>
                        <a:lnTo>
                          <a:pt x="49" y="6236"/>
                        </a:lnTo>
                        <a:lnTo>
                          <a:pt x="74" y="5895"/>
                        </a:lnTo>
                        <a:lnTo>
                          <a:pt x="147" y="5554"/>
                        </a:lnTo>
                        <a:lnTo>
                          <a:pt x="220" y="5213"/>
                        </a:lnTo>
                        <a:lnTo>
                          <a:pt x="317" y="4872"/>
                        </a:lnTo>
                        <a:lnTo>
                          <a:pt x="415" y="4555"/>
                        </a:lnTo>
                        <a:lnTo>
                          <a:pt x="561" y="4238"/>
                        </a:lnTo>
                        <a:lnTo>
                          <a:pt x="683" y="3946"/>
                        </a:lnTo>
                        <a:lnTo>
                          <a:pt x="853" y="3630"/>
                        </a:lnTo>
                        <a:lnTo>
                          <a:pt x="999" y="3337"/>
                        </a:lnTo>
                        <a:lnTo>
                          <a:pt x="1194" y="3069"/>
                        </a:lnTo>
                        <a:lnTo>
                          <a:pt x="1389" y="2802"/>
                        </a:lnTo>
                        <a:lnTo>
                          <a:pt x="1584" y="2534"/>
                        </a:lnTo>
                        <a:lnTo>
                          <a:pt x="1803" y="2290"/>
                        </a:lnTo>
                        <a:lnTo>
                          <a:pt x="2047" y="2047"/>
                        </a:lnTo>
                        <a:lnTo>
                          <a:pt x="2290" y="1803"/>
                        </a:lnTo>
                        <a:lnTo>
                          <a:pt x="2534" y="1584"/>
                        </a:lnTo>
                        <a:lnTo>
                          <a:pt x="2802" y="1389"/>
                        </a:lnTo>
                        <a:lnTo>
                          <a:pt x="3069" y="1194"/>
                        </a:lnTo>
                        <a:lnTo>
                          <a:pt x="3337" y="999"/>
                        </a:lnTo>
                        <a:lnTo>
                          <a:pt x="3630" y="853"/>
                        </a:lnTo>
                        <a:lnTo>
                          <a:pt x="3946" y="683"/>
                        </a:lnTo>
                        <a:lnTo>
                          <a:pt x="4239" y="561"/>
                        </a:lnTo>
                        <a:lnTo>
                          <a:pt x="4555" y="415"/>
                        </a:lnTo>
                        <a:lnTo>
                          <a:pt x="4872" y="317"/>
                        </a:lnTo>
                        <a:lnTo>
                          <a:pt x="5213" y="220"/>
                        </a:lnTo>
                        <a:lnTo>
                          <a:pt x="5554" y="147"/>
                        </a:lnTo>
                        <a:lnTo>
                          <a:pt x="5895" y="74"/>
                        </a:lnTo>
                        <a:lnTo>
                          <a:pt x="6236" y="49"/>
                        </a:lnTo>
                        <a:lnTo>
                          <a:pt x="6577" y="1"/>
                        </a:lnTo>
                        <a:lnTo>
                          <a:pt x="6942" y="1"/>
                        </a:lnTo>
                        <a:lnTo>
                          <a:pt x="6942" y="1"/>
                        </a:lnTo>
                        <a:lnTo>
                          <a:pt x="7307" y="1"/>
                        </a:lnTo>
                        <a:lnTo>
                          <a:pt x="7648" y="49"/>
                        </a:lnTo>
                        <a:lnTo>
                          <a:pt x="7989" y="74"/>
                        </a:lnTo>
                        <a:lnTo>
                          <a:pt x="8330" y="147"/>
                        </a:lnTo>
                        <a:lnTo>
                          <a:pt x="8671" y="220"/>
                        </a:lnTo>
                        <a:lnTo>
                          <a:pt x="9012" y="317"/>
                        </a:lnTo>
                        <a:lnTo>
                          <a:pt x="9329" y="415"/>
                        </a:lnTo>
                        <a:lnTo>
                          <a:pt x="9645" y="561"/>
                        </a:lnTo>
                        <a:lnTo>
                          <a:pt x="9938" y="683"/>
                        </a:lnTo>
                        <a:lnTo>
                          <a:pt x="10254" y="853"/>
                        </a:lnTo>
                        <a:lnTo>
                          <a:pt x="10546" y="999"/>
                        </a:lnTo>
                        <a:lnTo>
                          <a:pt x="10814" y="1194"/>
                        </a:lnTo>
                        <a:lnTo>
                          <a:pt x="11082" y="1389"/>
                        </a:lnTo>
                        <a:lnTo>
                          <a:pt x="11350" y="1584"/>
                        </a:lnTo>
                        <a:lnTo>
                          <a:pt x="11594" y="1803"/>
                        </a:lnTo>
                        <a:lnTo>
                          <a:pt x="11837" y="2047"/>
                        </a:lnTo>
                        <a:lnTo>
                          <a:pt x="12081" y="2290"/>
                        </a:lnTo>
                        <a:lnTo>
                          <a:pt x="12300" y="2534"/>
                        </a:lnTo>
                        <a:lnTo>
                          <a:pt x="12495" y="2802"/>
                        </a:lnTo>
                        <a:lnTo>
                          <a:pt x="12690" y="3069"/>
                        </a:lnTo>
                        <a:lnTo>
                          <a:pt x="12885" y="3337"/>
                        </a:lnTo>
                        <a:lnTo>
                          <a:pt x="13031" y="3630"/>
                        </a:lnTo>
                        <a:lnTo>
                          <a:pt x="13201" y="3946"/>
                        </a:lnTo>
                        <a:lnTo>
                          <a:pt x="13323" y="4238"/>
                        </a:lnTo>
                        <a:lnTo>
                          <a:pt x="13469" y="4555"/>
                        </a:lnTo>
                        <a:lnTo>
                          <a:pt x="13566" y="4872"/>
                        </a:lnTo>
                        <a:lnTo>
                          <a:pt x="13664" y="5213"/>
                        </a:lnTo>
                        <a:lnTo>
                          <a:pt x="13737" y="5554"/>
                        </a:lnTo>
                        <a:lnTo>
                          <a:pt x="13810" y="5895"/>
                        </a:lnTo>
                        <a:lnTo>
                          <a:pt x="13834" y="6236"/>
                        </a:lnTo>
                        <a:lnTo>
                          <a:pt x="13883" y="6577"/>
                        </a:lnTo>
                        <a:lnTo>
                          <a:pt x="13883" y="6942"/>
                        </a:lnTo>
                        <a:lnTo>
                          <a:pt x="13883" y="6942"/>
                        </a:lnTo>
                        <a:lnTo>
                          <a:pt x="13883" y="7307"/>
                        </a:lnTo>
                        <a:lnTo>
                          <a:pt x="13834" y="7648"/>
                        </a:lnTo>
                        <a:lnTo>
                          <a:pt x="13810" y="7989"/>
                        </a:lnTo>
                        <a:lnTo>
                          <a:pt x="13737" y="8330"/>
                        </a:lnTo>
                        <a:lnTo>
                          <a:pt x="13664" y="8671"/>
                        </a:lnTo>
                        <a:lnTo>
                          <a:pt x="13566" y="9012"/>
                        </a:lnTo>
                        <a:lnTo>
                          <a:pt x="13469" y="9329"/>
                        </a:lnTo>
                        <a:lnTo>
                          <a:pt x="13323" y="9645"/>
                        </a:lnTo>
                        <a:lnTo>
                          <a:pt x="13201" y="9938"/>
                        </a:lnTo>
                        <a:lnTo>
                          <a:pt x="13031" y="10254"/>
                        </a:lnTo>
                        <a:lnTo>
                          <a:pt x="12885" y="10546"/>
                        </a:lnTo>
                        <a:lnTo>
                          <a:pt x="12690" y="10814"/>
                        </a:lnTo>
                        <a:lnTo>
                          <a:pt x="12495" y="11082"/>
                        </a:lnTo>
                        <a:lnTo>
                          <a:pt x="12300" y="11350"/>
                        </a:lnTo>
                        <a:lnTo>
                          <a:pt x="12081" y="11594"/>
                        </a:lnTo>
                        <a:lnTo>
                          <a:pt x="11837" y="11837"/>
                        </a:lnTo>
                        <a:lnTo>
                          <a:pt x="11594" y="12081"/>
                        </a:lnTo>
                        <a:lnTo>
                          <a:pt x="11350" y="12300"/>
                        </a:lnTo>
                        <a:lnTo>
                          <a:pt x="11082" y="12495"/>
                        </a:lnTo>
                        <a:lnTo>
                          <a:pt x="10814" y="12690"/>
                        </a:lnTo>
                        <a:lnTo>
                          <a:pt x="10546" y="12884"/>
                        </a:lnTo>
                        <a:lnTo>
                          <a:pt x="10254" y="13031"/>
                        </a:lnTo>
                        <a:lnTo>
                          <a:pt x="9938" y="13201"/>
                        </a:lnTo>
                        <a:lnTo>
                          <a:pt x="9645" y="13323"/>
                        </a:lnTo>
                        <a:lnTo>
                          <a:pt x="9329" y="13469"/>
                        </a:lnTo>
                        <a:lnTo>
                          <a:pt x="9012" y="13566"/>
                        </a:lnTo>
                        <a:lnTo>
                          <a:pt x="8671" y="13664"/>
                        </a:lnTo>
                        <a:lnTo>
                          <a:pt x="8330" y="13737"/>
                        </a:lnTo>
                        <a:lnTo>
                          <a:pt x="7989" y="13810"/>
                        </a:lnTo>
                        <a:lnTo>
                          <a:pt x="7648" y="13834"/>
                        </a:lnTo>
                        <a:lnTo>
                          <a:pt x="7307" y="13883"/>
                        </a:lnTo>
                        <a:lnTo>
                          <a:pt x="6942" y="13883"/>
                        </a:lnTo>
                        <a:lnTo>
                          <a:pt x="6942" y="13883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3" name="Google Shape;233;p25"/>
                  <p:cNvSpPr/>
                  <p:nvPr/>
                </p:nvSpPr>
                <p:spPr>
                  <a:xfrm>
                    <a:off x="6848850" y="397625"/>
                    <a:ext cx="54825" cy="169300"/>
                  </a:xfrm>
                  <a:custGeom>
                    <a:rect b="b" l="l" r="r" t="t"/>
                    <a:pathLst>
                      <a:path extrusionOk="0" fill="none" h="6772" w="2193">
                        <a:moveTo>
                          <a:pt x="1" y="1"/>
                        </a:moveTo>
                        <a:lnTo>
                          <a:pt x="1" y="4580"/>
                        </a:lnTo>
                        <a:lnTo>
                          <a:pt x="2193" y="6772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4" name="Google Shape;234;p25"/>
                  <p:cNvSpPr/>
                  <p:nvPr/>
                </p:nvSpPr>
                <p:spPr>
                  <a:xfrm>
                    <a:off x="6847025" y="333700"/>
                    <a:ext cx="25" cy="29250"/>
                  </a:xfrm>
                  <a:custGeom>
                    <a:rect b="b" l="l" r="r" t="t"/>
                    <a:pathLst>
                      <a:path extrusionOk="0" fill="none" h="1170" w="1">
                        <a:moveTo>
                          <a:pt x="1" y="1170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5" name="Google Shape;235;p25"/>
                  <p:cNvSpPr/>
                  <p:nvPr/>
                </p:nvSpPr>
                <p:spPr>
                  <a:xfrm>
                    <a:off x="6760575" y="356850"/>
                    <a:ext cx="25" cy="25"/>
                  </a:xfrm>
                  <a:custGeom>
                    <a:rect b="b" l="l" r="r" t="t"/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6" name="Google Shape;236;p25"/>
                  <p:cNvSpPr/>
                  <p:nvPr/>
                </p:nvSpPr>
                <p:spPr>
                  <a:xfrm>
                    <a:off x="6760575" y="356850"/>
                    <a:ext cx="14025" cy="24975"/>
                  </a:xfrm>
                  <a:custGeom>
                    <a:rect b="b" l="l" r="r" t="t"/>
                    <a:pathLst>
                      <a:path extrusionOk="0" fill="none" h="999" w="561">
                        <a:moveTo>
                          <a:pt x="1" y="0"/>
                        </a:moveTo>
                        <a:lnTo>
                          <a:pt x="561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237;p25"/>
                  <p:cNvSpPr/>
                  <p:nvPr/>
                </p:nvSpPr>
                <p:spPr>
                  <a:xfrm>
                    <a:off x="6696650" y="420775"/>
                    <a:ext cx="25" cy="25"/>
                  </a:xfrm>
                  <a:custGeom>
                    <a:rect b="b" l="l" r="r" t="t"/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8" name="Google Shape;238;p25"/>
                  <p:cNvSpPr/>
                  <p:nvPr/>
                </p:nvSpPr>
                <p:spPr>
                  <a:xfrm>
                    <a:off x="6696650" y="420775"/>
                    <a:ext cx="24975" cy="14025"/>
                  </a:xfrm>
                  <a:custGeom>
                    <a:rect b="b" l="l" r="r" t="t"/>
                    <a:pathLst>
                      <a:path extrusionOk="0" fill="none" h="561" w="999">
                        <a:moveTo>
                          <a:pt x="0" y="0"/>
                        </a:moveTo>
                        <a:lnTo>
                          <a:pt x="999" y="56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9" name="Google Shape;239;p25"/>
                  <p:cNvSpPr/>
                  <p:nvPr/>
                </p:nvSpPr>
                <p:spPr>
                  <a:xfrm>
                    <a:off x="6673500" y="507225"/>
                    <a:ext cx="29250" cy="25"/>
                  </a:xfrm>
                  <a:custGeom>
                    <a:rect b="b" l="l" r="r" t="t"/>
                    <a:pathLst>
                      <a:path extrusionOk="0" fill="none" h="1" w="1170">
                        <a:moveTo>
                          <a:pt x="1" y="1"/>
                        </a:moveTo>
                        <a:lnTo>
                          <a:pt x="117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0" name="Google Shape;240;p25"/>
                  <p:cNvSpPr/>
                  <p:nvPr/>
                </p:nvSpPr>
                <p:spPr>
                  <a:xfrm>
                    <a:off x="6696650" y="593700"/>
                    <a:ext cx="25" cy="25"/>
                  </a:xfrm>
                  <a:custGeom>
                    <a:rect b="b" l="l" r="r" t="t"/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1" name="Google Shape;241;p25"/>
                  <p:cNvSpPr/>
                  <p:nvPr/>
                </p:nvSpPr>
                <p:spPr>
                  <a:xfrm>
                    <a:off x="6696650" y="579700"/>
                    <a:ext cx="24975" cy="14025"/>
                  </a:xfrm>
                  <a:custGeom>
                    <a:rect b="b" l="l" r="r" t="t"/>
                    <a:pathLst>
                      <a:path extrusionOk="0" fill="none" h="561" w="999">
                        <a:moveTo>
                          <a:pt x="0" y="560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2" name="Google Shape;242;p25"/>
                  <p:cNvSpPr/>
                  <p:nvPr/>
                </p:nvSpPr>
                <p:spPr>
                  <a:xfrm>
                    <a:off x="6760575" y="632675"/>
                    <a:ext cx="14025" cy="24975"/>
                  </a:xfrm>
                  <a:custGeom>
                    <a:rect b="b" l="l" r="r" t="t"/>
                    <a:pathLst>
                      <a:path extrusionOk="0" fill="none" h="999" w="561">
                        <a:moveTo>
                          <a:pt x="1" y="999"/>
                        </a:moveTo>
                        <a:lnTo>
                          <a:pt x="56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3" name="Google Shape;243;p25"/>
                  <p:cNvSpPr/>
                  <p:nvPr/>
                </p:nvSpPr>
                <p:spPr>
                  <a:xfrm>
                    <a:off x="6760575" y="657625"/>
                    <a:ext cx="25" cy="25"/>
                  </a:xfrm>
                  <a:custGeom>
                    <a:rect b="b" l="l" r="r" t="t"/>
                    <a:pathLst>
                      <a:path extrusionOk="0" fill="none" h="1" w="1">
                        <a:moveTo>
                          <a:pt x="1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4" name="Google Shape;244;p25"/>
                  <p:cNvSpPr/>
                  <p:nvPr/>
                </p:nvSpPr>
                <p:spPr>
                  <a:xfrm>
                    <a:off x="6847025" y="651550"/>
                    <a:ext cx="25" cy="29250"/>
                  </a:xfrm>
                  <a:custGeom>
                    <a:rect b="b" l="l" r="r" t="t"/>
                    <a:pathLst>
                      <a:path extrusionOk="0" fill="none" h="1170" w="1">
                        <a:moveTo>
                          <a:pt x="1" y="0"/>
                        </a:moveTo>
                        <a:lnTo>
                          <a:pt x="1" y="116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5" name="Google Shape;245;p25"/>
                  <p:cNvSpPr/>
                  <p:nvPr/>
                </p:nvSpPr>
                <p:spPr>
                  <a:xfrm>
                    <a:off x="6919500" y="632675"/>
                    <a:ext cx="14025" cy="24975"/>
                  </a:xfrm>
                  <a:custGeom>
                    <a:rect b="b" l="l" r="r" t="t"/>
                    <a:pathLst>
                      <a:path extrusionOk="0" fill="none" h="999" w="561">
                        <a:moveTo>
                          <a:pt x="560" y="99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6" name="Google Shape;246;p25"/>
                  <p:cNvSpPr/>
                  <p:nvPr/>
                </p:nvSpPr>
                <p:spPr>
                  <a:xfrm>
                    <a:off x="6933500" y="657625"/>
                    <a:ext cx="25" cy="25"/>
                  </a:xfrm>
                  <a:custGeom>
                    <a:rect b="b" l="l" r="r" t="t"/>
                    <a:pathLst>
                      <a:path extrusionOk="0" fill="none" h="1" w="1">
                        <a:moveTo>
                          <a:pt x="0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7" name="Google Shape;247;p25"/>
                  <p:cNvSpPr/>
                  <p:nvPr/>
                </p:nvSpPr>
                <p:spPr>
                  <a:xfrm>
                    <a:off x="6972475" y="579700"/>
                    <a:ext cx="24975" cy="14025"/>
                  </a:xfrm>
                  <a:custGeom>
                    <a:rect b="b" l="l" r="r" t="t"/>
                    <a:pathLst>
                      <a:path extrusionOk="0" fill="none" h="561" w="999">
                        <a:moveTo>
                          <a:pt x="999" y="56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8" name="Google Shape;248;p25"/>
                  <p:cNvSpPr/>
                  <p:nvPr/>
                </p:nvSpPr>
                <p:spPr>
                  <a:xfrm>
                    <a:off x="6997425" y="593700"/>
                    <a:ext cx="25" cy="25"/>
                  </a:xfrm>
                  <a:custGeom>
                    <a:rect b="b" l="l" r="r" t="t"/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9" name="Google Shape;249;p25"/>
                  <p:cNvSpPr/>
                  <p:nvPr/>
                </p:nvSpPr>
                <p:spPr>
                  <a:xfrm>
                    <a:off x="6991350" y="507225"/>
                    <a:ext cx="29250" cy="25"/>
                  </a:xfrm>
                  <a:custGeom>
                    <a:rect b="b" l="l" r="r" t="t"/>
                    <a:pathLst>
                      <a:path extrusionOk="0" fill="none" h="1" w="1170">
                        <a:moveTo>
                          <a:pt x="1169" y="1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0" name="Google Shape;250;p25"/>
                  <p:cNvSpPr/>
                  <p:nvPr/>
                </p:nvSpPr>
                <p:spPr>
                  <a:xfrm>
                    <a:off x="6972475" y="420775"/>
                    <a:ext cx="24975" cy="14025"/>
                  </a:xfrm>
                  <a:custGeom>
                    <a:rect b="b" l="l" r="r" t="t"/>
                    <a:pathLst>
                      <a:path extrusionOk="0" fill="none" h="561" w="999">
                        <a:moveTo>
                          <a:pt x="0" y="561"/>
                        </a:moveTo>
                        <a:lnTo>
                          <a:pt x="999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1" name="Google Shape;251;p25"/>
                  <p:cNvSpPr/>
                  <p:nvPr/>
                </p:nvSpPr>
                <p:spPr>
                  <a:xfrm>
                    <a:off x="6997425" y="420775"/>
                    <a:ext cx="25" cy="25"/>
                  </a:xfrm>
                  <a:custGeom>
                    <a:rect b="b" l="l" r="r" t="t"/>
                    <a:pathLst>
                      <a:path extrusionOk="0" fill="none" h="1" w="1">
                        <a:moveTo>
                          <a:pt x="1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2" name="Google Shape;252;p25"/>
                  <p:cNvSpPr/>
                  <p:nvPr/>
                </p:nvSpPr>
                <p:spPr>
                  <a:xfrm>
                    <a:off x="6919500" y="356850"/>
                    <a:ext cx="14025" cy="24975"/>
                  </a:xfrm>
                  <a:custGeom>
                    <a:rect b="b" l="l" r="r" t="t"/>
                    <a:pathLst>
                      <a:path extrusionOk="0" fill="none" h="999" w="561">
                        <a:moveTo>
                          <a:pt x="560" y="0"/>
                        </a:moveTo>
                        <a:lnTo>
                          <a:pt x="0" y="999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3" name="Google Shape;253;p25"/>
                  <p:cNvSpPr/>
                  <p:nvPr/>
                </p:nvSpPr>
                <p:spPr>
                  <a:xfrm>
                    <a:off x="6933500" y="356850"/>
                    <a:ext cx="25" cy="25"/>
                  </a:xfrm>
                  <a:custGeom>
                    <a:rect b="b" l="l" r="r" t="t"/>
                    <a:pathLst>
                      <a:path extrusionOk="0" fill="none" h="1" w="1">
                        <a:moveTo>
                          <a:pt x="0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4" name="Google Shape;254;p25"/>
                <p:cNvGrpSpPr/>
                <p:nvPr/>
              </p:nvGrpSpPr>
              <p:grpSpPr>
                <a:xfrm>
                  <a:off x="2945611" y="1851450"/>
                  <a:ext cx="215966" cy="342399"/>
                  <a:chOff x="6718575" y="2318625"/>
                  <a:chExt cx="256950" cy="407375"/>
                </a:xfrm>
              </p:grpSpPr>
              <p:sp>
                <p:nvSpPr>
                  <p:cNvPr id="255" name="Google Shape;255;p25"/>
                  <p:cNvSpPr/>
                  <p:nvPr/>
                </p:nvSpPr>
                <p:spPr>
                  <a:xfrm>
                    <a:off x="6795900" y="2673600"/>
                    <a:ext cx="102300" cy="22550"/>
                  </a:xfrm>
                  <a:custGeom>
                    <a:rect b="b" l="l" r="r" t="t"/>
                    <a:pathLst>
                      <a:path extrusionOk="0" fill="none" h="902" w="4092">
                        <a:moveTo>
                          <a:pt x="4092" y="902"/>
                        </a:moveTo>
                        <a:lnTo>
                          <a:pt x="4092" y="1"/>
                        </a:lnTo>
                        <a:lnTo>
                          <a:pt x="0" y="1"/>
                        </a:lnTo>
                        <a:lnTo>
                          <a:pt x="0" y="902"/>
                        </a:lnTo>
                        <a:lnTo>
                          <a:pt x="4092" y="902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6" name="Google Shape;256;p25"/>
                  <p:cNvSpPr/>
                  <p:nvPr/>
                </p:nvSpPr>
                <p:spPr>
                  <a:xfrm>
                    <a:off x="6795900" y="2650475"/>
                    <a:ext cx="102300" cy="22550"/>
                  </a:xfrm>
                  <a:custGeom>
                    <a:rect b="b" l="l" r="r" t="t"/>
                    <a:pathLst>
                      <a:path extrusionOk="0" fill="none" h="902" w="4092">
                        <a:moveTo>
                          <a:pt x="4092" y="901"/>
                        </a:moveTo>
                        <a:lnTo>
                          <a:pt x="4092" y="0"/>
                        </a:lnTo>
                        <a:lnTo>
                          <a:pt x="0" y="0"/>
                        </a:lnTo>
                        <a:lnTo>
                          <a:pt x="0" y="901"/>
                        </a:lnTo>
                        <a:lnTo>
                          <a:pt x="4092" y="90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7" name="Google Shape;257;p25"/>
                  <p:cNvSpPr/>
                  <p:nvPr/>
                </p:nvSpPr>
                <p:spPr>
                  <a:xfrm>
                    <a:off x="6795900" y="2696125"/>
                    <a:ext cx="102300" cy="29875"/>
                  </a:xfrm>
                  <a:custGeom>
                    <a:rect b="b" l="l" r="r" t="t"/>
                    <a:pathLst>
                      <a:path extrusionOk="0" fill="none" h="1195" w="4092">
                        <a:moveTo>
                          <a:pt x="0" y="1"/>
                        </a:moveTo>
                        <a:lnTo>
                          <a:pt x="0" y="171"/>
                        </a:lnTo>
                        <a:lnTo>
                          <a:pt x="0" y="171"/>
                        </a:lnTo>
                        <a:lnTo>
                          <a:pt x="24" y="318"/>
                        </a:lnTo>
                        <a:lnTo>
                          <a:pt x="98" y="464"/>
                        </a:lnTo>
                        <a:lnTo>
                          <a:pt x="195" y="585"/>
                        </a:lnTo>
                        <a:lnTo>
                          <a:pt x="341" y="659"/>
                        </a:lnTo>
                        <a:lnTo>
                          <a:pt x="1875" y="1170"/>
                        </a:lnTo>
                        <a:lnTo>
                          <a:pt x="1875" y="1170"/>
                        </a:lnTo>
                        <a:lnTo>
                          <a:pt x="2046" y="1194"/>
                        </a:lnTo>
                        <a:lnTo>
                          <a:pt x="2046" y="1194"/>
                        </a:lnTo>
                        <a:lnTo>
                          <a:pt x="2216" y="1170"/>
                        </a:lnTo>
                        <a:lnTo>
                          <a:pt x="3751" y="659"/>
                        </a:lnTo>
                        <a:lnTo>
                          <a:pt x="3751" y="659"/>
                        </a:lnTo>
                        <a:lnTo>
                          <a:pt x="3897" y="585"/>
                        </a:lnTo>
                        <a:lnTo>
                          <a:pt x="3994" y="464"/>
                        </a:lnTo>
                        <a:lnTo>
                          <a:pt x="4067" y="318"/>
                        </a:lnTo>
                        <a:lnTo>
                          <a:pt x="4092" y="171"/>
                        </a:lnTo>
                        <a:lnTo>
                          <a:pt x="4092" y="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8" name="Google Shape;258;p25"/>
                  <p:cNvSpPr/>
                  <p:nvPr/>
                </p:nvSpPr>
                <p:spPr>
                  <a:xfrm>
                    <a:off x="6784925" y="2459275"/>
                    <a:ext cx="35350" cy="166875"/>
                  </a:xfrm>
                  <a:custGeom>
                    <a:rect b="b" l="l" r="r" t="t"/>
                    <a:pathLst>
                      <a:path extrusionOk="0" fill="none" h="6675" w="1414">
                        <a:moveTo>
                          <a:pt x="1413" y="6674"/>
                        </a:moveTo>
                        <a:lnTo>
                          <a:pt x="1413" y="6674"/>
                        </a:lnTo>
                        <a:lnTo>
                          <a:pt x="585" y="2850"/>
                        </a:lnTo>
                        <a:lnTo>
                          <a:pt x="1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9" name="Google Shape;259;p25"/>
                  <p:cNvSpPr/>
                  <p:nvPr/>
                </p:nvSpPr>
                <p:spPr>
                  <a:xfrm>
                    <a:off x="6718575" y="2318625"/>
                    <a:ext cx="256950" cy="307525"/>
                  </a:xfrm>
                  <a:custGeom>
                    <a:rect b="b" l="l" r="r" t="t"/>
                    <a:pathLst>
                      <a:path extrusionOk="0" fill="none" h="12301" w="10278">
                        <a:moveTo>
                          <a:pt x="7185" y="12300"/>
                        </a:moveTo>
                        <a:lnTo>
                          <a:pt x="7185" y="12300"/>
                        </a:lnTo>
                        <a:lnTo>
                          <a:pt x="7307" y="11764"/>
                        </a:lnTo>
                        <a:lnTo>
                          <a:pt x="7477" y="11253"/>
                        </a:lnTo>
                        <a:lnTo>
                          <a:pt x="7672" y="10766"/>
                        </a:lnTo>
                        <a:lnTo>
                          <a:pt x="7891" y="10327"/>
                        </a:lnTo>
                        <a:lnTo>
                          <a:pt x="8135" y="9913"/>
                        </a:lnTo>
                        <a:lnTo>
                          <a:pt x="8378" y="9499"/>
                        </a:lnTo>
                        <a:lnTo>
                          <a:pt x="8914" y="8720"/>
                        </a:lnTo>
                        <a:lnTo>
                          <a:pt x="9182" y="8330"/>
                        </a:lnTo>
                        <a:lnTo>
                          <a:pt x="9425" y="7941"/>
                        </a:lnTo>
                        <a:lnTo>
                          <a:pt x="9645" y="7551"/>
                        </a:lnTo>
                        <a:lnTo>
                          <a:pt x="9864" y="7113"/>
                        </a:lnTo>
                        <a:lnTo>
                          <a:pt x="10034" y="6674"/>
                        </a:lnTo>
                        <a:lnTo>
                          <a:pt x="10156" y="6187"/>
                        </a:lnTo>
                        <a:lnTo>
                          <a:pt x="10229" y="5676"/>
                        </a:lnTo>
                        <a:lnTo>
                          <a:pt x="10253" y="5408"/>
                        </a:lnTo>
                        <a:lnTo>
                          <a:pt x="10278" y="5140"/>
                        </a:lnTo>
                        <a:lnTo>
                          <a:pt x="10278" y="5140"/>
                        </a:lnTo>
                        <a:lnTo>
                          <a:pt x="10229" y="4604"/>
                        </a:lnTo>
                        <a:lnTo>
                          <a:pt x="10156" y="4093"/>
                        </a:lnTo>
                        <a:lnTo>
                          <a:pt x="10034" y="3605"/>
                        </a:lnTo>
                        <a:lnTo>
                          <a:pt x="9864" y="3143"/>
                        </a:lnTo>
                        <a:lnTo>
                          <a:pt x="9645" y="2680"/>
                        </a:lnTo>
                        <a:lnTo>
                          <a:pt x="9401" y="2266"/>
                        </a:lnTo>
                        <a:lnTo>
                          <a:pt x="9084" y="1876"/>
                        </a:lnTo>
                        <a:lnTo>
                          <a:pt x="8768" y="1511"/>
                        </a:lnTo>
                        <a:lnTo>
                          <a:pt x="8402" y="1170"/>
                        </a:lnTo>
                        <a:lnTo>
                          <a:pt x="8013" y="878"/>
                        </a:lnTo>
                        <a:lnTo>
                          <a:pt x="7574" y="634"/>
                        </a:lnTo>
                        <a:lnTo>
                          <a:pt x="7136" y="415"/>
                        </a:lnTo>
                        <a:lnTo>
                          <a:pt x="6673" y="244"/>
                        </a:lnTo>
                        <a:lnTo>
                          <a:pt x="6162" y="98"/>
                        </a:lnTo>
                        <a:lnTo>
                          <a:pt x="5675" y="25"/>
                        </a:lnTo>
                        <a:lnTo>
                          <a:pt x="5139" y="1"/>
                        </a:lnTo>
                        <a:lnTo>
                          <a:pt x="5139" y="1"/>
                        </a:lnTo>
                        <a:lnTo>
                          <a:pt x="4603" y="25"/>
                        </a:lnTo>
                        <a:lnTo>
                          <a:pt x="4116" y="98"/>
                        </a:lnTo>
                        <a:lnTo>
                          <a:pt x="3605" y="244"/>
                        </a:lnTo>
                        <a:lnTo>
                          <a:pt x="3142" y="415"/>
                        </a:lnTo>
                        <a:lnTo>
                          <a:pt x="2703" y="634"/>
                        </a:lnTo>
                        <a:lnTo>
                          <a:pt x="2265" y="878"/>
                        </a:lnTo>
                        <a:lnTo>
                          <a:pt x="1875" y="1170"/>
                        </a:lnTo>
                        <a:lnTo>
                          <a:pt x="1510" y="1511"/>
                        </a:lnTo>
                        <a:lnTo>
                          <a:pt x="1193" y="1876"/>
                        </a:lnTo>
                        <a:lnTo>
                          <a:pt x="877" y="2266"/>
                        </a:lnTo>
                        <a:lnTo>
                          <a:pt x="633" y="2680"/>
                        </a:lnTo>
                        <a:lnTo>
                          <a:pt x="414" y="3143"/>
                        </a:lnTo>
                        <a:lnTo>
                          <a:pt x="244" y="3605"/>
                        </a:lnTo>
                        <a:lnTo>
                          <a:pt x="122" y="4093"/>
                        </a:lnTo>
                        <a:lnTo>
                          <a:pt x="49" y="4604"/>
                        </a:lnTo>
                        <a:lnTo>
                          <a:pt x="0" y="5140"/>
                        </a:lnTo>
                        <a:lnTo>
                          <a:pt x="0" y="5140"/>
                        </a:lnTo>
                        <a:lnTo>
                          <a:pt x="24" y="5408"/>
                        </a:lnTo>
                        <a:lnTo>
                          <a:pt x="49" y="5676"/>
                        </a:lnTo>
                        <a:lnTo>
                          <a:pt x="122" y="6187"/>
                        </a:lnTo>
                        <a:lnTo>
                          <a:pt x="244" y="6674"/>
                        </a:lnTo>
                        <a:lnTo>
                          <a:pt x="414" y="7113"/>
                        </a:lnTo>
                        <a:lnTo>
                          <a:pt x="633" y="7551"/>
                        </a:lnTo>
                        <a:lnTo>
                          <a:pt x="852" y="7941"/>
                        </a:lnTo>
                        <a:lnTo>
                          <a:pt x="1096" y="8330"/>
                        </a:lnTo>
                        <a:lnTo>
                          <a:pt x="1364" y="8720"/>
                        </a:lnTo>
                        <a:lnTo>
                          <a:pt x="1900" y="9499"/>
                        </a:lnTo>
                        <a:lnTo>
                          <a:pt x="2143" y="9913"/>
                        </a:lnTo>
                        <a:lnTo>
                          <a:pt x="2387" y="10327"/>
                        </a:lnTo>
                        <a:lnTo>
                          <a:pt x="2606" y="10766"/>
                        </a:lnTo>
                        <a:lnTo>
                          <a:pt x="2801" y="11253"/>
                        </a:lnTo>
                        <a:lnTo>
                          <a:pt x="2971" y="11764"/>
                        </a:lnTo>
                        <a:lnTo>
                          <a:pt x="3093" y="12300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0" name="Google Shape;260;p25"/>
                  <p:cNvSpPr/>
                  <p:nvPr/>
                </p:nvSpPr>
                <p:spPr>
                  <a:xfrm>
                    <a:off x="6873825" y="2459275"/>
                    <a:ext cx="35350" cy="166875"/>
                  </a:xfrm>
                  <a:custGeom>
                    <a:rect b="b" l="l" r="r" t="t"/>
                    <a:pathLst>
                      <a:path extrusionOk="0" fill="none" h="6675" w="1414">
                        <a:moveTo>
                          <a:pt x="1413" y="1"/>
                        </a:moveTo>
                        <a:lnTo>
                          <a:pt x="1413" y="1"/>
                        </a:lnTo>
                        <a:lnTo>
                          <a:pt x="829" y="2850"/>
                        </a:lnTo>
                        <a:lnTo>
                          <a:pt x="1" y="6674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" name="Google Shape;261;p25"/>
                  <p:cNvSpPr/>
                  <p:nvPr/>
                </p:nvSpPr>
                <p:spPr>
                  <a:xfrm>
                    <a:off x="6801975" y="2453200"/>
                    <a:ext cx="90150" cy="19500"/>
                  </a:xfrm>
                  <a:custGeom>
                    <a:rect b="b" l="l" r="r" t="t"/>
                    <a:pathLst>
                      <a:path extrusionOk="0" fill="none" h="780" w="3606">
                        <a:moveTo>
                          <a:pt x="1" y="73"/>
                        </a:moveTo>
                        <a:lnTo>
                          <a:pt x="829" y="780"/>
                        </a:lnTo>
                        <a:lnTo>
                          <a:pt x="1657" y="73"/>
                        </a:lnTo>
                        <a:lnTo>
                          <a:pt x="1657" y="73"/>
                        </a:lnTo>
                        <a:lnTo>
                          <a:pt x="1730" y="25"/>
                        </a:lnTo>
                        <a:lnTo>
                          <a:pt x="1803" y="0"/>
                        </a:lnTo>
                        <a:lnTo>
                          <a:pt x="1876" y="25"/>
                        </a:lnTo>
                        <a:lnTo>
                          <a:pt x="1949" y="73"/>
                        </a:lnTo>
                        <a:lnTo>
                          <a:pt x="2777" y="780"/>
                        </a:lnTo>
                        <a:lnTo>
                          <a:pt x="3605" y="73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" name="Google Shape;262;p25"/>
                  <p:cNvSpPr/>
                  <p:nvPr/>
                </p:nvSpPr>
                <p:spPr>
                  <a:xfrm>
                    <a:off x="6795900" y="2628550"/>
                    <a:ext cx="102300" cy="25"/>
                  </a:xfrm>
                  <a:custGeom>
                    <a:rect b="b" l="l" r="r" t="t"/>
                    <a:pathLst>
                      <a:path extrusionOk="0" fill="none" h="1" w="4092">
                        <a:moveTo>
                          <a:pt x="0" y="1"/>
                        </a:moveTo>
                        <a:lnTo>
                          <a:pt x="4092" y="1"/>
                        </a:lnTo>
                      </a:path>
                    </a:pathLst>
                  </a:custGeom>
                  <a:noFill/>
                  <a:ln cap="rnd" cmpd="sng" w="12175">
                    <a:solidFill>
                      <a:srgbClr val="9FC5E8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263" name="Google Shape;263;p25"/>
            <p:cNvGrpSpPr/>
            <p:nvPr/>
          </p:nvGrpSpPr>
          <p:grpSpPr>
            <a:xfrm>
              <a:off x="8252287" y="186862"/>
              <a:ext cx="342882" cy="418128"/>
              <a:chOff x="596350" y="929175"/>
              <a:chExt cx="407950" cy="497475"/>
            </a:xfrm>
          </p:grpSpPr>
          <p:sp>
            <p:nvSpPr>
              <p:cNvPr id="264" name="Google Shape;264;p25"/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rect b="b" l="l" r="r" t="t"/>
                <a:pathLst>
                  <a:path extrusionOk="0" fill="none" h="18924" w="1549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5"/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rect b="b" l="l" r="r" t="t"/>
                <a:pathLst>
                  <a:path extrusionOk="0" fill="none" h="18511" w="15101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5"/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rect b="b" l="l" r="r" t="t"/>
                <a:pathLst>
                  <a:path extrusionOk="0" fill="none" h="1" w="5359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rect b="b" l="l" r="r" t="t"/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5"/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rect b="b" l="l" r="r" t="t"/>
                <a:pathLst>
                  <a:path extrusionOk="0" fill="none" h="1" w="1023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5"/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rect b="b" l="l" r="r" t="t"/>
                <a:pathLst>
                  <a:path extrusionOk="0" fill="none" h="1" w="1023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5"/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rect b="b" l="l" r="r" t="t"/>
                <a:pathLst>
                  <a:path extrusionOk="0" fill="none" h="3362" w="3362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1" name="Google Shape;271;p25"/>
            <p:cNvSpPr/>
            <p:nvPr/>
          </p:nvSpPr>
          <p:spPr>
            <a:xfrm>
              <a:off x="9152752" y="221405"/>
              <a:ext cx="351077" cy="349039"/>
            </a:xfrm>
            <a:custGeom>
              <a:rect b="b" l="l" r="r" t="t"/>
              <a:pathLst>
                <a:path extrusionOk="0" fill="none" h="16611" w="16708">
                  <a:moveTo>
                    <a:pt x="414" y="8842"/>
                  </a:moveTo>
                  <a:lnTo>
                    <a:pt x="8403" y="1048"/>
                  </a:ln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lnTo>
                    <a:pt x="12519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2" name="Google Shape;272;p25"/>
            <p:cNvGrpSpPr/>
            <p:nvPr/>
          </p:nvGrpSpPr>
          <p:grpSpPr>
            <a:xfrm>
              <a:off x="8724746" y="870777"/>
              <a:ext cx="391001" cy="264085"/>
              <a:chOff x="564675" y="1700625"/>
              <a:chExt cx="465200" cy="314200"/>
            </a:xfrm>
          </p:grpSpPr>
          <p:sp>
            <p:nvSpPr>
              <p:cNvPr id="273" name="Google Shape;273;p25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rect b="b" l="l" r="r" t="t"/>
                <a:pathLst>
                  <a:path extrusionOk="0" fill="none" h="1170" w="18608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rect b="b" l="l" r="r" t="t"/>
                <a:pathLst>
                  <a:path extrusionOk="0" fill="none" h="10887" w="18608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rect b="b" l="l" r="r" t="t"/>
                <a:pathLst>
                  <a:path extrusionOk="0" fill="none" h="25" w="17975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cap="rnd" cmpd="sng" w="1217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6" name="Google Shape;276;p25"/>
            <p:cNvSpPr/>
            <p:nvPr/>
          </p:nvSpPr>
          <p:spPr>
            <a:xfrm>
              <a:off x="9124314" y="1471215"/>
              <a:ext cx="340844" cy="340865"/>
            </a:xfrm>
            <a:custGeom>
              <a:rect b="b" l="l" r="r" t="t"/>
              <a:pathLst>
                <a:path extrusionOk="0" fill="none" h="16222" w="16221">
                  <a:moveTo>
                    <a:pt x="0" y="8111"/>
                  </a:moveTo>
                  <a:lnTo>
                    <a:pt x="0" y="8111"/>
                  </a:lnTo>
                  <a:lnTo>
                    <a:pt x="0" y="7697"/>
                  </a:lnTo>
                  <a:lnTo>
                    <a:pt x="49" y="7283"/>
                  </a:lnTo>
                  <a:lnTo>
                    <a:pt x="98" y="6869"/>
                  </a:lnTo>
                  <a:lnTo>
                    <a:pt x="171" y="6479"/>
                  </a:lnTo>
                  <a:lnTo>
                    <a:pt x="244" y="6090"/>
                  </a:lnTo>
                  <a:lnTo>
                    <a:pt x="366" y="5700"/>
                  </a:lnTo>
                  <a:lnTo>
                    <a:pt x="487" y="5335"/>
                  </a:lnTo>
                  <a:lnTo>
                    <a:pt x="634" y="4945"/>
                  </a:lnTo>
                  <a:lnTo>
                    <a:pt x="804" y="4604"/>
                  </a:lnTo>
                  <a:lnTo>
                    <a:pt x="975" y="4239"/>
                  </a:lnTo>
                  <a:lnTo>
                    <a:pt x="1169" y="3898"/>
                  </a:lnTo>
                  <a:lnTo>
                    <a:pt x="1389" y="3581"/>
                  </a:lnTo>
                  <a:lnTo>
                    <a:pt x="1608" y="3264"/>
                  </a:lnTo>
                  <a:lnTo>
                    <a:pt x="1851" y="2948"/>
                  </a:lnTo>
                  <a:lnTo>
                    <a:pt x="2119" y="2656"/>
                  </a:lnTo>
                  <a:lnTo>
                    <a:pt x="2387" y="2388"/>
                  </a:lnTo>
                  <a:lnTo>
                    <a:pt x="2655" y="2120"/>
                  </a:lnTo>
                  <a:lnTo>
                    <a:pt x="2947" y="1852"/>
                  </a:lnTo>
                  <a:lnTo>
                    <a:pt x="3264" y="1608"/>
                  </a:lnTo>
                  <a:lnTo>
                    <a:pt x="3581" y="1389"/>
                  </a:lnTo>
                  <a:lnTo>
                    <a:pt x="3897" y="1170"/>
                  </a:lnTo>
                  <a:lnTo>
                    <a:pt x="4238" y="975"/>
                  </a:lnTo>
                  <a:lnTo>
                    <a:pt x="4603" y="805"/>
                  </a:lnTo>
                  <a:lnTo>
                    <a:pt x="4944" y="634"/>
                  </a:lnTo>
                  <a:lnTo>
                    <a:pt x="5334" y="488"/>
                  </a:lnTo>
                  <a:lnTo>
                    <a:pt x="5699" y="366"/>
                  </a:lnTo>
                  <a:lnTo>
                    <a:pt x="6089" y="244"/>
                  </a:lnTo>
                  <a:lnTo>
                    <a:pt x="6479" y="171"/>
                  </a:lnTo>
                  <a:lnTo>
                    <a:pt x="6868" y="98"/>
                  </a:lnTo>
                  <a:lnTo>
                    <a:pt x="7282" y="50"/>
                  </a:lnTo>
                  <a:lnTo>
                    <a:pt x="7696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8525" y="1"/>
                  </a:lnTo>
                  <a:lnTo>
                    <a:pt x="8939" y="50"/>
                  </a:lnTo>
                  <a:lnTo>
                    <a:pt x="9353" y="98"/>
                  </a:lnTo>
                  <a:lnTo>
                    <a:pt x="9742" y="171"/>
                  </a:lnTo>
                  <a:lnTo>
                    <a:pt x="10132" y="244"/>
                  </a:lnTo>
                  <a:lnTo>
                    <a:pt x="10522" y="366"/>
                  </a:lnTo>
                  <a:lnTo>
                    <a:pt x="10911" y="488"/>
                  </a:lnTo>
                  <a:lnTo>
                    <a:pt x="11277" y="634"/>
                  </a:lnTo>
                  <a:lnTo>
                    <a:pt x="11618" y="805"/>
                  </a:lnTo>
                  <a:lnTo>
                    <a:pt x="11983" y="975"/>
                  </a:lnTo>
                  <a:lnTo>
                    <a:pt x="12324" y="1170"/>
                  </a:lnTo>
                  <a:lnTo>
                    <a:pt x="12641" y="1389"/>
                  </a:lnTo>
                  <a:lnTo>
                    <a:pt x="12957" y="1608"/>
                  </a:lnTo>
                  <a:lnTo>
                    <a:pt x="13274" y="1852"/>
                  </a:lnTo>
                  <a:lnTo>
                    <a:pt x="13566" y="2120"/>
                  </a:lnTo>
                  <a:lnTo>
                    <a:pt x="13834" y="2388"/>
                  </a:lnTo>
                  <a:lnTo>
                    <a:pt x="14126" y="2656"/>
                  </a:lnTo>
                  <a:lnTo>
                    <a:pt x="14370" y="2948"/>
                  </a:lnTo>
                  <a:lnTo>
                    <a:pt x="14613" y="3264"/>
                  </a:lnTo>
                  <a:lnTo>
                    <a:pt x="14832" y="3581"/>
                  </a:lnTo>
                  <a:lnTo>
                    <a:pt x="15052" y="3898"/>
                  </a:lnTo>
                  <a:lnTo>
                    <a:pt x="15247" y="4239"/>
                  </a:lnTo>
                  <a:lnTo>
                    <a:pt x="15417" y="4604"/>
                  </a:lnTo>
                  <a:lnTo>
                    <a:pt x="15587" y="4945"/>
                  </a:lnTo>
                  <a:lnTo>
                    <a:pt x="15734" y="5335"/>
                  </a:lnTo>
                  <a:lnTo>
                    <a:pt x="15855" y="5700"/>
                  </a:lnTo>
                  <a:lnTo>
                    <a:pt x="15977" y="6090"/>
                  </a:lnTo>
                  <a:lnTo>
                    <a:pt x="16050" y="6479"/>
                  </a:lnTo>
                  <a:lnTo>
                    <a:pt x="16123" y="6869"/>
                  </a:lnTo>
                  <a:lnTo>
                    <a:pt x="16172" y="7283"/>
                  </a:lnTo>
                  <a:lnTo>
                    <a:pt x="16221" y="7697"/>
                  </a:lnTo>
                  <a:lnTo>
                    <a:pt x="16221" y="8111"/>
                  </a:lnTo>
                  <a:lnTo>
                    <a:pt x="16221" y="8111"/>
                  </a:lnTo>
                  <a:lnTo>
                    <a:pt x="16221" y="8525"/>
                  </a:lnTo>
                  <a:lnTo>
                    <a:pt x="16172" y="8939"/>
                  </a:lnTo>
                  <a:lnTo>
                    <a:pt x="16123" y="9353"/>
                  </a:lnTo>
                  <a:lnTo>
                    <a:pt x="16050" y="9743"/>
                  </a:lnTo>
                  <a:lnTo>
                    <a:pt x="15977" y="10133"/>
                  </a:lnTo>
                  <a:lnTo>
                    <a:pt x="15855" y="10522"/>
                  </a:lnTo>
                  <a:lnTo>
                    <a:pt x="15734" y="10888"/>
                  </a:lnTo>
                  <a:lnTo>
                    <a:pt x="15587" y="11277"/>
                  </a:lnTo>
                  <a:lnTo>
                    <a:pt x="15417" y="11618"/>
                  </a:lnTo>
                  <a:lnTo>
                    <a:pt x="15247" y="11984"/>
                  </a:lnTo>
                  <a:lnTo>
                    <a:pt x="15052" y="12324"/>
                  </a:lnTo>
                  <a:lnTo>
                    <a:pt x="14832" y="12641"/>
                  </a:lnTo>
                  <a:lnTo>
                    <a:pt x="14613" y="12958"/>
                  </a:lnTo>
                  <a:lnTo>
                    <a:pt x="14370" y="13274"/>
                  </a:lnTo>
                  <a:lnTo>
                    <a:pt x="14126" y="13567"/>
                  </a:lnTo>
                  <a:lnTo>
                    <a:pt x="13834" y="13835"/>
                  </a:lnTo>
                  <a:lnTo>
                    <a:pt x="13566" y="14102"/>
                  </a:lnTo>
                  <a:lnTo>
                    <a:pt x="13274" y="14370"/>
                  </a:lnTo>
                  <a:lnTo>
                    <a:pt x="12957" y="14614"/>
                  </a:lnTo>
                  <a:lnTo>
                    <a:pt x="12641" y="14833"/>
                  </a:lnTo>
                  <a:lnTo>
                    <a:pt x="12324" y="15052"/>
                  </a:lnTo>
                  <a:lnTo>
                    <a:pt x="11983" y="15247"/>
                  </a:lnTo>
                  <a:lnTo>
                    <a:pt x="11618" y="15418"/>
                  </a:lnTo>
                  <a:lnTo>
                    <a:pt x="11277" y="15588"/>
                  </a:lnTo>
                  <a:lnTo>
                    <a:pt x="10911" y="15734"/>
                  </a:lnTo>
                  <a:lnTo>
                    <a:pt x="10522" y="15856"/>
                  </a:lnTo>
                  <a:lnTo>
                    <a:pt x="10132" y="15978"/>
                  </a:lnTo>
                  <a:lnTo>
                    <a:pt x="9742" y="16051"/>
                  </a:lnTo>
                  <a:lnTo>
                    <a:pt x="9353" y="16124"/>
                  </a:lnTo>
                  <a:lnTo>
                    <a:pt x="8939" y="16173"/>
                  </a:lnTo>
                  <a:lnTo>
                    <a:pt x="8525" y="16221"/>
                  </a:lnTo>
                  <a:lnTo>
                    <a:pt x="8111" y="16221"/>
                  </a:lnTo>
                  <a:lnTo>
                    <a:pt x="8111" y="16221"/>
                  </a:lnTo>
                  <a:lnTo>
                    <a:pt x="7696" y="16221"/>
                  </a:lnTo>
                  <a:lnTo>
                    <a:pt x="7282" y="16173"/>
                  </a:lnTo>
                  <a:lnTo>
                    <a:pt x="6868" y="16124"/>
                  </a:lnTo>
                  <a:lnTo>
                    <a:pt x="6479" y="16051"/>
                  </a:lnTo>
                  <a:lnTo>
                    <a:pt x="6089" y="15978"/>
                  </a:lnTo>
                  <a:lnTo>
                    <a:pt x="5699" y="15856"/>
                  </a:lnTo>
                  <a:lnTo>
                    <a:pt x="5334" y="15734"/>
                  </a:lnTo>
                  <a:lnTo>
                    <a:pt x="4944" y="15588"/>
                  </a:lnTo>
                  <a:lnTo>
                    <a:pt x="4603" y="15418"/>
                  </a:lnTo>
                  <a:lnTo>
                    <a:pt x="4238" y="15247"/>
                  </a:lnTo>
                  <a:lnTo>
                    <a:pt x="3897" y="15052"/>
                  </a:lnTo>
                  <a:lnTo>
                    <a:pt x="3581" y="14833"/>
                  </a:lnTo>
                  <a:lnTo>
                    <a:pt x="3264" y="14614"/>
                  </a:lnTo>
                  <a:lnTo>
                    <a:pt x="2947" y="14370"/>
                  </a:lnTo>
                  <a:lnTo>
                    <a:pt x="2655" y="14102"/>
                  </a:lnTo>
                  <a:lnTo>
                    <a:pt x="2387" y="13835"/>
                  </a:lnTo>
                  <a:lnTo>
                    <a:pt x="2119" y="13567"/>
                  </a:lnTo>
                  <a:lnTo>
                    <a:pt x="1851" y="13274"/>
                  </a:lnTo>
                  <a:lnTo>
                    <a:pt x="1608" y="12958"/>
                  </a:lnTo>
                  <a:lnTo>
                    <a:pt x="1389" y="12641"/>
                  </a:lnTo>
                  <a:lnTo>
                    <a:pt x="1169" y="12324"/>
                  </a:lnTo>
                  <a:lnTo>
                    <a:pt x="975" y="11984"/>
                  </a:lnTo>
                  <a:lnTo>
                    <a:pt x="804" y="11618"/>
                  </a:lnTo>
                  <a:lnTo>
                    <a:pt x="634" y="11277"/>
                  </a:lnTo>
                  <a:lnTo>
                    <a:pt x="487" y="10888"/>
                  </a:lnTo>
                  <a:lnTo>
                    <a:pt x="366" y="10522"/>
                  </a:lnTo>
                  <a:lnTo>
                    <a:pt x="244" y="10133"/>
                  </a:lnTo>
                  <a:lnTo>
                    <a:pt x="171" y="9743"/>
                  </a:lnTo>
                  <a:lnTo>
                    <a:pt x="98" y="9353"/>
                  </a:lnTo>
                  <a:lnTo>
                    <a:pt x="49" y="8939"/>
                  </a:lnTo>
                  <a:lnTo>
                    <a:pt x="0" y="8525"/>
                  </a:lnTo>
                  <a:lnTo>
                    <a:pt x="0" y="8111"/>
                  </a:lnTo>
                  <a:lnTo>
                    <a:pt x="0" y="8111"/>
                  </a:lnTo>
                  <a:close/>
                  <a:moveTo>
                    <a:pt x="7234" y="11180"/>
                  </a:moveTo>
                  <a:lnTo>
                    <a:pt x="7234" y="11180"/>
                  </a:lnTo>
                  <a:lnTo>
                    <a:pt x="7282" y="11180"/>
                  </a:lnTo>
                  <a:lnTo>
                    <a:pt x="7282" y="11180"/>
                  </a:lnTo>
                  <a:lnTo>
                    <a:pt x="7453" y="11155"/>
                  </a:lnTo>
                  <a:lnTo>
                    <a:pt x="7623" y="11082"/>
                  </a:lnTo>
                  <a:lnTo>
                    <a:pt x="7794" y="10985"/>
                  </a:lnTo>
                  <a:lnTo>
                    <a:pt x="7916" y="10863"/>
                  </a:lnTo>
                  <a:lnTo>
                    <a:pt x="12007" y="6747"/>
                  </a:lnTo>
                  <a:lnTo>
                    <a:pt x="12007" y="6747"/>
                  </a:lnTo>
                  <a:lnTo>
                    <a:pt x="12105" y="6625"/>
                  </a:lnTo>
                  <a:lnTo>
                    <a:pt x="12153" y="6504"/>
                  </a:lnTo>
                  <a:lnTo>
                    <a:pt x="12202" y="6358"/>
                  </a:lnTo>
                  <a:lnTo>
                    <a:pt x="12202" y="6211"/>
                  </a:lnTo>
                  <a:lnTo>
                    <a:pt x="12202" y="6211"/>
                  </a:lnTo>
                  <a:lnTo>
                    <a:pt x="12178" y="6017"/>
                  </a:lnTo>
                  <a:lnTo>
                    <a:pt x="12129" y="5822"/>
                  </a:lnTo>
                  <a:lnTo>
                    <a:pt x="12032" y="5676"/>
                  </a:lnTo>
                  <a:lnTo>
                    <a:pt x="11886" y="5529"/>
                  </a:lnTo>
                  <a:lnTo>
                    <a:pt x="11886" y="5529"/>
                  </a:lnTo>
                  <a:lnTo>
                    <a:pt x="11764" y="5432"/>
                  </a:lnTo>
                  <a:lnTo>
                    <a:pt x="11618" y="5383"/>
                  </a:lnTo>
                  <a:lnTo>
                    <a:pt x="11472" y="5335"/>
                  </a:lnTo>
                  <a:lnTo>
                    <a:pt x="11325" y="5335"/>
                  </a:lnTo>
                  <a:lnTo>
                    <a:pt x="11325" y="5335"/>
                  </a:lnTo>
                  <a:lnTo>
                    <a:pt x="11131" y="5359"/>
                  </a:lnTo>
                  <a:lnTo>
                    <a:pt x="10960" y="5408"/>
                  </a:lnTo>
                  <a:lnTo>
                    <a:pt x="10790" y="5505"/>
                  </a:lnTo>
                  <a:lnTo>
                    <a:pt x="10643" y="5651"/>
                  </a:lnTo>
                  <a:lnTo>
                    <a:pt x="7161" y="8988"/>
                  </a:lnTo>
                  <a:lnTo>
                    <a:pt x="5797" y="7648"/>
                  </a:lnTo>
                  <a:lnTo>
                    <a:pt x="5797" y="7648"/>
                  </a:lnTo>
                  <a:lnTo>
                    <a:pt x="5675" y="7527"/>
                  </a:lnTo>
                  <a:lnTo>
                    <a:pt x="5505" y="7454"/>
                  </a:lnTo>
                  <a:lnTo>
                    <a:pt x="5358" y="7405"/>
                  </a:lnTo>
                  <a:lnTo>
                    <a:pt x="5188" y="7380"/>
                  </a:lnTo>
                  <a:lnTo>
                    <a:pt x="5188" y="7380"/>
                  </a:lnTo>
                  <a:lnTo>
                    <a:pt x="5017" y="7405"/>
                  </a:lnTo>
                  <a:lnTo>
                    <a:pt x="4847" y="7454"/>
                  </a:lnTo>
                  <a:lnTo>
                    <a:pt x="4701" y="7527"/>
                  </a:lnTo>
                  <a:lnTo>
                    <a:pt x="4555" y="7648"/>
                  </a:lnTo>
                  <a:lnTo>
                    <a:pt x="4555" y="7648"/>
                  </a:lnTo>
                  <a:lnTo>
                    <a:pt x="4457" y="7770"/>
                  </a:lnTo>
                  <a:lnTo>
                    <a:pt x="4360" y="7916"/>
                  </a:lnTo>
                  <a:lnTo>
                    <a:pt x="4311" y="8087"/>
                  </a:lnTo>
                  <a:lnTo>
                    <a:pt x="4311" y="8257"/>
                  </a:lnTo>
                  <a:lnTo>
                    <a:pt x="4311" y="8257"/>
                  </a:lnTo>
                  <a:lnTo>
                    <a:pt x="4311" y="8428"/>
                  </a:lnTo>
                  <a:lnTo>
                    <a:pt x="4360" y="8598"/>
                  </a:lnTo>
                  <a:lnTo>
                    <a:pt x="4457" y="8744"/>
                  </a:lnTo>
                  <a:lnTo>
                    <a:pt x="4555" y="8890"/>
                  </a:lnTo>
                  <a:lnTo>
                    <a:pt x="6601" y="10936"/>
                  </a:lnTo>
                  <a:lnTo>
                    <a:pt x="6601" y="10936"/>
                  </a:lnTo>
                  <a:lnTo>
                    <a:pt x="6747" y="11034"/>
                  </a:lnTo>
                  <a:lnTo>
                    <a:pt x="6893" y="11131"/>
                  </a:lnTo>
                  <a:lnTo>
                    <a:pt x="7063" y="11180"/>
                  </a:lnTo>
                  <a:lnTo>
                    <a:pt x="7234" y="11180"/>
                  </a:lnTo>
                  <a:lnTo>
                    <a:pt x="7234" y="11180"/>
                  </a:lnTo>
                  <a:close/>
                </a:path>
              </a:pathLst>
            </a:custGeom>
            <a:noFill/>
            <a:ln cap="rnd" cmpd="sng" w="1217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 color">
    <p:bg>
      <p:bgPr>
        <a:solidFill>
          <a:srgbClr val="6FA8DC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>
            <p:ph idx="2" type="pic"/>
          </p:nvPr>
        </p:nvSpPr>
        <p:spPr>
          <a:xfrm>
            <a:off x="1" y="0"/>
            <a:ext cx="54375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grpSp>
        <p:nvGrpSpPr>
          <p:cNvPr id="281" name="Google Shape;281;p27"/>
          <p:cNvGrpSpPr/>
          <p:nvPr/>
        </p:nvGrpSpPr>
        <p:grpSpPr>
          <a:xfrm flipH="1">
            <a:off x="3086924" y="189451"/>
            <a:ext cx="5575027" cy="4497078"/>
            <a:chOff x="252031" y="391887"/>
            <a:chExt cx="7433369" cy="6215727"/>
          </a:xfrm>
        </p:grpSpPr>
        <p:sp>
          <p:nvSpPr>
            <p:cNvPr id="282" name="Google Shape;282;p27"/>
            <p:cNvSpPr/>
            <p:nvPr/>
          </p:nvSpPr>
          <p:spPr>
            <a:xfrm>
              <a:off x="609600" y="391887"/>
              <a:ext cx="7075800" cy="5878200"/>
            </a:xfrm>
            <a:prstGeom prst="rect">
              <a:avLst/>
            </a:prstGeom>
            <a:noFill/>
            <a:ln cap="flat" cmpd="sng" w="127000">
              <a:solidFill>
                <a:srgbClr val="2F334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979713" y="1181214"/>
              <a:ext cx="6117900" cy="5426400"/>
            </a:xfrm>
            <a:prstGeom prst="rect">
              <a:avLst/>
            </a:prstGeom>
            <a:gradFill>
              <a:gsLst>
                <a:gs pos="0">
                  <a:srgbClr val="038B30">
                    <a:alpha val="69803"/>
                  </a:srgbClr>
                </a:gs>
                <a:gs pos="50000">
                  <a:srgbClr val="05EE55">
                    <a:alpha val="69803"/>
                  </a:srgbClr>
                </a:gs>
                <a:gs pos="100000">
                  <a:srgbClr val="C0F400">
                    <a:alpha val="69803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252031" y="655467"/>
              <a:ext cx="6475200" cy="570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27"/>
          <p:cNvSpPr txBox="1"/>
          <p:nvPr>
            <p:ph type="title"/>
          </p:nvPr>
        </p:nvSpPr>
        <p:spPr>
          <a:xfrm>
            <a:off x="4132906" y="687330"/>
            <a:ext cx="4588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342"/>
              </a:buClr>
              <a:buSzPts val="2400"/>
              <a:buFont typeface="Calibri"/>
              <a:buNone/>
              <a:defRPr b="1" sz="24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4132906" y="1472005"/>
            <a:ext cx="4588200" cy="2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04800" lvl="0" marL="45720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F3342"/>
              </a:buClr>
              <a:buSzPts val="1200"/>
              <a:buChar char="●"/>
              <a:defRPr sz="1200">
                <a:solidFill>
                  <a:srgbClr val="2F3342"/>
                </a:solidFill>
              </a:defRPr>
            </a:lvl1pPr>
            <a:lvl2pPr indent="-3048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F3342"/>
              </a:buClr>
              <a:buSzPts val="1200"/>
              <a:buChar char="○"/>
              <a:defRPr sz="1200">
                <a:solidFill>
                  <a:srgbClr val="2F3342"/>
                </a:solidFill>
              </a:defRPr>
            </a:lvl2pPr>
            <a:lvl3pPr indent="-29845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F3342"/>
              </a:buClr>
              <a:buSzPts val="1100"/>
              <a:buChar char="■"/>
              <a:defRPr sz="1100">
                <a:solidFill>
                  <a:srgbClr val="2F3342"/>
                </a:solidFill>
              </a:defRPr>
            </a:lvl3pPr>
            <a:lvl4pPr indent="-28575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F3342"/>
              </a:buClr>
              <a:buSzPts val="900"/>
              <a:buChar char="●"/>
              <a:defRPr sz="900">
                <a:solidFill>
                  <a:srgbClr val="2F3342"/>
                </a:solidFill>
              </a:defRPr>
            </a:lvl4pPr>
            <a:lvl5pPr indent="-28575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F3342"/>
              </a:buClr>
              <a:buSzPts val="900"/>
              <a:buChar char="○"/>
              <a:defRPr sz="900">
                <a:solidFill>
                  <a:srgbClr val="2F3342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7" name="Google Shape;287;p27"/>
          <p:cNvSpPr txBox="1"/>
          <p:nvPr>
            <p:ph idx="3" type="body"/>
          </p:nvPr>
        </p:nvSpPr>
        <p:spPr>
          <a:xfrm>
            <a:off x="4151860" y="1166267"/>
            <a:ext cx="4557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F3342"/>
              </a:buClr>
              <a:buSzPts val="1500"/>
              <a:buNone/>
              <a:defRPr sz="1500">
                <a:solidFill>
                  <a:srgbClr val="2F33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661952" y="4810238"/>
            <a:ext cx="482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rm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orioh.com/a/42dc6d4ad6a5/user-interface-design-ui-in-software-engineering" TargetMode="External"/><Relationship Id="rId4" Type="http://schemas.openxmlformats.org/officeDocument/2006/relationships/hyperlink" Target="https://www.uxmatters.com/mt/archives/2022/10/applying-the-8-golden-rules-of-user-interface-design.php" TargetMode="External"/><Relationship Id="rId9" Type="http://schemas.openxmlformats.org/officeDocument/2006/relationships/hyperlink" Target="https://uxdesign.cc/ux-psychology-principles-seven-fundamental-design-principles-39c420a05f84" TargetMode="External"/><Relationship Id="rId5" Type="http://schemas.openxmlformats.org/officeDocument/2006/relationships/hyperlink" Target="https://yellowchalk.com/blog/8-golden-rules-of-interface-design/" TargetMode="External"/><Relationship Id="rId6" Type="http://schemas.openxmlformats.org/officeDocument/2006/relationships/hyperlink" Target="https://www.linkedin.com/pulse/creating-consistency-ui-design-manjesh-yadav-" TargetMode="External"/><Relationship Id="rId7" Type="http://schemas.openxmlformats.org/officeDocument/2006/relationships/hyperlink" Target="https://www.chameleon.io/inspiration/slack-product-tour-tooltips" TargetMode="External"/><Relationship Id="rId8" Type="http://schemas.openxmlformats.org/officeDocument/2006/relationships/hyperlink" Target="https://www.skyscanner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ctrTitle"/>
          </p:nvPr>
        </p:nvSpPr>
        <p:spPr>
          <a:xfrm>
            <a:off x="671250" y="723300"/>
            <a:ext cx="78015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000"/>
              <a:t>CSE 3411</a:t>
            </a:r>
            <a:br>
              <a:rPr lang="en" sz="4400"/>
            </a:br>
            <a:r>
              <a:rPr lang="en" sz="3200"/>
              <a:t>System Analysis and Design (SAD)</a:t>
            </a:r>
            <a:br>
              <a:rPr lang="en" sz="3200"/>
            </a:br>
            <a:r>
              <a:rPr lang="en" sz="3200"/>
              <a:t>Spring 2024</a:t>
            </a:r>
            <a:endParaRPr sz="4000"/>
          </a:p>
        </p:txBody>
      </p:sp>
      <p:sp>
        <p:nvSpPr>
          <p:cNvPr id="294" name="Google Shape;294;p28"/>
          <p:cNvSpPr txBox="1"/>
          <p:nvPr>
            <p:ph idx="1" type="subTitle"/>
          </p:nvPr>
        </p:nvSpPr>
        <p:spPr>
          <a:xfrm>
            <a:off x="671250" y="3174874"/>
            <a:ext cx="7801500" cy="17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Dr. Suman Ahmmed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Sumayra Islam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Abtahi Ahmed</a:t>
            </a:r>
            <a:endParaRPr sz="2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Shneiderman’s Eight G</a:t>
            </a:r>
            <a:r>
              <a:rPr lang="en" sz="3200"/>
              <a:t>olden Rules of UI Design</a:t>
            </a:r>
            <a:endParaRPr sz="3200"/>
          </a:p>
        </p:txBody>
      </p:sp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83100" y="1152475"/>
            <a:ext cx="4488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Strive For Consistency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ame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design patterns and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sequences of actions in similar situations throughout an application’s workflows.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Identical terminology should be used in prompts, menus, and help screens;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Consistent colors, layout, capitalization, fonts, etc, should be employed throughout.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0" name="Google Shape;3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550" y="1609675"/>
            <a:ext cx="4114800" cy="274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1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Shneiderman’s Eight Golden Rules of UI Design</a:t>
            </a:r>
            <a:endParaRPr sz="3200"/>
          </a:p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83100" y="1152475"/>
            <a:ext cx="4488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Seek Universal Usability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user-interface design is good only when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all new users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can find their way through the application without any problems and can quickly achieve their goals.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sers may be of different ages or from different cultures.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 be done by the use of navigation tips and shortcuts.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8" name="Google Shape;3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735550"/>
            <a:ext cx="3657600" cy="20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9" name="Google Shape;3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925" y="2905088"/>
            <a:ext cx="3657601" cy="20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Shneiderman’s Eight Golden Rules of UI Design</a:t>
            </a:r>
            <a:endParaRPr sz="3200"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83100" y="1152475"/>
            <a:ext cx="4488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Offer Informative Feedback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design should always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keep users informed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about what is going on. Don’t keep the users guessing — tell them what’s happening.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When users know the current system status, they learn the outcome of their prior interactions and determine next steps.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Creates trust in the product and the brand.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6" name="Google Shape;376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7" name="Google Shape;3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1609675"/>
            <a:ext cx="4114799" cy="274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Shneiderman’s Eight Golden Rules of UI Design</a:t>
            </a:r>
            <a:endParaRPr sz="3200"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83100" y="1152475"/>
            <a:ext cx="4488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Design Dialog To Yield Closure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Make sure that the user sees an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appropriate message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maybe even receives some kind of reward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at the end of a process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ives users a sense of satisfaction on completing the task.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4" name="Google Shape;384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92750"/>
            <a:ext cx="3657600" cy="3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Shneiderman’s Eight Golden Rules of UI Design</a:t>
            </a:r>
            <a:endParaRPr sz="3200"/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83100" y="1152475"/>
            <a:ext cx="4488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Prevent Errors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Guide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your users through an entire process, smoothly and seamlessly.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Good error messages are important, but the best designs carefully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prevent problems from occurring in the first place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3" name="Google Shape;3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425" y="1777125"/>
            <a:ext cx="4267199" cy="240829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Shneiderman’s Eight Golden Rules of UI Design</a:t>
            </a:r>
            <a:endParaRPr sz="3200"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83100" y="1152475"/>
            <a:ext cx="4488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Permit Easy Reversal Of Actions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elieves anxiety, since the user knows that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errors can be undone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; it thus encourages exploration of unfamiliar options.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Ability to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cancel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current action or go back and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undo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their actions.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(Back,Cancel,Close,Undo,Redo,etc)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0" name="Google Shape;400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01" name="Google Shape;4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600" y="1040350"/>
            <a:ext cx="2743201" cy="137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2" name="Google Shape;40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325" y="2571750"/>
            <a:ext cx="3657601" cy="22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Shneiderman’s Eight Golden Rules of UI Design</a:t>
            </a:r>
            <a:endParaRPr sz="3200"/>
          </a:p>
        </p:txBody>
      </p:sp>
      <p:sp>
        <p:nvSpPr>
          <p:cNvPr id="408" name="Google Shape;408;p43"/>
          <p:cNvSpPr txBox="1"/>
          <p:nvPr>
            <p:ph idx="1" type="body"/>
          </p:nvPr>
        </p:nvSpPr>
        <p:spPr>
          <a:xfrm>
            <a:off x="83100" y="1152475"/>
            <a:ext cx="4488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Let The Users Be In Control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Experienced users strongly desire the sense that they are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in charge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the interface and that the interface responds to their actions.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Give users the ability to use your application in whatever way they want to use it and enable them to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customize the user interface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suit their needs.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9" name="Google Shape;409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475" y="2351888"/>
            <a:ext cx="4267200" cy="18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Shneiderman’s Eight Golden Rules of UI Design</a:t>
            </a:r>
            <a:endParaRPr sz="3200"/>
          </a:p>
        </p:txBody>
      </p:sp>
      <p:sp>
        <p:nvSpPr>
          <p:cNvPr id="416" name="Google Shape;416;p44"/>
          <p:cNvSpPr txBox="1"/>
          <p:nvPr>
            <p:ph idx="1" type="body"/>
          </p:nvPr>
        </p:nvSpPr>
        <p:spPr>
          <a:xfrm>
            <a:off x="83100" y="1152475"/>
            <a:ext cx="468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8.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Reduce Short-Term Memory Load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Don’t make your users remember any information except what’s absolutely necessary.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Recognizing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something is easier than remembering it.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iconography and other visual aids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such as themed coloring and consistent placement of items.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Avoid requiring overly long sequences of actions.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7" name="Google Shape;417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8" name="Google Shape;4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300" y="1192750"/>
            <a:ext cx="3417549" cy="345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Shneiderman’s Eight Golden Rules of UI Design</a:t>
            </a:r>
            <a:endParaRPr sz="3200"/>
          </a:p>
        </p:txBody>
      </p:sp>
      <p:sp>
        <p:nvSpPr>
          <p:cNvPr id="424" name="Google Shape;424;p45"/>
          <p:cNvSpPr txBox="1"/>
          <p:nvPr>
            <p:ph idx="1" type="body"/>
          </p:nvPr>
        </p:nvSpPr>
        <p:spPr>
          <a:xfrm>
            <a:off x="83100" y="1152475"/>
            <a:ext cx="8749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8.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Reduce Short-Term Memory Load</a:t>
            </a:r>
            <a:endParaRPr b="1" sz="24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The rule of thumb is that people can remember “seven plus or minus two chunks” of information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5" name="Google Shape;425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Nor</a:t>
            </a:r>
            <a:r>
              <a:rPr lang="en" sz="3200"/>
              <a:t>man’s Seven Fundamental Design Principles</a:t>
            </a:r>
            <a:endParaRPr sz="3200"/>
          </a:p>
        </p:txBody>
      </p:sp>
      <p:sp>
        <p:nvSpPr>
          <p:cNvPr id="431" name="Google Shape;431;p46"/>
          <p:cNvSpPr txBox="1"/>
          <p:nvPr>
            <p:ph idx="1" type="body"/>
          </p:nvPr>
        </p:nvSpPr>
        <p:spPr>
          <a:xfrm>
            <a:off x="83100" y="1152475"/>
            <a:ext cx="468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Discoverability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Determine the current state of the system and discover which actions are possible at the moment.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2" name="Google Shape;432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33" name="Google Shape;4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60" y="1463040"/>
            <a:ext cx="4071299" cy="3053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01" name="Google Shape;3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/>
              <a:t>SDLC Steps </a:t>
            </a:r>
            <a:endParaRPr sz="3200"/>
          </a:p>
        </p:txBody>
      </p: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5143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romanL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Idea Generation (optional)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76250" lvl="0" marL="5143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romanL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Planning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76250" lvl="0" marL="5143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romanL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System Information/Requirement Gathering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76250" lvl="0" marL="5143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romanL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Analysis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76250" lvl="0" marL="5143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Oswald"/>
              <a:buAutoNum type="romanLcPeriod"/>
            </a:pPr>
            <a:r>
              <a:rPr lang="en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Design</a:t>
            </a:r>
            <a:endParaRPr>
              <a:solidFill>
                <a:srgbClr val="93C47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76250" lvl="0" marL="5143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romanL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Development/Construction/Coding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76250" lvl="0" marL="5143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romanL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Testing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76250" lvl="0" marL="5143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romanL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Deployment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476250" lvl="0" marL="5143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AutoNum type="romanL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Post–Implementation &amp; Maintenance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Norman’s Seven Fundamental Design Principles</a:t>
            </a:r>
            <a:endParaRPr sz="3200"/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83100" y="1152475"/>
            <a:ext cx="468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Feedback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et the user know that the system is working on their request.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0" name="Google Shape;440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41" name="Google Shape;4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60" y="1463040"/>
            <a:ext cx="4071300" cy="3053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Norman’s Seven Fundamental Design Principles</a:t>
            </a:r>
            <a:endParaRPr sz="3200"/>
          </a:p>
        </p:txBody>
      </p:sp>
      <p:sp>
        <p:nvSpPr>
          <p:cNvPr id="447" name="Google Shape;447;p48"/>
          <p:cNvSpPr txBox="1"/>
          <p:nvPr>
            <p:ph idx="1" type="body"/>
          </p:nvPr>
        </p:nvSpPr>
        <p:spPr>
          <a:xfrm>
            <a:off x="83100" y="1152475"/>
            <a:ext cx="468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Conceptual Model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Provide a simple and helpful explanation of how something works.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8" name="Google Shape;448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49" name="Google Shape;4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60" y="1463040"/>
            <a:ext cx="4071299" cy="3053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Norman’s Seven Fundamental Design Principles</a:t>
            </a:r>
            <a:endParaRPr sz="3200"/>
          </a:p>
        </p:txBody>
      </p:sp>
      <p:sp>
        <p:nvSpPr>
          <p:cNvPr id="455" name="Google Shape;455;p49"/>
          <p:cNvSpPr txBox="1"/>
          <p:nvPr>
            <p:ph idx="1" type="body"/>
          </p:nvPr>
        </p:nvSpPr>
        <p:spPr>
          <a:xfrm>
            <a:off x="83100" y="1152475"/>
            <a:ext cx="468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4.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Affordance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 object’s perceived action and its properties should match.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57" name="Google Shape;4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60" y="1463040"/>
            <a:ext cx="4071299" cy="3053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Norman’s Seven Fundamental Design Principles</a:t>
            </a:r>
            <a:endParaRPr sz="3200"/>
          </a:p>
        </p:txBody>
      </p:sp>
      <p:sp>
        <p:nvSpPr>
          <p:cNvPr id="463" name="Google Shape;463;p50"/>
          <p:cNvSpPr txBox="1"/>
          <p:nvPr>
            <p:ph idx="1" type="body"/>
          </p:nvPr>
        </p:nvSpPr>
        <p:spPr>
          <a:xfrm>
            <a:off x="83100" y="1152475"/>
            <a:ext cx="468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Signifiers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ommunicates where the action should take place.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4" name="Google Shape;464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65" name="Google Shape;4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60" y="1463040"/>
            <a:ext cx="4071299" cy="3053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Norman’s Seven Fundamental Design Principles</a:t>
            </a:r>
            <a:endParaRPr sz="3200"/>
          </a:p>
        </p:txBody>
      </p:sp>
      <p:sp>
        <p:nvSpPr>
          <p:cNvPr id="471" name="Google Shape;471;p51"/>
          <p:cNvSpPr txBox="1"/>
          <p:nvPr>
            <p:ph idx="1" type="body"/>
          </p:nvPr>
        </p:nvSpPr>
        <p:spPr>
          <a:xfrm>
            <a:off x="83100" y="1152475"/>
            <a:ext cx="468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Mapping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 relationship between controls and their effect on the world.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2" name="Google Shape;472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73" name="Google Shape;4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60" y="1463040"/>
            <a:ext cx="4071300" cy="3053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Norman’s Seven Fundamental Design Principles</a:t>
            </a:r>
            <a:endParaRPr sz="3200"/>
          </a:p>
        </p:txBody>
      </p:sp>
      <p:sp>
        <p:nvSpPr>
          <p:cNvPr id="479" name="Google Shape;479;p52"/>
          <p:cNvSpPr txBox="1"/>
          <p:nvPr>
            <p:ph idx="1" type="body"/>
          </p:nvPr>
        </p:nvSpPr>
        <p:spPr>
          <a:xfrm>
            <a:off x="83100" y="1152475"/>
            <a:ext cx="4684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7. 	</a:t>
            </a:r>
            <a:r>
              <a:rPr b="1" lang="en" sz="24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Constraints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Small steps provide users with enough information to complete one task at a time.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81" name="Google Shape;4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60" y="1463040"/>
            <a:ext cx="4071301" cy="30534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/>
          <p:nvPr>
            <p:ph idx="1" type="body"/>
          </p:nvPr>
        </p:nvSpPr>
        <p:spPr>
          <a:xfrm>
            <a:off x="83100" y="4687775"/>
            <a:ext cx="59988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References</a:t>
            </a:r>
            <a:endParaRPr sz="2000"/>
          </a:p>
        </p:txBody>
      </p:sp>
      <p:sp>
        <p:nvSpPr>
          <p:cNvPr id="487" name="Google Shape;487;p53"/>
          <p:cNvSpPr txBox="1"/>
          <p:nvPr/>
        </p:nvSpPr>
        <p:spPr>
          <a:xfrm>
            <a:off x="120550" y="147350"/>
            <a:ext cx="8853900" cy="4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rPr lang="en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https://morioh.com/a/42dc6d4ad6a5/user-interface-design-ui-in-software-engineering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rPr lang="en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https://www.uxmatters.com/mt/archives/2022/10/applying-the-8-golden-rules-of-user-interface-design.php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rPr lang="en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https://yellowchalk.com/blog/8-golden-rules-of-interface-design/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rPr lang="en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https://www.linkedin.com/pulse/creating-consistency-ui-design-manjesh-yadav-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rPr lang="en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7"/>
              </a:rPr>
              <a:t>https://www.chameleon.io/inspiration/slack-product-tour-tooltips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rPr lang="en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8"/>
              </a:rPr>
              <a:t>Skyscanner | Find the cheapest flights fast: save time, save money!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rPr lang="en" sz="16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9"/>
              </a:rPr>
              <a:t>Don Norman's seven fundamental design principles | UX Collective (uxdesign.cc)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❏"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57150"/>
            <a:ext cx="7315200" cy="50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UI Design</a:t>
            </a:r>
            <a:endParaRPr sz="3200"/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Interface is the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front-end application view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which the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user interacts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use the software.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Can be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graphical user interface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other forms, such as voice-controlled interfaces or command-line 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interfaces.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Steps of UI</a:t>
            </a:r>
            <a:r>
              <a:rPr lang="en" sz="3200"/>
              <a:t> Design</a:t>
            </a:r>
            <a:endParaRPr sz="3200"/>
          </a:p>
        </p:txBody>
      </p:sp>
      <p:sp>
        <p:nvSpPr>
          <p:cNvPr id="321" name="Google Shape;321;p32"/>
          <p:cNvSpPr txBox="1"/>
          <p:nvPr>
            <p:ph idx="1" type="body"/>
          </p:nvPr>
        </p:nvSpPr>
        <p:spPr>
          <a:xfrm>
            <a:off x="311700" y="1152475"/>
            <a:ext cx="8178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AutoNum type="arabicPeriod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Planning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–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Understand the customer’s requirements; Benchmark Analysis; Set the theme and navigation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AutoNum type="arabicPeriod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Prototyping &amp; Sketching –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Use tools such as Figma, Canva, Proto.io, etc, to create rough demo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AutoNum type="arabicPeriod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Optimization –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Investigate and analyze to make the prototypes more efficient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Light"/>
              <a:buAutoNum type="arabicPeriod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 – </a:t>
            </a:r>
            <a:r>
              <a:rPr lang="en" sz="2200">
                <a:latin typeface="Oswald"/>
                <a:ea typeface="Oswald"/>
                <a:cs typeface="Oswald"/>
                <a:sym typeface="Oswald"/>
              </a:rPr>
              <a:t>Finalize the prototype based on feedback and implement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Rules</a:t>
            </a:r>
            <a:r>
              <a:rPr lang="en" sz="3200"/>
              <a:t> of UI Diagram</a:t>
            </a:r>
            <a:endParaRPr sz="3200"/>
          </a:p>
        </p:txBody>
      </p:sp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311700" y="1152475"/>
            <a:ext cx="8178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There are quite a few set of rules created by different people that address the best practices and requirements of UI Design, such as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Three Golden Rules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Shneiderman’s Eight Golden Rules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lang="en" sz="2400">
                <a:solidFill>
                  <a:srgbClr val="93C47D"/>
                </a:solidFill>
                <a:latin typeface="Oswald"/>
                <a:ea typeface="Oswald"/>
                <a:cs typeface="Oswald"/>
                <a:sym typeface="Oswald"/>
              </a:rPr>
              <a:t>Norman’s Design Principles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etc.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9" name="Google Shape;329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Three Golden </a:t>
            </a:r>
            <a:r>
              <a:rPr lang="en" sz="3200"/>
              <a:t>Rules of UI Design</a:t>
            </a:r>
            <a:endParaRPr sz="3200"/>
          </a:p>
        </p:txBody>
      </p:sp>
      <p:sp>
        <p:nvSpPr>
          <p:cNvPr id="335" name="Google Shape;335;p34"/>
          <p:cNvSpPr txBox="1"/>
          <p:nvPr>
            <p:ph idx="1" type="body"/>
          </p:nvPr>
        </p:nvSpPr>
        <p:spPr>
          <a:xfrm>
            <a:off x="6900" y="1152475"/>
            <a:ext cx="4260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eriod"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Place Users In Control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1.1. Modeless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1.2. Flexibility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1.3. Interruptible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1.4. Helpful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1.5. Forgiving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6" name="Google Shape;336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7" name="Google Shape;337;p34"/>
          <p:cNvSpPr txBox="1"/>
          <p:nvPr>
            <p:ph idx="1" type="body"/>
          </p:nvPr>
        </p:nvSpPr>
        <p:spPr>
          <a:xfrm>
            <a:off x="4816700" y="1152475"/>
            <a:ext cx="4260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1.6. Navigable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1.7. Accessible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1.8. Facilitative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1.9. Preferences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1.10. Interactive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Three Golden Rules of UI Design</a:t>
            </a:r>
            <a:endParaRPr sz="3200"/>
          </a:p>
        </p:txBody>
      </p:sp>
      <p:sp>
        <p:nvSpPr>
          <p:cNvPr id="343" name="Google Shape;343;p35"/>
          <p:cNvSpPr txBox="1"/>
          <p:nvPr>
            <p:ph idx="1" type="body"/>
          </p:nvPr>
        </p:nvSpPr>
        <p:spPr>
          <a:xfrm>
            <a:off x="83100" y="1152475"/>
            <a:ext cx="44889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 	Reduce Users’ Memory Load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2.1. Relieve short-term memory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2.2. Rely on recognition, not recall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2.3. Provide visual cues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2.4. Forgiving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2.5. Frequency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4" name="Google Shape;344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5" name="Google Shape;345;p35"/>
          <p:cNvSpPr txBox="1"/>
          <p:nvPr>
            <p:ph idx="1" type="body"/>
          </p:nvPr>
        </p:nvSpPr>
        <p:spPr>
          <a:xfrm>
            <a:off x="4664300" y="1152475"/>
            <a:ext cx="4374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2.6. Promote an object-action syntax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2.7. Use real-world metaphors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2.8. User progressive disclosure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2.9. Organize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3200"/>
              <a:t>Three Golden Rules of UI Design</a:t>
            </a:r>
            <a:endParaRPr sz="3200"/>
          </a:p>
        </p:txBody>
      </p: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83100" y="1152475"/>
            <a:ext cx="7605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 	Make the interface consistent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3.1. Continuity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3.2. Maintain consistency within and across products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3.3. Keep interaction results the same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3.4. Provide aesthetic appeal and integrity</a:t>
            </a:r>
            <a:b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3.5. Encourage exploration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52" name="Google Shape;352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swald"/>
                <a:ea typeface="Oswald"/>
                <a:cs typeface="Oswald"/>
                <a:sym typeface="Oswald"/>
              </a:rPr>
              <a:t>‹#›</a:t>
            </a:fld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