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DAA5-0537-49B7-5FB1-23B75360A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A6454-2A6F-EA43-5BFC-7297FCA0D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FD35-9702-B711-47EC-5B334C73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891C-0F62-3B54-1BE7-E31C025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9537-ACEE-29A8-6B12-10CAA9A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4F6E-2E34-46D7-BD64-AB5DA6B0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27860-1C15-DDFE-59F7-880DC06C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F0F5-4EC7-2091-FB27-F5989B97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C071-A65C-FE1B-3D58-66C7A333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87B9-3F98-06F1-B15F-2D72752F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8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36BB9-BADC-5949-700D-3B92E8505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2450C-FAF0-49F9-F050-63296C40B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BF5D-BEFD-D037-932D-4985AF33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7F747-24E6-78AB-6F0E-9DC1B2F4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EC3C-6D1B-4EE9-A443-A400CD50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4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556B-408D-38FF-CC03-B21DACB8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E19C-6333-42C9-E4D4-A1B80451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6ABD-BDFC-287C-96FB-106F3B41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6856-A5C6-A3A1-08FC-F5AE1CDC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FB5C-CD82-352A-F6BC-895CB76A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8F0C-F3EF-7443-87C6-819E7FDE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12687-F209-B192-4448-1D4A6CB5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D698-9710-F16E-BCAD-9C13A49E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7246-BFA2-F4DD-B26B-6D37BDDF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A23F-432F-F22B-0B26-1BDA7CD8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0DE4-8619-3F18-DF92-F0378DEF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B5FA-2503-6DD9-D829-41770353B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F9478-610E-FAE8-9DC9-537ADB7A5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4DBA7-92A3-A7B3-C608-78E0606E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F2566-316B-2C28-DF71-DAE23FBE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E8B7-B29A-0946-4FC9-81F8E5BA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9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397E-69C3-0E34-9B60-3F5B4405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2281-8C88-43E8-D79C-EEAAAE77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AAD45-C52D-E58C-F920-18400195E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6B90A-C215-2ECE-52B7-6136B13C8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CDF4F-5D6A-4EC6-DC68-56C8911D8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0B739-98F7-5897-BFA8-50065ED0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6A6D-BC2E-3EE8-5FF2-65425316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569F2-0A64-5042-B81E-1EA671D4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6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39CA-DF91-249E-8373-60B073D7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3E957-A0CA-B5A6-3A7D-A818EBC4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08DD7-6E0B-02B4-104A-7398A553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CCE60-7B04-B859-0153-1971DA62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E2455-4479-CD55-BF23-7F66BB3E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B5653-E4C0-8103-7AAC-24003386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1013B-59ED-A122-CB90-D18F6128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18C3-128E-4900-99CD-91DA39A1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3458-51EB-7DB6-FDAD-4435F755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D7626-1B2D-376D-0C41-6D4DFC06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E2AA-71ED-B253-9C72-0B419FA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67838-30AD-F71D-A004-1110D1A2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CBD2-B528-3661-74E4-0F6D7718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5B1-6D7D-6091-EABD-913D36F3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FC08B-0438-8F41-55E2-9F30EFC45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8E762-1CAC-9A7A-3F6D-222A5213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0BFF1-32B0-84F5-E060-B81EDAB5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3CDB5-CA5B-FF6C-5A3E-9B93930B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C537F-E20B-DBF5-30A4-7E281353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AD515-D496-B286-A398-319EE6E1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DC42B-FC22-81FF-6C97-D1260285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31883-F930-5247-79F4-4D194FF65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C2A2-6046-1B98-607C-38FCDB40C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C296-12D0-6C9C-314F-F3F9A2101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9B10-518E-CEEC-ABBB-2C6D31F97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Honey Hoarder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83920-DF48-4AAD-D9FF-3CA790C7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interactive web game built using three.js </a:t>
            </a:r>
          </a:p>
          <a:p>
            <a:r>
              <a:rPr lang="en-US" dirty="0"/>
              <a:t>by </a:t>
            </a:r>
          </a:p>
          <a:p>
            <a:r>
              <a:rPr lang="en-US" dirty="0"/>
              <a:t>S M Ridwanul Haque and Md Golam Mahmud Chowdhury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8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54D5-0D6A-21FB-4E92-40F9DAE5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Halton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FC7D-2E6F-C5FF-E0DA-C0CE2A70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spawning beehives at random location which can cause clustering, we spread them out around the maze using </a:t>
            </a:r>
            <a:r>
              <a:rPr lang="en-US" dirty="0" err="1"/>
              <a:t>halton</a:t>
            </a:r>
            <a:r>
              <a:rPr lang="en-US" dirty="0"/>
              <a:t> sequence.</a:t>
            </a:r>
          </a:p>
          <a:p>
            <a:r>
              <a:rPr lang="en-US" dirty="0"/>
              <a:t>Halton sequence ensures an even distribution of the beehives. It also avoids beehive generation in the same position at short intervals.</a:t>
            </a:r>
          </a:p>
        </p:txBody>
      </p:sp>
    </p:spTree>
    <p:extLst>
      <p:ext uri="{BB962C8B-B14F-4D97-AF65-F5344CB8AC3E}">
        <p14:creationId xmlns:p14="http://schemas.microsoft.com/office/powerpoint/2010/main" val="110328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33E9-BA85-A0FD-B302-23A0B975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Halton Sequence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E43DEF-3BB2-377D-63D7-2A936E73A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80" y="1825625"/>
            <a:ext cx="6860840" cy="4351338"/>
          </a:xfrm>
        </p:spPr>
      </p:pic>
    </p:spTree>
    <p:extLst>
      <p:ext uri="{BB962C8B-B14F-4D97-AF65-F5344CB8AC3E}">
        <p14:creationId xmlns:p14="http://schemas.microsoft.com/office/powerpoint/2010/main" val="347035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CAE3-B21A-A63B-3F07-5A35EE4A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Halton 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D2123-A695-5486-02A6-50CDEDB61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23" y="1825625"/>
            <a:ext cx="7362754" cy="4351338"/>
          </a:xfrm>
        </p:spPr>
      </p:pic>
    </p:spTree>
    <p:extLst>
      <p:ext uri="{BB962C8B-B14F-4D97-AF65-F5344CB8AC3E}">
        <p14:creationId xmlns:p14="http://schemas.microsoft.com/office/powerpoint/2010/main" val="330136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E6F3-88E3-889C-CC6D-B4411180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B750-9102-B7DF-8D13-1EF1711D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Hope you enjoy the game!</a:t>
            </a:r>
          </a:p>
        </p:txBody>
      </p:sp>
    </p:spTree>
    <p:extLst>
      <p:ext uri="{BB962C8B-B14F-4D97-AF65-F5344CB8AC3E}">
        <p14:creationId xmlns:p14="http://schemas.microsoft.com/office/powerpoint/2010/main" val="26644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CB96-08CB-4412-7D6B-2E4C7BF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029A-4567-BD32-A5CE-E9991275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Flocking</a:t>
            </a:r>
          </a:p>
          <a:p>
            <a:r>
              <a:rPr lang="en-US" dirty="0"/>
              <a:t>Flow Field Pathfinding</a:t>
            </a:r>
          </a:p>
          <a:p>
            <a:r>
              <a:rPr lang="en-US" dirty="0"/>
              <a:t>State Machine</a:t>
            </a:r>
          </a:p>
          <a:p>
            <a:r>
              <a:rPr lang="en-US" dirty="0"/>
              <a:t>Depth First Backtracking Maze Generation</a:t>
            </a:r>
          </a:p>
          <a:p>
            <a:r>
              <a:rPr lang="en-US" dirty="0"/>
              <a:t>Halton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9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FAF0-1A26-C155-0066-8FB3345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3713-7A65-9DED-98CC-F8CFD141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Bees exhibit flocking behavior when chasing the bear.</a:t>
            </a:r>
          </a:p>
          <a:p>
            <a:r>
              <a:rPr lang="en-US" dirty="0"/>
              <a:t>Aims to simulate swarm behavior of insects of Hymenoptera order (Bees, Wasps,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Combines simple </a:t>
            </a:r>
            <a:r>
              <a:rPr lang="en-US" dirty="0" err="1"/>
              <a:t>behaviours</a:t>
            </a:r>
            <a:r>
              <a:rPr lang="en-US" dirty="0"/>
              <a:t> like align, separate and cohesion to create a complex flocking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C86C-27DA-BE81-6A80-9E91E5DE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A4926-0A17-872E-2896-CA9439E47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31" y="1810635"/>
            <a:ext cx="8520737" cy="4351338"/>
          </a:xfrm>
        </p:spPr>
      </p:pic>
    </p:spTree>
    <p:extLst>
      <p:ext uri="{BB962C8B-B14F-4D97-AF65-F5344CB8AC3E}">
        <p14:creationId xmlns:p14="http://schemas.microsoft.com/office/powerpoint/2010/main" val="157207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7893-F35A-0578-0031-9740EF7E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Field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25C4-2A76-9BA8-0144-D830CFF9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Assigned a direction to move from each tile to get to the current position of the player(bear).</a:t>
            </a:r>
          </a:p>
          <a:p>
            <a:r>
              <a:rPr lang="en-US" dirty="0"/>
              <a:t>Benefit of using flow field vectors is that we don't need to calculate  path for each bees. The </a:t>
            </a:r>
            <a:r>
              <a:rPr lang="en-US" dirty="0" err="1"/>
              <a:t>flowfield</a:t>
            </a:r>
            <a:r>
              <a:rPr lang="en-US" dirty="0"/>
              <a:t> is updated when a player moves and the bees follow the vector directions from each tile.</a:t>
            </a:r>
          </a:p>
        </p:txBody>
      </p:sp>
    </p:spTree>
    <p:extLst>
      <p:ext uri="{BB962C8B-B14F-4D97-AF65-F5344CB8AC3E}">
        <p14:creationId xmlns:p14="http://schemas.microsoft.com/office/powerpoint/2010/main" val="221971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B45F-851E-5126-29B6-CA0EBB78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Field Vector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79B0E-838B-E65F-DB06-B24327BDD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91" y="1825625"/>
            <a:ext cx="7841617" cy="4351338"/>
          </a:xfrm>
        </p:spPr>
      </p:pic>
    </p:spTree>
    <p:extLst>
      <p:ext uri="{BB962C8B-B14F-4D97-AF65-F5344CB8AC3E}">
        <p14:creationId xmlns:p14="http://schemas.microsoft.com/office/powerpoint/2010/main" val="227157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9405-1591-EA7D-27F3-5FE259A5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57B7-FA4B-71B4-05AA-018AC069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Assigned behavior for each state for both bees and bear</a:t>
            </a:r>
          </a:p>
          <a:p>
            <a:r>
              <a:rPr lang="en-US" dirty="0"/>
              <a:t>Switch between different states depending on user input and bear movement.</a:t>
            </a:r>
          </a:p>
          <a:p>
            <a:r>
              <a:rPr lang="en-US" dirty="0"/>
              <a:t>The code is more intuitive than using nested if statements and easier to debug.</a:t>
            </a:r>
          </a:p>
          <a:p>
            <a:r>
              <a:rPr lang="en-US" dirty="0"/>
              <a:t>For bees the states are </a:t>
            </a:r>
            <a:r>
              <a:rPr lang="en-US" dirty="0" err="1"/>
              <a:t>InitialState</a:t>
            </a:r>
            <a:r>
              <a:rPr lang="en-US" dirty="0"/>
              <a:t>(), </a:t>
            </a:r>
            <a:r>
              <a:rPr lang="en-US" dirty="0" err="1"/>
              <a:t>ChasingState</a:t>
            </a:r>
            <a:r>
              <a:rPr lang="en-US" dirty="0"/>
              <a:t>(), </a:t>
            </a:r>
            <a:r>
              <a:rPr lang="en-US" dirty="0" err="1"/>
              <a:t>TransitionState</a:t>
            </a:r>
            <a:r>
              <a:rPr lang="en-US" dirty="0"/>
              <a:t>()</a:t>
            </a:r>
          </a:p>
          <a:p>
            <a:r>
              <a:rPr lang="en-US" dirty="0"/>
              <a:t>For bear the states are </a:t>
            </a:r>
            <a:r>
              <a:rPr lang="en-US" dirty="0" err="1"/>
              <a:t>IdleState</a:t>
            </a:r>
            <a:r>
              <a:rPr lang="en-US" dirty="0"/>
              <a:t>() and </a:t>
            </a:r>
            <a:r>
              <a:rPr lang="en-US" dirty="0" err="1"/>
              <a:t>MovingState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12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D5C-2F84-198C-C0C9-9CC0EA22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Backtracking maze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EB73-3210-E7F6-0686-C86F1D212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connected graph therefore no space is wasted and the whole game environment is accessible to the bear to move around.</a:t>
            </a:r>
          </a:p>
          <a:p>
            <a:r>
              <a:rPr lang="en-US" dirty="0"/>
              <a:t>Generates a new maze for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274640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E4F2-A8D7-7AE7-DF60-6F131FC9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Backtracking maze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F1BAA-D645-E04A-DB15-AFFCAF29B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70" y="1825625"/>
            <a:ext cx="6021259" cy="4351338"/>
          </a:xfrm>
        </p:spPr>
      </p:pic>
    </p:spTree>
    <p:extLst>
      <p:ext uri="{BB962C8B-B14F-4D97-AF65-F5344CB8AC3E}">
        <p14:creationId xmlns:p14="http://schemas.microsoft.com/office/powerpoint/2010/main" val="176619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Honey Hoarder</vt:lpstr>
      <vt:lpstr>Categories Chosen</vt:lpstr>
      <vt:lpstr>Flocking</vt:lpstr>
      <vt:lpstr>Flocking</vt:lpstr>
      <vt:lpstr>Flow Field Vector</vt:lpstr>
      <vt:lpstr>Flow Field Vector</vt:lpstr>
      <vt:lpstr>State Machine</vt:lpstr>
      <vt:lpstr>Depth-First Backtracking maze generation</vt:lpstr>
      <vt:lpstr>Depth-First Backtracking maze generation</vt:lpstr>
      <vt:lpstr>Halton Sequence</vt:lpstr>
      <vt:lpstr>Halton Sequence</vt:lpstr>
      <vt:lpstr>Halton Sequence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Hoarder</dc:title>
  <dc:creator>Ridwanul Haque</dc:creator>
  <cp:lastModifiedBy>Ridwanul Haque</cp:lastModifiedBy>
  <cp:revision>3</cp:revision>
  <dcterms:created xsi:type="dcterms:W3CDTF">2024-04-09T21:25:29Z</dcterms:created>
  <dcterms:modified xsi:type="dcterms:W3CDTF">2024-04-10T23:24:43Z</dcterms:modified>
</cp:coreProperties>
</file>