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3A77-3545-414D-919E-483719BC1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DA80-C6A1-4E71-9CAF-B064C062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04A3-E6EF-49FD-BD83-1C53B78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3676-35BC-4B2C-8FB1-2C0A786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6F63-FF53-434A-A0C2-7A983E2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C511-D7FF-46E6-AFEC-87443C7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257F6-8B5F-435F-82CC-84F2738B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F70-CC5F-47F1-946C-7F384488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ACF6-761D-4352-9C18-7EE2B5EF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D888-AF70-4AA8-8785-C8885607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961A5-4C4D-434B-BFF6-906236D57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E2199-FF8F-474B-814C-64F02848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2481-84AD-48FC-A7DA-0E76D5FE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76D5-C52A-4075-9A7E-9A56C01F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4FCC-4409-4734-A7B8-80404B4D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5FB1-5AE7-4B65-9463-D4F2550B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37B-6D60-4A29-BBB5-96B22C7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1EB0-ACE7-444C-A53E-2BEC968B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35FA-B022-4688-85B1-A398D418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C1E6-6D9A-4987-ADC0-2AC59032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2C2-66D0-40E9-8212-ADDEC026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701BD-0E19-412C-B1BC-03F3A1EA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FBD3-60C1-4C05-B442-9A7431E7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DCF5-1980-471C-BF6B-5C1A2DB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253D-8322-44FB-9FA6-FF482518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D48D-B465-4F30-8373-EBDD983A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8052-31BA-4E47-AA5B-42AB7F02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304A-92C3-40BB-9BE5-67172919C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8990-0BDC-42ED-90FD-7CEE2BB0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7473-FDDD-4752-83F7-EBA6CA7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B0F1-15A2-4063-A544-B7B2CC41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064-C046-49BE-9504-1FB62B6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7828-FEC8-4CF2-B15E-3B27FE9B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A7ED8-3DFB-49A6-937E-351BD4EA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4A692-ED17-4D58-A305-F9589679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A134A-D8AB-46B9-BCAD-9F37741D1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50872-6E9A-40E5-BC5E-758C6BF8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87D80-D448-469B-A05D-A7C95441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306A1-57F0-49BB-9DE4-FEBD8497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BA1-93DB-403D-AC75-E4C6715E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CF79-54E8-47F9-B065-337F74D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9B6D1-FABE-4F83-B14E-C85F18AA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871D-42E3-4A79-A827-342334C7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16A0B-34C3-42B1-A4F3-2C206763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9DA30-CFAC-4ED7-A5EF-C23DD010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EBCD4-3FCD-4860-80C1-7723966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996-DA7E-436A-9934-A156738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F1AD-90EA-44BD-B9F9-607F20B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4235-04D4-4BC3-B18A-17D4029D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3DF3-D965-44DE-BBF1-9060A62A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351FB-76F6-48BE-8217-96D6CC1A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8BE5-5742-45A5-9BCB-76434321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4901-8943-4401-9229-1B8E85AB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B75EF-D94C-488B-B13B-664984EE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0DD6-AFB0-4792-AF41-E68B069E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8B9BB-E37E-4388-BCC4-30793942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92492-3EAA-40F9-BF29-A1083D69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E653-1DFD-4B48-B6F0-6B48B301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18E3D-C1CC-4686-B8E8-5C8D2B2E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5D59-4516-48A6-84F9-8E2C9DD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1571-57D5-4B9E-ACB3-CC91FCA29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3CC5-1F9E-4AAB-A2BD-B67300B68E8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809D-F118-413D-BECD-B1050B92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3C31-8528-49AF-996B-ECB40BD9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CE5F-0845-410D-8FF8-0A65E5E7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getpebble.android.basa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CE6E-889A-45A1-BEFC-BE4801AB9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MEMENTO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CD2DA-3B22-4CE5-B1A7-21F1FA19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368"/>
            <a:ext cx="9144000" cy="1170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Setup Instructions for</a:t>
            </a:r>
            <a:br>
              <a:rPr lang="en-US" sz="2800" dirty="0">
                <a:latin typeface="Arial Narrow" panose="020B0606020202030204" pitchFamily="34" charset="0"/>
              </a:rPr>
            </a:br>
            <a:r>
              <a:rPr lang="en-US" sz="2800" dirty="0">
                <a:latin typeface="Arial Narrow" panose="020B0606020202030204" pitchFamily="34" charset="0"/>
              </a:rPr>
              <a:t>the Pebble Watch and the companion Android Mobile</a:t>
            </a:r>
          </a:p>
        </p:txBody>
      </p:sp>
    </p:spTree>
    <p:extLst>
      <p:ext uri="{BB962C8B-B14F-4D97-AF65-F5344CB8AC3E}">
        <p14:creationId xmlns:p14="http://schemas.microsoft.com/office/powerpoint/2010/main" val="52512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BCC5-2C97-45BA-8EFA-1D2F5C09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Connect Pebble Watch to Android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6AFB-0A1D-42EA-945E-24477D10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an Android phone, download and install Pebble app from Play Store (</a:t>
            </a:r>
            <a:r>
              <a:rPr lang="en-US" sz="2400" dirty="0">
                <a:latin typeface="Arial Narrow" panose="020B0606020202030204" pitchFamily="34" charset="0"/>
                <a:hlinkClick r:id="rId2"/>
              </a:rPr>
              <a:t>https://play.google.com/store/apps/details?id=com.getpebble.android.basalt</a:t>
            </a:r>
            <a:r>
              <a:rPr lang="en-US" sz="2400" dirty="0">
                <a:latin typeface="Arial Narrow" panose="020B060602020203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the Pebble watch, go to Settings &gt; Bluetooth &gt; Connections to enable pairing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the phone, turn on Bluetooth, and follow the “Find a new Pebble” process on the installed app to connect to the Pebble watch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Pair the watch with the phone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Install the “Memento” app on BOTH the phone and the watch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0992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BCC5-2C97-45BA-8EFA-1D2F5C09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Install “Memento” on Pebble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6AFB-0A1D-42EA-945E-24477D10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the phone, download the “Memento” app for Pebble from GitHub 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(https://github.com/RidwanAlam/Memento/tree/master</a:t>
            </a:r>
            <a:r>
              <a:rPr lang="it-IT" sz="2400" dirty="0">
                <a:latin typeface="Arial Narrow" panose="020B0606020202030204" pitchFamily="34" charset="0"/>
              </a:rPr>
              <a:t>/Pebble Watch/Memento_pebble.pbw</a:t>
            </a:r>
            <a:r>
              <a:rPr lang="en-US" sz="2400" dirty="0">
                <a:latin typeface="Arial Narrow" panose="020B060602020203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Open the downloaded “</a:t>
            </a:r>
            <a:r>
              <a:rPr lang="en-US" sz="2400" dirty="0" err="1">
                <a:latin typeface="Arial Narrow" panose="020B0606020202030204" pitchFamily="34" charset="0"/>
              </a:rPr>
              <a:t>pbw</a:t>
            </a:r>
            <a:r>
              <a:rPr lang="en-US" sz="2400" dirty="0">
                <a:latin typeface="Arial Narrow" panose="020B0606020202030204" pitchFamily="34" charset="0"/>
              </a:rPr>
              <a:t>” file with the previously downloaded Pebble app, this will start installing the app on the Pebble watch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the watch, the app will appear on the main menu (where “Settings” is) as “Memento”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Open the app to start marking events</a:t>
            </a:r>
          </a:p>
        </p:txBody>
      </p:sp>
    </p:spTree>
    <p:extLst>
      <p:ext uri="{BB962C8B-B14F-4D97-AF65-F5344CB8AC3E}">
        <p14:creationId xmlns:p14="http://schemas.microsoft.com/office/powerpoint/2010/main" val="12702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BCC5-2C97-45BA-8EFA-1D2F5C09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Install “Memento” on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6AFB-0A1D-42EA-945E-24477D10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On the phone, download and install the “Memento” app from GitHub 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(https://github.com/RidwanAlam/Memento/tree/master</a:t>
            </a:r>
            <a:r>
              <a:rPr lang="it-IT" sz="2400" dirty="0">
                <a:latin typeface="Arial Narrow" panose="020B0606020202030204" pitchFamily="34" charset="0"/>
              </a:rPr>
              <a:t>/Android Mobile/Memento_mobile_android.apk</a:t>
            </a:r>
            <a:r>
              <a:rPr lang="en-US" sz="2400" dirty="0">
                <a:latin typeface="Arial Narrow" panose="020B060602020203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The app on the phone shows the events marked on the watch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Open the app to get the data from the watch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The events will also be stored on the phone in a folder named “BESI” as “memento.txt”</a:t>
            </a:r>
          </a:p>
        </p:txBody>
      </p:sp>
    </p:spTree>
    <p:extLst>
      <p:ext uri="{BB962C8B-B14F-4D97-AF65-F5344CB8AC3E}">
        <p14:creationId xmlns:p14="http://schemas.microsoft.com/office/powerpoint/2010/main" val="37373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MEMENTO</vt:lpstr>
      <vt:lpstr>Connect Pebble Watch to Android Phone</vt:lpstr>
      <vt:lpstr>Install “Memento” on Pebble</vt:lpstr>
      <vt:lpstr>Install “Memento” on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Ridwan</dc:creator>
  <cp:lastModifiedBy>Ridwan</cp:lastModifiedBy>
  <cp:revision>12</cp:revision>
  <dcterms:created xsi:type="dcterms:W3CDTF">2018-09-24T13:40:38Z</dcterms:created>
  <dcterms:modified xsi:type="dcterms:W3CDTF">2018-09-24T17:27:28Z</dcterms:modified>
</cp:coreProperties>
</file>