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B3CB-0943-BED9-B3FC-2BC961F3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55B38-DFEE-5984-DE85-9914A568F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12DA-A009-AA31-FB65-60880CCA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AEBB-3FD4-F783-7AC2-117F211E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297A-6E15-656B-995C-55E6D10C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1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B75D-278F-EA79-EED2-F6DE2E4F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0AD98-422C-E578-7708-02031FC7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84D7-0DDB-E1A8-1C86-C2E869A0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4801-161A-1599-C86A-A9049DEC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C61A-2BCB-E707-5BBE-521B3736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E237A-B7D7-7617-0B21-8DF2D0F6A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DB0F0-9C50-871F-CDEA-D581A0F2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7B56-A317-4F7D-9259-7573190B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895D-E5B1-9C2C-E8E4-803200FA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1EE1-B2B2-C96B-9745-A4712588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72DA-7D27-3473-A664-C900A38E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12F8-931B-652A-4186-E1539722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AB3A-6DE7-9283-3E5B-0B80570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8700-AC4F-603B-574F-0A8521CA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FFBD-7193-F374-7146-0C9202C1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8FAD-D822-A388-047F-8E8F19C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C38-0F46-CE73-26BE-15BF355D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EA20-D9FD-7223-30FD-BFFE075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823B-6861-B153-222C-08799BBE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F251-08E5-6E7E-E428-9418127A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0201-FE01-F8F9-9E54-A2B8492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D2DE-F133-4A56-A168-6C5F4D8C7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054C7-7B20-760B-29C2-D4364F88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01C79-6A66-8F9D-3741-AF3E77EB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518CF-02E0-7D23-8F35-AADDD23B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83033-F790-C531-3795-28FD4B2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D369-C42E-4F93-F12D-7670744D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E198-199A-171A-CF17-76E3CF52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D15FD-D20C-C00A-BE21-F1EBE3123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0634-4865-F0D3-BD28-4594B3181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B4E9B-DCAD-F5FD-75CF-614BDA2D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98DDA-CCB1-5BFF-CA27-CCEEC607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E5FCD-4BAC-B09C-EED9-884CB768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302F3-B8A6-57BA-F2CD-3B9424A2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4B4F-337E-EC9D-31EE-AA6E0210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C70E9-26E8-34A3-96F7-01208A50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F5F2C-1E84-83A3-B41A-1D243CCA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44CF-4C7D-F07D-9F67-7CBFC2B4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DF4-A829-27B4-1264-972382A1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1579A-7432-6DB8-DCFF-3B0F063D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3E368-3467-A453-14F2-46A85445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7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6273-FF26-C002-2847-B6B5B1F5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4396-707B-520E-7AAB-B02592D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B4A5C-59F3-EDD6-1078-749322F0C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0E0A1-C362-AB68-EC1A-0646D173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450FD-C646-BED2-67EC-388A8DD5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84F8-D276-A763-D726-5EAE5BB7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DBD7-04C2-94BF-537E-F78F4638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36FBD-0F65-A2B2-21BB-BE2884360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AE7C5-8B49-B95B-50BB-EB8D83798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FB095-1958-47DC-7756-3A1DFFD3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FCB17-7B90-8458-AC4E-243C34FB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C4E8D-64C0-57DE-98F4-0FC8DC29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7E88B-8737-D974-0377-EA943B9C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FADE1-72D1-7417-E132-3A5337D8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15F5A-54B4-38C7-30A5-80119167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6473-05DA-4543-BAAC-FB5ADB37169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B6A6-A05C-BBE8-92CC-225F13CC5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46B24-3227-6798-F739-66CEB4CB6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C077B-547A-448E-990A-C55BB1D6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92BFDF-E754-B866-09EC-611DECB8A912}"/>
              </a:ext>
            </a:extLst>
          </p:cNvPr>
          <p:cNvGrpSpPr/>
          <p:nvPr/>
        </p:nvGrpSpPr>
        <p:grpSpPr>
          <a:xfrm>
            <a:off x="1280367" y="1583817"/>
            <a:ext cx="8842041" cy="1447800"/>
            <a:chOff x="1280367" y="1583817"/>
            <a:chExt cx="8842041" cy="14478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04FCDA9-108C-6161-C588-D4FEA43F9208}"/>
                </a:ext>
              </a:extLst>
            </p:cNvPr>
            <p:cNvGrpSpPr/>
            <p:nvPr/>
          </p:nvGrpSpPr>
          <p:grpSpPr>
            <a:xfrm>
              <a:off x="4654172" y="1659504"/>
              <a:ext cx="1243708" cy="1296427"/>
              <a:chOff x="2420741" y="2016651"/>
              <a:chExt cx="2602661" cy="25603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BF3B22-9B4D-C566-4776-32043D23D921}"/>
                  </a:ext>
                </a:extLst>
              </p:cNvPr>
              <p:cNvSpPr/>
              <p:nvPr/>
            </p:nvSpPr>
            <p:spPr>
              <a:xfrm>
                <a:off x="2463082" y="2016651"/>
                <a:ext cx="2560320" cy="256032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laque 8">
                <a:extLst>
                  <a:ext uri="{FF2B5EF4-FFF2-40B4-BE49-F238E27FC236}">
                    <a16:creationId xmlns:a16="http://schemas.microsoft.com/office/drawing/2014/main" id="{6A45A909-C087-6942-0843-D08611F604DC}"/>
                  </a:ext>
                </a:extLst>
              </p:cNvPr>
              <p:cNvSpPr/>
              <p:nvPr/>
            </p:nvSpPr>
            <p:spPr>
              <a:xfrm rot="20077741">
                <a:off x="3148485" y="2185139"/>
                <a:ext cx="1188720" cy="1188720"/>
              </a:xfrm>
              <a:prstGeom prst="plaque">
                <a:avLst>
                  <a:gd name="adj" fmla="val 23438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1ECD135D-E158-E7F2-3273-612A554AC2E0}"/>
                  </a:ext>
                </a:extLst>
              </p:cNvPr>
              <p:cNvSpPr/>
              <p:nvPr/>
            </p:nvSpPr>
            <p:spPr>
              <a:xfrm rot="8691419">
                <a:off x="2420741" y="3718304"/>
                <a:ext cx="1439266" cy="480218"/>
              </a:xfrm>
              <a:custGeom>
                <a:avLst/>
                <a:gdLst>
                  <a:gd name="connsiteX0" fmla="*/ 0 w 585216"/>
                  <a:gd name="connsiteY0" fmla="*/ 146304 h 146304"/>
                  <a:gd name="connsiteX1" fmla="*/ 33613 w 585216"/>
                  <a:gd name="connsiteY1" fmla="*/ 0 h 146304"/>
                  <a:gd name="connsiteX2" fmla="*/ 585216 w 585216"/>
                  <a:gd name="connsiteY2" fmla="*/ 0 h 146304"/>
                  <a:gd name="connsiteX3" fmla="*/ 551603 w 585216"/>
                  <a:gd name="connsiteY3" fmla="*/ 146304 h 146304"/>
                  <a:gd name="connsiteX4" fmla="*/ 0 w 585216"/>
                  <a:gd name="connsiteY4" fmla="*/ 146304 h 146304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892678"/>
                  <a:gd name="connsiteY0" fmla="*/ 145736 h 153447"/>
                  <a:gd name="connsiteX1" fmla="*/ 191811 w 892678"/>
                  <a:gd name="connsiteY1" fmla="*/ 0 h 153447"/>
                  <a:gd name="connsiteX2" fmla="*/ 892678 w 892678"/>
                  <a:gd name="connsiteY2" fmla="*/ 94448 h 153447"/>
                  <a:gd name="connsiteX3" fmla="*/ 528826 w 892678"/>
                  <a:gd name="connsiteY3" fmla="*/ 153447 h 153447"/>
                  <a:gd name="connsiteX4" fmla="*/ 0 w 892678"/>
                  <a:gd name="connsiteY4" fmla="*/ 145736 h 153447"/>
                  <a:gd name="connsiteX0" fmla="*/ 0 w 892678"/>
                  <a:gd name="connsiteY0" fmla="*/ 145736 h 153447"/>
                  <a:gd name="connsiteX1" fmla="*/ 191811 w 892678"/>
                  <a:gd name="connsiteY1" fmla="*/ 0 h 153447"/>
                  <a:gd name="connsiteX2" fmla="*/ 892678 w 892678"/>
                  <a:gd name="connsiteY2" fmla="*/ 94448 h 153447"/>
                  <a:gd name="connsiteX3" fmla="*/ 528826 w 892678"/>
                  <a:gd name="connsiteY3" fmla="*/ 153447 h 153447"/>
                  <a:gd name="connsiteX4" fmla="*/ 0 w 892678"/>
                  <a:gd name="connsiteY4" fmla="*/ 145736 h 153447"/>
                  <a:gd name="connsiteX0" fmla="*/ 0 w 892678"/>
                  <a:gd name="connsiteY0" fmla="*/ 145736 h 170577"/>
                  <a:gd name="connsiteX1" fmla="*/ 191811 w 892678"/>
                  <a:gd name="connsiteY1" fmla="*/ 0 h 170577"/>
                  <a:gd name="connsiteX2" fmla="*/ 892678 w 892678"/>
                  <a:gd name="connsiteY2" fmla="*/ 94448 h 170577"/>
                  <a:gd name="connsiteX3" fmla="*/ 427765 w 892678"/>
                  <a:gd name="connsiteY3" fmla="*/ 170577 h 170577"/>
                  <a:gd name="connsiteX4" fmla="*/ 0 w 892678"/>
                  <a:gd name="connsiteY4" fmla="*/ 145736 h 170577"/>
                  <a:gd name="connsiteX0" fmla="*/ 0 w 845375"/>
                  <a:gd name="connsiteY0" fmla="*/ 106525 h 170577"/>
                  <a:gd name="connsiteX1" fmla="*/ 144508 w 845375"/>
                  <a:gd name="connsiteY1" fmla="*/ 0 h 170577"/>
                  <a:gd name="connsiteX2" fmla="*/ 845375 w 845375"/>
                  <a:gd name="connsiteY2" fmla="*/ 94448 h 170577"/>
                  <a:gd name="connsiteX3" fmla="*/ 380462 w 845375"/>
                  <a:gd name="connsiteY3" fmla="*/ 170577 h 170577"/>
                  <a:gd name="connsiteX4" fmla="*/ 0 w 845375"/>
                  <a:gd name="connsiteY4" fmla="*/ 106525 h 170577"/>
                  <a:gd name="connsiteX0" fmla="*/ 0 w 791440"/>
                  <a:gd name="connsiteY0" fmla="*/ 106525 h 170577"/>
                  <a:gd name="connsiteX1" fmla="*/ 144508 w 791440"/>
                  <a:gd name="connsiteY1" fmla="*/ 0 h 170577"/>
                  <a:gd name="connsiteX2" fmla="*/ 791440 w 791440"/>
                  <a:gd name="connsiteY2" fmla="*/ 111388 h 170577"/>
                  <a:gd name="connsiteX3" fmla="*/ 380462 w 791440"/>
                  <a:gd name="connsiteY3" fmla="*/ 170577 h 170577"/>
                  <a:gd name="connsiteX4" fmla="*/ 0 w 791440"/>
                  <a:gd name="connsiteY4" fmla="*/ 106525 h 170577"/>
                  <a:gd name="connsiteX0" fmla="*/ 0 w 791440"/>
                  <a:gd name="connsiteY0" fmla="*/ 106525 h 170577"/>
                  <a:gd name="connsiteX1" fmla="*/ 144508 w 791440"/>
                  <a:gd name="connsiteY1" fmla="*/ 0 h 170577"/>
                  <a:gd name="connsiteX2" fmla="*/ 791440 w 791440"/>
                  <a:gd name="connsiteY2" fmla="*/ 111388 h 170577"/>
                  <a:gd name="connsiteX3" fmla="*/ 380462 w 791440"/>
                  <a:gd name="connsiteY3" fmla="*/ 170577 h 170577"/>
                  <a:gd name="connsiteX4" fmla="*/ 0 w 791440"/>
                  <a:gd name="connsiteY4" fmla="*/ 106525 h 170577"/>
                  <a:gd name="connsiteX0" fmla="*/ 0 w 775672"/>
                  <a:gd name="connsiteY0" fmla="*/ 106525 h 170577"/>
                  <a:gd name="connsiteX1" fmla="*/ 144508 w 775672"/>
                  <a:gd name="connsiteY1" fmla="*/ 0 h 170577"/>
                  <a:gd name="connsiteX2" fmla="*/ 775672 w 775672"/>
                  <a:gd name="connsiteY2" fmla="*/ 124458 h 170577"/>
                  <a:gd name="connsiteX3" fmla="*/ 380462 w 775672"/>
                  <a:gd name="connsiteY3" fmla="*/ 170577 h 170577"/>
                  <a:gd name="connsiteX4" fmla="*/ 0 w 775672"/>
                  <a:gd name="connsiteY4" fmla="*/ 106525 h 170577"/>
                  <a:gd name="connsiteX0" fmla="*/ 0 w 775672"/>
                  <a:gd name="connsiteY0" fmla="*/ 106525 h 179864"/>
                  <a:gd name="connsiteX1" fmla="*/ 144508 w 775672"/>
                  <a:gd name="connsiteY1" fmla="*/ 0 h 179864"/>
                  <a:gd name="connsiteX2" fmla="*/ 775672 w 775672"/>
                  <a:gd name="connsiteY2" fmla="*/ 124458 h 179864"/>
                  <a:gd name="connsiteX3" fmla="*/ 288861 w 775672"/>
                  <a:gd name="connsiteY3" fmla="*/ 179864 h 179864"/>
                  <a:gd name="connsiteX4" fmla="*/ 0 w 775672"/>
                  <a:gd name="connsiteY4" fmla="*/ 106525 h 179864"/>
                  <a:gd name="connsiteX0" fmla="*/ 0 w 775672"/>
                  <a:gd name="connsiteY0" fmla="*/ 81537 h 154876"/>
                  <a:gd name="connsiteX1" fmla="*/ 214859 w 775672"/>
                  <a:gd name="connsiteY1" fmla="*/ 0 h 154876"/>
                  <a:gd name="connsiteX2" fmla="*/ 775672 w 775672"/>
                  <a:gd name="connsiteY2" fmla="*/ 99470 h 154876"/>
                  <a:gd name="connsiteX3" fmla="*/ 288861 w 775672"/>
                  <a:gd name="connsiteY3" fmla="*/ 154876 h 154876"/>
                  <a:gd name="connsiteX4" fmla="*/ 0 w 775672"/>
                  <a:gd name="connsiteY4" fmla="*/ 81537 h 154876"/>
                  <a:gd name="connsiteX0" fmla="*/ 0 w 775672"/>
                  <a:gd name="connsiteY0" fmla="*/ 81537 h 154876"/>
                  <a:gd name="connsiteX1" fmla="*/ 214859 w 775672"/>
                  <a:gd name="connsiteY1" fmla="*/ 0 h 154876"/>
                  <a:gd name="connsiteX2" fmla="*/ 775672 w 775672"/>
                  <a:gd name="connsiteY2" fmla="*/ 99470 h 154876"/>
                  <a:gd name="connsiteX3" fmla="*/ 288861 w 775672"/>
                  <a:gd name="connsiteY3" fmla="*/ 154876 h 154876"/>
                  <a:gd name="connsiteX4" fmla="*/ 0 w 775672"/>
                  <a:gd name="connsiteY4" fmla="*/ 81537 h 154876"/>
                  <a:gd name="connsiteX0" fmla="*/ 0 w 793267"/>
                  <a:gd name="connsiteY0" fmla="*/ 101676 h 154876"/>
                  <a:gd name="connsiteX1" fmla="*/ 232454 w 793267"/>
                  <a:gd name="connsiteY1" fmla="*/ 0 h 154876"/>
                  <a:gd name="connsiteX2" fmla="*/ 793267 w 793267"/>
                  <a:gd name="connsiteY2" fmla="*/ 99470 h 154876"/>
                  <a:gd name="connsiteX3" fmla="*/ 306456 w 793267"/>
                  <a:gd name="connsiteY3" fmla="*/ 154876 h 154876"/>
                  <a:gd name="connsiteX4" fmla="*/ 0 w 793267"/>
                  <a:gd name="connsiteY4" fmla="*/ 101676 h 154876"/>
                  <a:gd name="connsiteX0" fmla="*/ 26770 w 820037"/>
                  <a:gd name="connsiteY0" fmla="*/ 101676 h 154876"/>
                  <a:gd name="connsiteX1" fmla="*/ 259224 w 820037"/>
                  <a:gd name="connsiteY1" fmla="*/ 0 h 154876"/>
                  <a:gd name="connsiteX2" fmla="*/ 820037 w 820037"/>
                  <a:gd name="connsiteY2" fmla="*/ 99470 h 154876"/>
                  <a:gd name="connsiteX3" fmla="*/ 333226 w 820037"/>
                  <a:gd name="connsiteY3" fmla="*/ 154876 h 154876"/>
                  <a:gd name="connsiteX4" fmla="*/ 26770 w 820037"/>
                  <a:gd name="connsiteY4" fmla="*/ 101676 h 154876"/>
                  <a:gd name="connsiteX0" fmla="*/ 24006 w 833041"/>
                  <a:gd name="connsiteY0" fmla="*/ 114747 h 154876"/>
                  <a:gd name="connsiteX1" fmla="*/ 272228 w 833041"/>
                  <a:gd name="connsiteY1" fmla="*/ 0 h 154876"/>
                  <a:gd name="connsiteX2" fmla="*/ 833041 w 833041"/>
                  <a:gd name="connsiteY2" fmla="*/ 99470 h 154876"/>
                  <a:gd name="connsiteX3" fmla="*/ 346230 w 833041"/>
                  <a:gd name="connsiteY3" fmla="*/ 154876 h 154876"/>
                  <a:gd name="connsiteX4" fmla="*/ 24006 w 833041"/>
                  <a:gd name="connsiteY4" fmla="*/ 114747 h 154876"/>
                  <a:gd name="connsiteX0" fmla="*/ 0 w 809035"/>
                  <a:gd name="connsiteY0" fmla="*/ 114747 h 154876"/>
                  <a:gd name="connsiteX1" fmla="*/ 248222 w 809035"/>
                  <a:gd name="connsiteY1" fmla="*/ 0 h 154876"/>
                  <a:gd name="connsiteX2" fmla="*/ 809035 w 809035"/>
                  <a:gd name="connsiteY2" fmla="*/ 99470 h 154876"/>
                  <a:gd name="connsiteX3" fmla="*/ 322224 w 809035"/>
                  <a:gd name="connsiteY3" fmla="*/ 154876 h 154876"/>
                  <a:gd name="connsiteX4" fmla="*/ 0 w 809035"/>
                  <a:gd name="connsiteY4" fmla="*/ 114747 h 154876"/>
                  <a:gd name="connsiteX0" fmla="*/ 16256 w 825291"/>
                  <a:gd name="connsiteY0" fmla="*/ 114747 h 154876"/>
                  <a:gd name="connsiteX1" fmla="*/ 264478 w 825291"/>
                  <a:gd name="connsiteY1" fmla="*/ 0 h 154876"/>
                  <a:gd name="connsiteX2" fmla="*/ 825291 w 825291"/>
                  <a:gd name="connsiteY2" fmla="*/ 99470 h 154876"/>
                  <a:gd name="connsiteX3" fmla="*/ 338480 w 825291"/>
                  <a:gd name="connsiteY3" fmla="*/ 154876 h 154876"/>
                  <a:gd name="connsiteX4" fmla="*/ 16256 w 825291"/>
                  <a:gd name="connsiteY4" fmla="*/ 114747 h 154876"/>
                  <a:gd name="connsiteX0" fmla="*/ 9525 w 818560"/>
                  <a:gd name="connsiteY0" fmla="*/ 105736 h 145865"/>
                  <a:gd name="connsiteX1" fmla="*/ 327273 w 818560"/>
                  <a:gd name="connsiteY1" fmla="*/ 0 h 145865"/>
                  <a:gd name="connsiteX2" fmla="*/ 818560 w 818560"/>
                  <a:gd name="connsiteY2" fmla="*/ 90459 h 145865"/>
                  <a:gd name="connsiteX3" fmla="*/ 331749 w 818560"/>
                  <a:gd name="connsiteY3" fmla="*/ 145865 h 145865"/>
                  <a:gd name="connsiteX4" fmla="*/ 9525 w 818560"/>
                  <a:gd name="connsiteY4" fmla="*/ 105736 h 145865"/>
                  <a:gd name="connsiteX0" fmla="*/ 18792 w 827827"/>
                  <a:gd name="connsiteY0" fmla="*/ 101677 h 141806"/>
                  <a:gd name="connsiteX1" fmla="*/ 251246 w 827827"/>
                  <a:gd name="connsiteY1" fmla="*/ 0 h 141806"/>
                  <a:gd name="connsiteX2" fmla="*/ 827827 w 827827"/>
                  <a:gd name="connsiteY2" fmla="*/ 86400 h 141806"/>
                  <a:gd name="connsiteX3" fmla="*/ 341016 w 827827"/>
                  <a:gd name="connsiteY3" fmla="*/ 141806 h 141806"/>
                  <a:gd name="connsiteX4" fmla="*/ 18792 w 827827"/>
                  <a:gd name="connsiteY4" fmla="*/ 101677 h 1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7827" h="141806">
                    <a:moveTo>
                      <a:pt x="18792" y="101677"/>
                    </a:moveTo>
                    <a:cubicBezTo>
                      <a:pt x="-22930" y="94403"/>
                      <a:pt x="-14767" y="148405"/>
                      <a:pt x="251246" y="0"/>
                    </a:cubicBezTo>
                    <a:lnTo>
                      <a:pt x="827827" y="86400"/>
                    </a:lnTo>
                    <a:cubicBezTo>
                      <a:pt x="492492" y="65058"/>
                      <a:pt x="475252" y="132725"/>
                      <a:pt x="341016" y="141806"/>
                    </a:cubicBezTo>
                    <a:lnTo>
                      <a:pt x="18792" y="101677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7">
                <a:extLst>
                  <a:ext uri="{FF2B5EF4-FFF2-40B4-BE49-F238E27FC236}">
                    <a16:creationId xmlns:a16="http://schemas.microsoft.com/office/drawing/2014/main" id="{5D8A85C2-BAB2-F4A7-1A05-2BAC174F7E48}"/>
                  </a:ext>
                </a:extLst>
              </p:cNvPr>
              <p:cNvSpPr/>
              <p:nvPr/>
            </p:nvSpPr>
            <p:spPr>
              <a:xfrm rot="5400000" flipH="1">
                <a:off x="1804097" y="2932737"/>
                <a:ext cx="1968922" cy="509808"/>
              </a:xfrm>
              <a:custGeom>
                <a:avLst/>
                <a:gdLst>
                  <a:gd name="connsiteX0" fmla="*/ 0 w 585216"/>
                  <a:gd name="connsiteY0" fmla="*/ 146304 h 146304"/>
                  <a:gd name="connsiteX1" fmla="*/ 33613 w 585216"/>
                  <a:gd name="connsiteY1" fmla="*/ 0 h 146304"/>
                  <a:gd name="connsiteX2" fmla="*/ 585216 w 585216"/>
                  <a:gd name="connsiteY2" fmla="*/ 0 h 146304"/>
                  <a:gd name="connsiteX3" fmla="*/ 551603 w 585216"/>
                  <a:gd name="connsiteY3" fmla="*/ 146304 h 146304"/>
                  <a:gd name="connsiteX4" fmla="*/ 0 w 585216"/>
                  <a:gd name="connsiteY4" fmla="*/ 146304 h 146304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99814"/>
                  <a:gd name="connsiteY0" fmla="*/ 151066 h 151066"/>
                  <a:gd name="connsiteX1" fmla="*/ 131244 w 599814"/>
                  <a:gd name="connsiteY1" fmla="*/ 0 h 151066"/>
                  <a:gd name="connsiteX2" fmla="*/ 585216 w 599814"/>
                  <a:gd name="connsiteY2" fmla="*/ 4762 h 151066"/>
                  <a:gd name="connsiteX3" fmla="*/ 535315 w 599814"/>
                  <a:gd name="connsiteY3" fmla="*/ 150250 h 151066"/>
                  <a:gd name="connsiteX4" fmla="*/ 0 w 599814"/>
                  <a:gd name="connsiteY4" fmla="*/ 151066 h 151066"/>
                  <a:gd name="connsiteX0" fmla="*/ 0 w 585216"/>
                  <a:gd name="connsiteY0" fmla="*/ 151066 h 151066"/>
                  <a:gd name="connsiteX1" fmla="*/ 131244 w 585216"/>
                  <a:gd name="connsiteY1" fmla="*/ 0 h 151066"/>
                  <a:gd name="connsiteX2" fmla="*/ 585216 w 585216"/>
                  <a:gd name="connsiteY2" fmla="*/ 4762 h 151066"/>
                  <a:gd name="connsiteX3" fmla="*/ 535315 w 585216"/>
                  <a:gd name="connsiteY3" fmla="*/ 150250 h 151066"/>
                  <a:gd name="connsiteX4" fmla="*/ 0 w 585216"/>
                  <a:gd name="connsiteY4" fmla="*/ 151066 h 151066"/>
                  <a:gd name="connsiteX0" fmla="*/ 0 w 630113"/>
                  <a:gd name="connsiteY0" fmla="*/ 151066 h 151066"/>
                  <a:gd name="connsiteX1" fmla="*/ 131244 w 630113"/>
                  <a:gd name="connsiteY1" fmla="*/ 0 h 151066"/>
                  <a:gd name="connsiteX2" fmla="*/ 585216 w 630113"/>
                  <a:gd name="connsiteY2" fmla="*/ 4762 h 151066"/>
                  <a:gd name="connsiteX3" fmla="*/ 629803 w 630113"/>
                  <a:gd name="connsiteY3" fmla="*/ 150250 h 151066"/>
                  <a:gd name="connsiteX4" fmla="*/ 0 w 630113"/>
                  <a:gd name="connsiteY4" fmla="*/ 151066 h 151066"/>
                  <a:gd name="connsiteX0" fmla="*/ 0 w 630113"/>
                  <a:gd name="connsiteY0" fmla="*/ 154264 h 154264"/>
                  <a:gd name="connsiteX1" fmla="*/ 176964 w 630113"/>
                  <a:gd name="connsiteY1" fmla="*/ 0 h 154264"/>
                  <a:gd name="connsiteX2" fmla="*/ 585216 w 630113"/>
                  <a:gd name="connsiteY2" fmla="*/ 7960 h 154264"/>
                  <a:gd name="connsiteX3" fmla="*/ 629803 w 630113"/>
                  <a:gd name="connsiteY3" fmla="*/ 153448 h 154264"/>
                  <a:gd name="connsiteX4" fmla="*/ 0 w 630113"/>
                  <a:gd name="connsiteY4" fmla="*/ 154264 h 154264"/>
                  <a:gd name="connsiteX0" fmla="*/ 0 w 630113"/>
                  <a:gd name="connsiteY0" fmla="*/ 154264 h 154264"/>
                  <a:gd name="connsiteX1" fmla="*/ 176964 w 630113"/>
                  <a:gd name="connsiteY1" fmla="*/ 0 h 154264"/>
                  <a:gd name="connsiteX2" fmla="*/ 585216 w 630113"/>
                  <a:gd name="connsiteY2" fmla="*/ 7960 h 154264"/>
                  <a:gd name="connsiteX3" fmla="*/ 629803 w 630113"/>
                  <a:gd name="connsiteY3" fmla="*/ 153448 h 154264"/>
                  <a:gd name="connsiteX4" fmla="*/ 0 w 630113"/>
                  <a:gd name="connsiteY4" fmla="*/ 154264 h 154264"/>
                  <a:gd name="connsiteX0" fmla="*/ 0 w 630113"/>
                  <a:gd name="connsiteY0" fmla="*/ 146304 h 146304"/>
                  <a:gd name="connsiteX1" fmla="*/ 170868 w 630113"/>
                  <a:gd name="connsiteY1" fmla="*/ 24178 h 146304"/>
                  <a:gd name="connsiteX2" fmla="*/ 585216 w 630113"/>
                  <a:gd name="connsiteY2" fmla="*/ 0 h 146304"/>
                  <a:gd name="connsiteX3" fmla="*/ 629803 w 630113"/>
                  <a:gd name="connsiteY3" fmla="*/ 145488 h 146304"/>
                  <a:gd name="connsiteX4" fmla="*/ 0 w 630113"/>
                  <a:gd name="connsiteY4" fmla="*/ 146304 h 146304"/>
                  <a:gd name="connsiteX0" fmla="*/ 0 w 630055"/>
                  <a:gd name="connsiteY0" fmla="*/ 172015 h 172015"/>
                  <a:gd name="connsiteX1" fmla="*/ 170868 w 630055"/>
                  <a:gd name="connsiteY1" fmla="*/ 49889 h 172015"/>
                  <a:gd name="connsiteX2" fmla="*/ 563880 w 630055"/>
                  <a:gd name="connsiteY2" fmla="*/ 0 h 172015"/>
                  <a:gd name="connsiteX3" fmla="*/ 629803 w 630055"/>
                  <a:gd name="connsiteY3" fmla="*/ 171199 h 172015"/>
                  <a:gd name="connsiteX4" fmla="*/ 0 w 630055"/>
                  <a:gd name="connsiteY4" fmla="*/ 172015 h 172015"/>
                  <a:gd name="connsiteX0" fmla="*/ 0 w 630055"/>
                  <a:gd name="connsiteY0" fmla="*/ 172015 h 172015"/>
                  <a:gd name="connsiteX1" fmla="*/ 170868 w 630055"/>
                  <a:gd name="connsiteY1" fmla="*/ 49889 h 172015"/>
                  <a:gd name="connsiteX2" fmla="*/ 563880 w 630055"/>
                  <a:gd name="connsiteY2" fmla="*/ 0 h 172015"/>
                  <a:gd name="connsiteX3" fmla="*/ 629803 w 630055"/>
                  <a:gd name="connsiteY3" fmla="*/ 171199 h 172015"/>
                  <a:gd name="connsiteX4" fmla="*/ 0 w 630055"/>
                  <a:gd name="connsiteY4" fmla="*/ 172015 h 17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055" h="172015">
                    <a:moveTo>
                      <a:pt x="0" y="172015"/>
                    </a:moveTo>
                    <a:cubicBezTo>
                      <a:pt x="43748" y="121660"/>
                      <a:pt x="63112" y="55001"/>
                      <a:pt x="170868" y="49889"/>
                    </a:cubicBezTo>
                    <a:cubicBezTo>
                      <a:pt x="301872" y="33259"/>
                      <a:pt x="374964" y="109831"/>
                      <a:pt x="563880" y="0"/>
                    </a:cubicBezTo>
                    <a:cubicBezTo>
                      <a:pt x="524894" y="49562"/>
                      <a:pt x="636023" y="174905"/>
                      <a:pt x="629803" y="171199"/>
                    </a:cubicBezTo>
                    <a:lnTo>
                      <a:pt x="0" y="172015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Parallelogram 17">
                <a:extLst>
                  <a:ext uri="{FF2B5EF4-FFF2-40B4-BE49-F238E27FC236}">
                    <a16:creationId xmlns:a16="http://schemas.microsoft.com/office/drawing/2014/main" id="{5AE7287A-52E7-B372-7D02-BE7C22A6F864}"/>
                  </a:ext>
                </a:extLst>
              </p:cNvPr>
              <p:cNvSpPr/>
              <p:nvPr/>
            </p:nvSpPr>
            <p:spPr>
              <a:xfrm rot="16200000">
                <a:off x="3712672" y="3254190"/>
                <a:ext cx="1968922" cy="509808"/>
              </a:xfrm>
              <a:custGeom>
                <a:avLst/>
                <a:gdLst>
                  <a:gd name="connsiteX0" fmla="*/ 0 w 585216"/>
                  <a:gd name="connsiteY0" fmla="*/ 146304 h 146304"/>
                  <a:gd name="connsiteX1" fmla="*/ 33613 w 585216"/>
                  <a:gd name="connsiteY1" fmla="*/ 0 h 146304"/>
                  <a:gd name="connsiteX2" fmla="*/ 585216 w 585216"/>
                  <a:gd name="connsiteY2" fmla="*/ 0 h 146304"/>
                  <a:gd name="connsiteX3" fmla="*/ 551603 w 585216"/>
                  <a:gd name="connsiteY3" fmla="*/ 146304 h 146304"/>
                  <a:gd name="connsiteX4" fmla="*/ 0 w 585216"/>
                  <a:gd name="connsiteY4" fmla="*/ 146304 h 146304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99814"/>
                  <a:gd name="connsiteY0" fmla="*/ 151066 h 151066"/>
                  <a:gd name="connsiteX1" fmla="*/ 131244 w 599814"/>
                  <a:gd name="connsiteY1" fmla="*/ 0 h 151066"/>
                  <a:gd name="connsiteX2" fmla="*/ 585216 w 599814"/>
                  <a:gd name="connsiteY2" fmla="*/ 4762 h 151066"/>
                  <a:gd name="connsiteX3" fmla="*/ 535315 w 599814"/>
                  <a:gd name="connsiteY3" fmla="*/ 150250 h 151066"/>
                  <a:gd name="connsiteX4" fmla="*/ 0 w 599814"/>
                  <a:gd name="connsiteY4" fmla="*/ 151066 h 151066"/>
                  <a:gd name="connsiteX0" fmla="*/ 0 w 585216"/>
                  <a:gd name="connsiteY0" fmla="*/ 151066 h 151066"/>
                  <a:gd name="connsiteX1" fmla="*/ 131244 w 585216"/>
                  <a:gd name="connsiteY1" fmla="*/ 0 h 151066"/>
                  <a:gd name="connsiteX2" fmla="*/ 585216 w 585216"/>
                  <a:gd name="connsiteY2" fmla="*/ 4762 h 151066"/>
                  <a:gd name="connsiteX3" fmla="*/ 535315 w 585216"/>
                  <a:gd name="connsiteY3" fmla="*/ 150250 h 151066"/>
                  <a:gd name="connsiteX4" fmla="*/ 0 w 585216"/>
                  <a:gd name="connsiteY4" fmla="*/ 151066 h 151066"/>
                  <a:gd name="connsiteX0" fmla="*/ 0 w 630113"/>
                  <a:gd name="connsiteY0" fmla="*/ 151066 h 151066"/>
                  <a:gd name="connsiteX1" fmla="*/ 131244 w 630113"/>
                  <a:gd name="connsiteY1" fmla="*/ 0 h 151066"/>
                  <a:gd name="connsiteX2" fmla="*/ 585216 w 630113"/>
                  <a:gd name="connsiteY2" fmla="*/ 4762 h 151066"/>
                  <a:gd name="connsiteX3" fmla="*/ 629803 w 630113"/>
                  <a:gd name="connsiteY3" fmla="*/ 150250 h 151066"/>
                  <a:gd name="connsiteX4" fmla="*/ 0 w 630113"/>
                  <a:gd name="connsiteY4" fmla="*/ 151066 h 151066"/>
                  <a:gd name="connsiteX0" fmla="*/ 0 w 630113"/>
                  <a:gd name="connsiteY0" fmla="*/ 154264 h 154264"/>
                  <a:gd name="connsiteX1" fmla="*/ 176964 w 630113"/>
                  <a:gd name="connsiteY1" fmla="*/ 0 h 154264"/>
                  <a:gd name="connsiteX2" fmla="*/ 585216 w 630113"/>
                  <a:gd name="connsiteY2" fmla="*/ 7960 h 154264"/>
                  <a:gd name="connsiteX3" fmla="*/ 629803 w 630113"/>
                  <a:gd name="connsiteY3" fmla="*/ 153448 h 154264"/>
                  <a:gd name="connsiteX4" fmla="*/ 0 w 630113"/>
                  <a:gd name="connsiteY4" fmla="*/ 154264 h 154264"/>
                  <a:gd name="connsiteX0" fmla="*/ 0 w 630113"/>
                  <a:gd name="connsiteY0" fmla="*/ 154264 h 154264"/>
                  <a:gd name="connsiteX1" fmla="*/ 176964 w 630113"/>
                  <a:gd name="connsiteY1" fmla="*/ 0 h 154264"/>
                  <a:gd name="connsiteX2" fmla="*/ 585216 w 630113"/>
                  <a:gd name="connsiteY2" fmla="*/ 7960 h 154264"/>
                  <a:gd name="connsiteX3" fmla="*/ 629803 w 630113"/>
                  <a:gd name="connsiteY3" fmla="*/ 153448 h 154264"/>
                  <a:gd name="connsiteX4" fmla="*/ 0 w 630113"/>
                  <a:gd name="connsiteY4" fmla="*/ 154264 h 154264"/>
                  <a:gd name="connsiteX0" fmla="*/ 0 w 630113"/>
                  <a:gd name="connsiteY0" fmla="*/ 146304 h 146304"/>
                  <a:gd name="connsiteX1" fmla="*/ 170868 w 630113"/>
                  <a:gd name="connsiteY1" fmla="*/ 24178 h 146304"/>
                  <a:gd name="connsiteX2" fmla="*/ 585216 w 630113"/>
                  <a:gd name="connsiteY2" fmla="*/ 0 h 146304"/>
                  <a:gd name="connsiteX3" fmla="*/ 629803 w 630113"/>
                  <a:gd name="connsiteY3" fmla="*/ 145488 h 146304"/>
                  <a:gd name="connsiteX4" fmla="*/ 0 w 630113"/>
                  <a:gd name="connsiteY4" fmla="*/ 146304 h 146304"/>
                  <a:gd name="connsiteX0" fmla="*/ 0 w 630055"/>
                  <a:gd name="connsiteY0" fmla="*/ 172015 h 172015"/>
                  <a:gd name="connsiteX1" fmla="*/ 170868 w 630055"/>
                  <a:gd name="connsiteY1" fmla="*/ 49889 h 172015"/>
                  <a:gd name="connsiteX2" fmla="*/ 563880 w 630055"/>
                  <a:gd name="connsiteY2" fmla="*/ 0 h 172015"/>
                  <a:gd name="connsiteX3" fmla="*/ 629803 w 630055"/>
                  <a:gd name="connsiteY3" fmla="*/ 171199 h 172015"/>
                  <a:gd name="connsiteX4" fmla="*/ 0 w 630055"/>
                  <a:gd name="connsiteY4" fmla="*/ 172015 h 172015"/>
                  <a:gd name="connsiteX0" fmla="*/ 0 w 630055"/>
                  <a:gd name="connsiteY0" fmla="*/ 172015 h 172015"/>
                  <a:gd name="connsiteX1" fmla="*/ 170868 w 630055"/>
                  <a:gd name="connsiteY1" fmla="*/ 49889 h 172015"/>
                  <a:gd name="connsiteX2" fmla="*/ 563880 w 630055"/>
                  <a:gd name="connsiteY2" fmla="*/ 0 h 172015"/>
                  <a:gd name="connsiteX3" fmla="*/ 629803 w 630055"/>
                  <a:gd name="connsiteY3" fmla="*/ 171199 h 172015"/>
                  <a:gd name="connsiteX4" fmla="*/ 0 w 630055"/>
                  <a:gd name="connsiteY4" fmla="*/ 172015 h 17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055" h="172015">
                    <a:moveTo>
                      <a:pt x="0" y="172015"/>
                    </a:moveTo>
                    <a:cubicBezTo>
                      <a:pt x="43748" y="121660"/>
                      <a:pt x="63112" y="55001"/>
                      <a:pt x="170868" y="49889"/>
                    </a:cubicBezTo>
                    <a:cubicBezTo>
                      <a:pt x="301872" y="33259"/>
                      <a:pt x="374964" y="109831"/>
                      <a:pt x="563880" y="0"/>
                    </a:cubicBezTo>
                    <a:cubicBezTo>
                      <a:pt x="524894" y="49562"/>
                      <a:pt x="636023" y="174905"/>
                      <a:pt x="629803" y="171199"/>
                    </a:cubicBezTo>
                    <a:lnTo>
                      <a:pt x="0" y="172015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Parallelogram 17">
                <a:extLst>
                  <a:ext uri="{FF2B5EF4-FFF2-40B4-BE49-F238E27FC236}">
                    <a16:creationId xmlns:a16="http://schemas.microsoft.com/office/drawing/2014/main" id="{2218F6EF-27C4-D21E-8757-C8F62DBAECCA}"/>
                  </a:ext>
                </a:extLst>
              </p:cNvPr>
              <p:cNvSpPr/>
              <p:nvPr/>
            </p:nvSpPr>
            <p:spPr>
              <a:xfrm rot="13300570" flipH="1">
                <a:off x="3492866" y="3845302"/>
                <a:ext cx="1437058" cy="440246"/>
              </a:xfrm>
              <a:custGeom>
                <a:avLst/>
                <a:gdLst>
                  <a:gd name="connsiteX0" fmla="*/ 0 w 585216"/>
                  <a:gd name="connsiteY0" fmla="*/ 146304 h 146304"/>
                  <a:gd name="connsiteX1" fmla="*/ 33613 w 585216"/>
                  <a:gd name="connsiteY1" fmla="*/ 0 h 146304"/>
                  <a:gd name="connsiteX2" fmla="*/ 585216 w 585216"/>
                  <a:gd name="connsiteY2" fmla="*/ 0 h 146304"/>
                  <a:gd name="connsiteX3" fmla="*/ 551603 w 585216"/>
                  <a:gd name="connsiteY3" fmla="*/ 146304 h 146304"/>
                  <a:gd name="connsiteX4" fmla="*/ 0 w 585216"/>
                  <a:gd name="connsiteY4" fmla="*/ 146304 h 146304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892678"/>
                  <a:gd name="connsiteY0" fmla="*/ 145736 h 153447"/>
                  <a:gd name="connsiteX1" fmla="*/ 191811 w 892678"/>
                  <a:gd name="connsiteY1" fmla="*/ 0 h 153447"/>
                  <a:gd name="connsiteX2" fmla="*/ 892678 w 892678"/>
                  <a:gd name="connsiteY2" fmla="*/ 94448 h 153447"/>
                  <a:gd name="connsiteX3" fmla="*/ 528826 w 892678"/>
                  <a:gd name="connsiteY3" fmla="*/ 153447 h 153447"/>
                  <a:gd name="connsiteX4" fmla="*/ 0 w 892678"/>
                  <a:gd name="connsiteY4" fmla="*/ 145736 h 153447"/>
                  <a:gd name="connsiteX0" fmla="*/ 0 w 892678"/>
                  <a:gd name="connsiteY0" fmla="*/ 145736 h 153447"/>
                  <a:gd name="connsiteX1" fmla="*/ 191811 w 892678"/>
                  <a:gd name="connsiteY1" fmla="*/ 0 h 153447"/>
                  <a:gd name="connsiteX2" fmla="*/ 892678 w 892678"/>
                  <a:gd name="connsiteY2" fmla="*/ 94448 h 153447"/>
                  <a:gd name="connsiteX3" fmla="*/ 528826 w 892678"/>
                  <a:gd name="connsiteY3" fmla="*/ 153447 h 153447"/>
                  <a:gd name="connsiteX4" fmla="*/ 0 w 892678"/>
                  <a:gd name="connsiteY4" fmla="*/ 145736 h 153447"/>
                  <a:gd name="connsiteX0" fmla="*/ 0 w 892678"/>
                  <a:gd name="connsiteY0" fmla="*/ 145736 h 170577"/>
                  <a:gd name="connsiteX1" fmla="*/ 191811 w 892678"/>
                  <a:gd name="connsiteY1" fmla="*/ 0 h 170577"/>
                  <a:gd name="connsiteX2" fmla="*/ 892678 w 892678"/>
                  <a:gd name="connsiteY2" fmla="*/ 94448 h 170577"/>
                  <a:gd name="connsiteX3" fmla="*/ 427765 w 892678"/>
                  <a:gd name="connsiteY3" fmla="*/ 170577 h 170577"/>
                  <a:gd name="connsiteX4" fmla="*/ 0 w 892678"/>
                  <a:gd name="connsiteY4" fmla="*/ 145736 h 170577"/>
                  <a:gd name="connsiteX0" fmla="*/ 0 w 845375"/>
                  <a:gd name="connsiteY0" fmla="*/ 106525 h 170577"/>
                  <a:gd name="connsiteX1" fmla="*/ 144508 w 845375"/>
                  <a:gd name="connsiteY1" fmla="*/ 0 h 170577"/>
                  <a:gd name="connsiteX2" fmla="*/ 845375 w 845375"/>
                  <a:gd name="connsiteY2" fmla="*/ 94448 h 170577"/>
                  <a:gd name="connsiteX3" fmla="*/ 380462 w 845375"/>
                  <a:gd name="connsiteY3" fmla="*/ 170577 h 170577"/>
                  <a:gd name="connsiteX4" fmla="*/ 0 w 845375"/>
                  <a:gd name="connsiteY4" fmla="*/ 106525 h 170577"/>
                  <a:gd name="connsiteX0" fmla="*/ 0 w 791440"/>
                  <a:gd name="connsiteY0" fmla="*/ 106525 h 170577"/>
                  <a:gd name="connsiteX1" fmla="*/ 144508 w 791440"/>
                  <a:gd name="connsiteY1" fmla="*/ 0 h 170577"/>
                  <a:gd name="connsiteX2" fmla="*/ 791440 w 791440"/>
                  <a:gd name="connsiteY2" fmla="*/ 111388 h 170577"/>
                  <a:gd name="connsiteX3" fmla="*/ 380462 w 791440"/>
                  <a:gd name="connsiteY3" fmla="*/ 170577 h 170577"/>
                  <a:gd name="connsiteX4" fmla="*/ 0 w 791440"/>
                  <a:gd name="connsiteY4" fmla="*/ 106525 h 170577"/>
                  <a:gd name="connsiteX0" fmla="*/ 0 w 791440"/>
                  <a:gd name="connsiteY0" fmla="*/ 106525 h 170577"/>
                  <a:gd name="connsiteX1" fmla="*/ 144508 w 791440"/>
                  <a:gd name="connsiteY1" fmla="*/ 0 h 170577"/>
                  <a:gd name="connsiteX2" fmla="*/ 791440 w 791440"/>
                  <a:gd name="connsiteY2" fmla="*/ 111388 h 170577"/>
                  <a:gd name="connsiteX3" fmla="*/ 380462 w 791440"/>
                  <a:gd name="connsiteY3" fmla="*/ 170577 h 170577"/>
                  <a:gd name="connsiteX4" fmla="*/ 0 w 791440"/>
                  <a:gd name="connsiteY4" fmla="*/ 106525 h 170577"/>
                  <a:gd name="connsiteX0" fmla="*/ 0 w 775672"/>
                  <a:gd name="connsiteY0" fmla="*/ 106525 h 170577"/>
                  <a:gd name="connsiteX1" fmla="*/ 144508 w 775672"/>
                  <a:gd name="connsiteY1" fmla="*/ 0 h 170577"/>
                  <a:gd name="connsiteX2" fmla="*/ 775672 w 775672"/>
                  <a:gd name="connsiteY2" fmla="*/ 124458 h 170577"/>
                  <a:gd name="connsiteX3" fmla="*/ 380462 w 775672"/>
                  <a:gd name="connsiteY3" fmla="*/ 170577 h 170577"/>
                  <a:gd name="connsiteX4" fmla="*/ 0 w 775672"/>
                  <a:gd name="connsiteY4" fmla="*/ 106525 h 170577"/>
                  <a:gd name="connsiteX0" fmla="*/ 0 w 775672"/>
                  <a:gd name="connsiteY0" fmla="*/ 106525 h 179864"/>
                  <a:gd name="connsiteX1" fmla="*/ 144508 w 775672"/>
                  <a:gd name="connsiteY1" fmla="*/ 0 h 179864"/>
                  <a:gd name="connsiteX2" fmla="*/ 775672 w 775672"/>
                  <a:gd name="connsiteY2" fmla="*/ 124458 h 179864"/>
                  <a:gd name="connsiteX3" fmla="*/ 288861 w 775672"/>
                  <a:gd name="connsiteY3" fmla="*/ 179864 h 179864"/>
                  <a:gd name="connsiteX4" fmla="*/ 0 w 775672"/>
                  <a:gd name="connsiteY4" fmla="*/ 106525 h 179864"/>
                  <a:gd name="connsiteX0" fmla="*/ 0 w 775672"/>
                  <a:gd name="connsiteY0" fmla="*/ 81537 h 154876"/>
                  <a:gd name="connsiteX1" fmla="*/ 214859 w 775672"/>
                  <a:gd name="connsiteY1" fmla="*/ 0 h 154876"/>
                  <a:gd name="connsiteX2" fmla="*/ 775672 w 775672"/>
                  <a:gd name="connsiteY2" fmla="*/ 99470 h 154876"/>
                  <a:gd name="connsiteX3" fmla="*/ 288861 w 775672"/>
                  <a:gd name="connsiteY3" fmla="*/ 154876 h 154876"/>
                  <a:gd name="connsiteX4" fmla="*/ 0 w 775672"/>
                  <a:gd name="connsiteY4" fmla="*/ 81537 h 154876"/>
                  <a:gd name="connsiteX0" fmla="*/ 0 w 775672"/>
                  <a:gd name="connsiteY0" fmla="*/ 81537 h 154876"/>
                  <a:gd name="connsiteX1" fmla="*/ 214859 w 775672"/>
                  <a:gd name="connsiteY1" fmla="*/ 0 h 154876"/>
                  <a:gd name="connsiteX2" fmla="*/ 775672 w 775672"/>
                  <a:gd name="connsiteY2" fmla="*/ 99470 h 154876"/>
                  <a:gd name="connsiteX3" fmla="*/ 288861 w 775672"/>
                  <a:gd name="connsiteY3" fmla="*/ 154876 h 154876"/>
                  <a:gd name="connsiteX4" fmla="*/ 0 w 775672"/>
                  <a:gd name="connsiteY4" fmla="*/ 81537 h 154876"/>
                  <a:gd name="connsiteX0" fmla="*/ 0 w 793267"/>
                  <a:gd name="connsiteY0" fmla="*/ 101676 h 154876"/>
                  <a:gd name="connsiteX1" fmla="*/ 232454 w 793267"/>
                  <a:gd name="connsiteY1" fmla="*/ 0 h 154876"/>
                  <a:gd name="connsiteX2" fmla="*/ 793267 w 793267"/>
                  <a:gd name="connsiteY2" fmla="*/ 99470 h 154876"/>
                  <a:gd name="connsiteX3" fmla="*/ 306456 w 793267"/>
                  <a:gd name="connsiteY3" fmla="*/ 154876 h 154876"/>
                  <a:gd name="connsiteX4" fmla="*/ 0 w 793267"/>
                  <a:gd name="connsiteY4" fmla="*/ 101676 h 154876"/>
                  <a:gd name="connsiteX0" fmla="*/ 26770 w 820037"/>
                  <a:gd name="connsiteY0" fmla="*/ 101676 h 154876"/>
                  <a:gd name="connsiteX1" fmla="*/ 259224 w 820037"/>
                  <a:gd name="connsiteY1" fmla="*/ 0 h 154876"/>
                  <a:gd name="connsiteX2" fmla="*/ 820037 w 820037"/>
                  <a:gd name="connsiteY2" fmla="*/ 99470 h 154876"/>
                  <a:gd name="connsiteX3" fmla="*/ 333226 w 820037"/>
                  <a:gd name="connsiteY3" fmla="*/ 154876 h 154876"/>
                  <a:gd name="connsiteX4" fmla="*/ 26770 w 820037"/>
                  <a:gd name="connsiteY4" fmla="*/ 101676 h 154876"/>
                  <a:gd name="connsiteX0" fmla="*/ 24006 w 833041"/>
                  <a:gd name="connsiteY0" fmla="*/ 114747 h 154876"/>
                  <a:gd name="connsiteX1" fmla="*/ 272228 w 833041"/>
                  <a:gd name="connsiteY1" fmla="*/ 0 h 154876"/>
                  <a:gd name="connsiteX2" fmla="*/ 833041 w 833041"/>
                  <a:gd name="connsiteY2" fmla="*/ 99470 h 154876"/>
                  <a:gd name="connsiteX3" fmla="*/ 346230 w 833041"/>
                  <a:gd name="connsiteY3" fmla="*/ 154876 h 154876"/>
                  <a:gd name="connsiteX4" fmla="*/ 24006 w 833041"/>
                  <a:gd name="connsiteY4" fmla="*/ 114747 h 154876"/>
                  <a:gd name="connsiteX0" fmla="*/ 0 w 809035"/>
                  <a:gd name="connsiteY0" fmla="*/ 114747 h 154876"/>
                  <a:gd name="connsiteX1" fmla="*/ 248222 w 809035"/>
                  <a:gd name="connsiteY1" fmla="*/ 0 h 154876"/>
                  <a:gd name="connsiteX2" fmla="*/ 809035 w 809035"/>
                  <a:gd name="connsiteY2" fmla="*/ 99470 h 154876"/>
                  <a:gd name="connsiteX3" fmla="*/ 322224 w 809035"/>
                  <a:gd name="connsiteY3" fmla="*/ 154876 h 154876"/>
                  <a:gd name="connsiteX4" fmla="*/ 0 w 809035"/>
                  <a:gd name="connsiteY4" fmla="*/ 114747 h 154876"/>
                  <a:gd name="connsiteX0" fmla="*/ 16256 w 825291"/>
                  <a:gd name="connsiteY0" fmla="*/ 114747 h 154876"/>
                  <a:gd name="connsiteX1" fmla="*/ 264478 w 825291"/>
                  <a:gd name="connsiteY1" fmla="*/ 0 h 154876"/>
                  <a:gd name="connsiteX2" fmla="*/ 825291 w 825291"/>
                  <a:gd name="connsiteY2" fmla="*/ 99470 h 154876"/>
                  <a:gd name="connsiteX3" fmla="*/ 338480 w 825291"/>
                  <a:gd name="connsiteY3" fmla="*/ 154876 h 154876"/>
                  <a:gd name="connsiteX4" fmla="*/ 16256 w 825291"/>
                  <a:gd name="connsiteY4" fmla="*/ 114747 h 154876"/>
                  <a:gd name="connsiteX0" fmla="*/ 9525 w 818560"/>
                  <a:gd name="connsiteY0" fmla="*/ 105736 h 145865"/>
                  <a:gd name="connsiteX1" fmla="*/ 327273 w 818560"/>
                  <a:gd name="connsiteY1" fmla="*/ 0 h 145865"/>
                  <a:gd name="connsiteX2" fmla="*/ 818560 w 818560"/>
                  <a:gd name="connsiteY2" fmla="*/ 90459 h 145865"/>
                  <a:gd name="connsiteX3" fmla="*/ 331749 w 818560"/>
                  <a:gd name="connsiteY3" fmla="*/ 145865 h 145865"/>
                  <a:gd name="connsiteX4" fmla="*/ 9525 w 818560"/>
                  <a:gd name="connsiteY4" fmla="*/ 105736 h 145865"/>
                  <a:gd name="connsiteX0" fmla="*/ 17523 w 826558"/>
                  <a:gd name="connsiteY0" fmla="*/ 107628 h 147757"/>
                  <a:gd name="connsiteX1" fmla="*/ 257474 w 826558"/>
                  <a:gd name="connsiteY1" fmla="*/ 0 h 147757"/>
                  <a:gd name="connsiteX2" fmla="*/ 826558 w 826558"/>
                  <a:gd name="connsiteY2" fmla="*/ 92351 h 147757"/>
                  <a:gd name="connsiteX3" fmla="*/ 339747 w 826558"/>
                  <a:gd name="connsiteY3" fmla="*/ 147757 h 147757"/>
                  <a:gd name="connsiteX4" fmla="*/ 17523 w 826558"/>
                  <a:gd name="connsiteY4" fmla="*/ 107628 h 147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558" h="147757">
                    <a:moveTo>
                      <a:pt x="17523" y="107628"/>
                    </a:moveTo>
                    <a:cubicBezTo>
                      <a:pt x="-24199" y="100354"/>
                      <a:pt x="-8539" y="148405"/>
                      <a:pt x="257474" y="0"/>
                    </a:cubicBezTo>
                    <a:lnTo>
                      <a:pt x="826558" y="92351"/>
                    </a:lnTo>
                    <a:cubicBezTo>
                      <a:pt x="491223" y="71009"/>
                      <a:pt x="473983" y="138676"/>
                      <a:pt x="339747" y="147757"/>
                    </a:cubicBezTo>
                    <a:lnTo>
                      <a:pt x="17523" y="107628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4B55DE00-8344-5869-F79C-69BB04AFB520}"/>
                  </a:ext>
                </a:extLst>
              </p:cNvPr>
              <p:cNvCxnSpPr>
                <a:cxnSpLocks/>
                <a:stCxn id="20" idx="3"/>
                <a:endCxn id="20" idx="1"/>
              </p:cNvCxnSpPr>
              <p:nvPr/>
            </p:nvCxnSpPr>
            <p:spPr>
              <a:xfrm rot="16200000" flipH="1">
                <a:off x="1998752" y="2741287"/>
                <a:ext cx="1434171" cy="359532"/>
              </a:xfrm>
              <a:prstGeom prst="curvedConnector3">
                <a:avLst>
                  <a:gd name="adj1" fmla="val 66754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0D818161-FEB4-99B6-EC47-9B055D6CCD34}"/>
                  </a:ext>
                </a:extLst>
              </p:cNvPr>
              <p:cNvCxnSpPr>
                <a:cxnSpLocks/>
                <a:stCxn id="22" idx="1"/>
                <a:endCxn id="22" idx="3"/>
              </p:cNvCxnSpPr>
              <p:nvPr/>
            </p:nvCxnSpPr>
            <p:spPr>
              <a:xfrm rot="5400000" flipH="1" flipV="1">
                <a:off x="4052768" y="3062741"/>
                <a:ext cx="1434171" cy="359532"/>
              </a:xfrm>
              <a:prstGeom prst="curvedConnector3">
                <a:avLst>
                  <a:gd name="adj1" fmla="val 25091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BB33EC2E-C03C-81E7-C38C-0F3B4D72AA2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112475" y="3698409"/>
                <a:ext cx="404047" cy="302844"/>
              </a:xfrm>
              <a:prstGeom prst="curvedConnector3">
                <a:avLst>
                  <a:gd name="adj1" fmla="val 42288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Curved 45">
                <a:extLst>
                  <a:ext uri="{FF2B5EF4-FFF2-40B4-BE49-F238E27FC236}">
                    <a16:creationId xmlns:a16="http://schemas.microsoft.com/office/drawing/2014/main" id="{23667499-85E6-27C7-646A-A856A19B0C3A}"/>
                  </a:ext>
                </a:extLst>
              </p:cNvPr>
              <p:cNvCxnSpPr>
                <a:stCxn id="23" idx="1"/>
                <a:endCxn id="23" idx="3"/>
              </p:cNvCxnSpPr>
              <p:nvPr/>
            </p:nvCxnSpPr>
            <p:spPr>
              <a:xfrm flipV="1">
                <a:off x="3853978" y="3820790"/>
                <a:ext cx="417019" cy="239068"/>
              </a:xfrm>
              <a:prstGeom prst="curvedConnector3">
                <a:avLst>
                  <a:gd name="adj1" fmla="val 60699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3B8C0833-4F06-8EEC-49EF-AF08A355CC27}"/>
                  </a:ext>
                </a:extLst>
              </p:cNvPr>
              <p:cNvCxnSpPr>
                <a:stCxn id="9" idx="0"/>
                <a:endCxn id="9" idx="3"/>
              </p:cNvCxnSpPr>
              <p:nvPr/>
            </p:nvCxnSpPr>
            <p:spPr>
              <a:xfrm rot="16200000" flipH="1">
                <a:off x="3742844" y="1987794"/>
                <a:ext cx="282365" cy="791705"/>
              </a:xfrm>
              <a:prstGeom prst="bentConnector4">
                <a:avLst>
                  <a:gd name="adj1" fmla="val 356252"/>
                  <a:gd name="adj2" fmla="val 15917"/>
                </a:avLst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EE96AAA8-F97E-DB77-9D91-C3F0FCC56E32}"/>
                  </a:ext>
                </a:extLst>
              </p:cNvPr>
              <p:cNvCxnSpPr>
                <a:stCxn id="9" idx="2"/>
                <a:endCxn id="9" idx="1"/>
              </p:cNvCxnSpPr>
              <p:nvPr/>
            </p:nvCxnSpPr>
            <p:spPr>
              <a:xfrm rot="5400000" flipH="1">
                <a:off x="3460480" y="2779500"/>
                <a:ext cx="282365" cy="791705"/>
              </a:xfrm>
              <a:prstGeom prst="bentConnector4">
                <a:avLst>
                  <a:gd name="adj1" fmla="val 254582"/>
                  <a:gd name="adj2" fmla="val 14573"/>
                </a:avLst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C8599EF8-686C-A124-D161-0EA07FEE3DAD}"/>
                  </a:ext>
                </a:extLst>
              </p:cNvPr>
              <p:cNvCxnSpPr>
                <a:stCxn id="9" idx="0"/>
                <a:endCxn id="9" idx="3"/>
              </p:cNvCxnSpPr>
              <p:nvPr/>
            </p:nvCxnSpPr>
            <p:spPr>
              <a:xfrm rot="16200000" flipH="1">
                <a:off x="3742844" y="1987794"/>
                <a:ext cx="282365" cy="791705"/>
              </a:xfrm>
              <a:prstGeom prst="bentConnector4">
                <a:avLst>
                  <a:gd name="adj1" fmla="val 237637"/>
                  <a:gd name="adj2" fmla="val 79709"/>
                </a:avLst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786CDA13-A3E6-659C-BAA2-7A1A5CBCAE81}"/>
                  </a:ext>
                </a:extLst>
              </p:cNvPr>
              <p:cNvCxnSpPr>
                <a:stCxn id="9" idx="1"/>
                <a:endCxn id="9" idx="2"/>
              </p:cNvCxnSpPr>
              <p:nvPr/>
            </p:nvCxnSpPr>
            <p:spPr>
              <a:xfrm rot="10800000" flipH="1" flipV="1">
                <a:off x="3205809" y="3034168"/>
                <a:ext cx="791705" cy="282365"/>
              </a:xfrm>
              <a:prstGeom prst="bentConnector4">
                <a:avLst>
                  <a:gd name="adj1" fmla="val 18276"/>
                  <a:gd name="adj2" fmla="val -231776"/>
                </a:avLst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63C5B5-800E-FA5C-E3A5-A676A26E4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367" y="1583817"/>
              <a:ext cx="2743200" cy="14478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6EDEA9-E108-6517-D133-097E2CFF3CA3}"/>
                </a:ext>
              </a:extLst>
            </p:cNvPr>
            <p:cNvCxnSpPr>
              <a:cxnSpLocks/>
            </p:cNvCxnSpPr>
            <p:nvPr/>
          </p:nvCxnSpPr>
          <p:spPr>
            <a:xfrm>
              <a:off x="4306824" y="1583817"/>
              <a:ext cx="0" cy="144780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DE4551-6675-A9FB-4ADB-8725603553F5}"/>
                </a:ext>
              </a:extLst>
            </p:cNvPr>
            <p:cNvSpPr txBox="1"/>
            <p:nvPr/>
          </p:nvSpPr>
          <p:spPr>
            <a:xfrm>
              <a:off x="6076064" y="1584442"/>
              <a:ext cx="404634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960000"/>
                  </a:solidFill>
                  <a:latin typeface="Bernard MT Condensed" panose="02050806060905020404" pitchFamily="18" charset="0"/>
                </a:rPr>
                <a:t>Westgate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F8386A-E220-E40D-B3F5-EC60022375B8}"/>
              </a:ext>
            </a:extLst>
          </p:cNvPr>
          <p:cNvGrpSpPr/>
          <p:nvPr/>
        </p:nvGrpSpPr>
        <p:grpSpPr>
          <a:xfrm>
            <a:off x="1276958" y="3734312"/>
            <a:ext cx="8845450" cy="1447800"/>
            <a:chOff x="1276958" y="3734312"/>
            <a:chExt cx="8845450" cy="14478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9BF6E93-35E4-C337-9729-C02AB65CF7D4}"/>
                </a:ext>
              </a:extLst>
            </p:cNvPr>
            <p:cNvGrpSpPr/>
            <p:nvPr/>
          </p:nvGrpSpPr>
          <p:grpSpPr>
            <a:xfrm>
              <a:off x="4654172" y="3809999"/>
              <a:ext cx="1243708" cy="1296427"/>
              <a:chOff x="2420741" y="2016651"/>
              <a:chExt cx="2602661" cy="256032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2133D2-42C2-3093-D3ED-FCA74721A695}"/>
                  </a:ext>
                </a:extLst>
              </p:cNvPr>
              <p:cNvSpPr/>
              <p:nvPr/>
            </p:nvSpPr>
            <p:spPr>
              <a:xfrm>
                <a:off x="2463082" y="2016651"/>
                <a:ext cx="2560320" cy="256032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laque 27">
                <a:extLst>
                  <a:ext uri="{FF2B5EF4-FFF2-40B4-BE49-F238E27FC236}">
                    <a16:creationId xmlns:a16="http://schemas.microsoft.com/office/drawing/2014/main" id="{DB4BC1F1-BC83-9E43-DE74-2BA6B9D59929}"/>
                  </a:ext>
                </a:extLst>
              </p:cNvPr>
              <p:cNvSpPr/>
              <p:nvPr/>
            </p:nvSpPr>
            <p:spPr>
              <a:xfrm rot="20077741">
                <a:off x="3148485" y="2185139"/>
                <a:ext cx="1188720" cy="1188720"/>
              </a:xfrm>
              <a:prstGeom prst="plaque">
                <a:avLst>
                  <a:gd name="adj" fmla="val 234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Parallelogram 17">
                <a:extLst>
                  <a:ext uri="{FF2B5EF4-FFF2-40B4-BE49-F238E27FC236}">
                    <a16:creationId xmlns:a16="http://schemas.microsoft.com/office/drawing/2014/main" id="{FDF936ED-C7F1-21C2-6133-06BA173526CE}"/>
                  </a:ext>
                </a:extLst>
              </p:cNvPr>
              <p:cNvSpPr/>
              <p:nvPr/>
            </p:nvSpPr>
            <p:spPr>
              <a:xfrm rot="8691419">
                <a:off x="2420741" y="3718304"/>
                <a:ext cx="1439266" cy="480218"/>
              </a:xfrm>
              <a:custGeom>
                <a:avLst/>
                <a:gdLst>
                  <a:gd name="connsiteX0" fmla="*/ 0 w 585216"/>
                  <a:gd name="connsiteY0" fmla="*/ 146304 h 146304"/>
                  <a:gd name="connsiteX1" fmla="*/ 33613 w 585216"/>
                  <a:gd name="connsiteY1" fmla="*/ 0 h 146304"/>
                  <a:gd name="connsiteX2" fmla="*/ 585216 w 585216"/>
                  <a:gd name="connsiteY2" fmla="*/ 0 h 146304"/>
                  <a:gd name="connsiteX3" fmla="*/ 551603 w 585216"/>
                  <a:gd name="connsiteY3" fmla="*/ 146304 h 146304"/>
                  <a:gd name="connsiteX4" fmla="*/ 0 w 585216"/>
                  <a:gd name="connsiteY4" fmla="*/ 146304 h 146304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892678"/>
                  <a:gd name="connsiteY0" fmla="*/ 145736 h 153447"/>
                  <a:gd name="connsiteX1" fmla="*/ 191811 w 892678"/>
                  <a:gd name="connsiteY1" fmla="*/ 0 h 153447"/>
                  <a:gd name="connsiteX2" fmla="*/ 892678 w 892678"/>
                  <a:gd name="connsiteY2" fmla="*/ 94448 h 153447"/>
                  <a:gd name="connsiteX3" fmla="*/ 528826 w 892678"/>
                  <a:gd name="connsiteY3" fmla="*/ 153447 h 153447"/>
                  <a:gd name="connsiteX4" fmla="*/ 0 w 892678"/>
                  <a:gd name="connsiteY4" fmla="*/ 145736 h 153447"/>
                  <a:gd name="connsiteX0" fmla="*/ 0 w 892678"/>
                  <a:gd name="connsiteY0" fmla="*/ 145736 h 153447"/>
                  <a:gd name="connsiteX1" fmla="*/ 191811 w 892678"/>
                  <a:gd name="connsiteY1" fmla="*/ 0 h 153447"/>
                  <a:gd name="connsiteX2" fmla="*/ 892678 w 892678"/>
                  <a:gd name="connsiteY2" fmla="*/ 94448 h 153447"/>
                  <a:gd name="connsiteX3" fmla="*/ 528826 w 892678"/>
                  <a:gd name="connsiteY3" fmla="*/ 153447 h 153447"/>
                  <a:gd name="connsiteX4" fmla="*/ 0 w 892678"/>
                  <a:gd name="connsiteY4" fmla="*/ 145736 h 153447"/>
                  <a:gd name="connsiteX0" fmla="*/ 0 w 892678"/>
                  <a:gd name="connsiteY0" fmla="*/ 145736 h 170577"/>
                  <a:gd name="connsiteX1" fmla="*/ 191811 w 892678"/>
                  <a:gd name="connsiteY1" fmla="*/ 0 h 170577"/>
                  <a:gd name="connsiteX2" fmla="*/ 892678 w 892678"/>
                  <a:gd name="connsiteY2" fmla="*/ 94448 h 170577"/>
                  <a:gd name="connsiteX3" fmla="*/ 427765 w 892678"/>
                  <a:gd name="connsiteY3" fmla="*/ 170577 h 170577"/>
                  <a:gd name="connsiteX4" fmla="*/ 0 w 892678"/>
                  <a:gd name="connsiteY4" fmla="*/ 145736 h 170577"/>
                  <a:gd name="connsiteX0" fmla="*/ 0 w 845375"/>
                  <a:gd name="connsiteY0" fmla="*/ 106525 h 170577"/>
                  <a:gd name="connsiteX1" fmla="*/ 144508 w 845375"/>
                  <a:gd name="connsiteY1" fmla="*/ 0 h 170577"/>
                  <a:gd name="connsiteX2" fmla="*/ 845375 w 845375"/>
                  <a:gd name="connsiteY2" fmla="*/ 94448 h 170577"/>
                  <a:gd name="connsiteX3" fmla="*/ 380462 w 845375"/>
                  <a:gd name="connsiteY3" fmla="*/ 170577 h 170577"/>
                  <a:gd name="connsiteX4" fmla="*/ 0 w 845375"/>
                  <a:gd name="connsiteY4" fmla="*/ 106525 h 170577"/>
                  <a:gd name="connsiteX0" fmla="*/ 0 w 791440"/>
                  <a:gd name="connsiteY0" fmla="*/ 106525 h 170577"/>
                  <a:gd name="connsiteX1" fmla="*/ 144508 w 791440"/>
                  <a:gd name="connsiteY1" fmla="*/ 0 h 170577"/>
                  <a:gd name="connsiteX2" fmla="*/ 791440 w 791440"/>
                  <a:gd name="connsiteY2" fmla="*/ 111388 h 170577"/>
                  <a:gd name="connsiteX3" fmla="*/ 380462 w 791440"/>
                  <a:gd name="connsiteY3" fmla="*/ 170577 h 170577"/>
                  <a:gd name="connsiteX4" fmla="*/ 0 w 791440"/>
                  <a:gd name="connsiteY4" fmla="*/ 106525 h 170577"/>
                  <a:gd name="connsiteX0" fmla="*/ 0 w 791440"/>
                  <a:gd name="connsiteY0" fmla="*/ 106525 h 170577"/>
                  <a:gd name="connsiteX1" fmla="*/ 144508 w 791440"/>
                  <a:gd name="connsiteY1" fmla="*/ 0 h 170577"/>
                  <a:gd name="connsiteX2" fmla="*/ 791440 w 791440"/>
                  <a:gd name="connsiteY2" fmla="*/ 111388 h 170577"/>
                  <a:gd name="connsiteX3" fmla="*/ 380462 w 791440"/>
                  <a:gd name="connsiteY3" fmla="*/ 170577 h 170577"/>
                  <a:gd name="connsiteX4" fmla="*/ 0 w 791440"/>
                  <a:gd name="connsiteY4" fmla="*/ 106525 h 170577"/>
                  <a:gd name="connsiteX0" fmla="*/ 0 w 775672"/>
                  <a:gd name="connsiteY0" fmla="*/ 106525 h 170577"/>
                  <a:gd name="connsiteX1" fmla="*/ 144508 w 775672"/>
                  <a:gd name="connsiteY1" fmla="*/ 0 h 170577"/>
                  <a:gd name="connsiteX2" fmla="*/ 775672 w 775672"/>
                  <a:gd name="connsiteY2" fmla="*/ 124458 h 170577"/>
                  <a:gd name="connsiteX3" fmla="*/ 380462 w 775672"/>
                  <a:gd name="connsiteY3" fmla="*/ 170577 h 170577"/>
                  <a:gd name="connsiteX4" fmla="*/ 0 w 775672"/>
                  <a:gd name="connsiteY4" fmla="*/ 106525 h 170577"/>
                  <a:gd name="connsiteX0" fmla="*/ 0 w 775672"/>
                  <a:gd name="connsiteY0" fmla="*/ 106525 h 179864"/>
                  <a:gd name="connsiteX1" fmla="*/ 144508 w 775672"/>
                  <a:gd name="connsiteY1" fmla="*/ 0 h 179864"/>
                  <a:gd name="connsiteX2" fmla="*/ 775672 w 775672"/>
                  <a:gd name="connsiteY2" fmla="*/ 124458 h 179864"/>
                  <a:gd name="connsiteX3" fmla="*/ 288861 w 775672"/>
                  <a:gd name="connsiteY3" fmla="*/ 179864 h 179864"/>
                  <a:gd name="connsiteX4" fmla="*/ 0 w 775672"/>
                  <a:gd name="connsiteY4" fmla="*/ 106525 h 179864"/>
                  <a:gd name="connsiteX0" fmla="*/ 0 w 775672"/>
                  <a:gd name="connsiteY0" fmla="*/ 81537 h 154876"/>
                  <a:gd name="connsiteX1" fmla="*/ 214859 w 775672"/>
                  <a:gd name="connsiteY1" fmla="*/ 0 h 154876"/>
                  <a:gd name="connsiteX2" fmla="*/ 775672 w 775672"/>
                  <a:gd name="connsiteY2" fmla="*/ 99470 h 154876"/>
                  <a:gd name="connsiteX3" fmla="*/ 288861 w 775672"/>
                  <a:gd name="connsiteY3" fmla="*/ 154876 h 154876"/>
                  <a:gd name="connsiteX4" fmla="*/ 0 w 775672"/>
                  <a:gd name="connsiteY4" fmla="*/ 81537 h 154876"/>
                  <a:gd name="connsiteX0" fmla="*/ 0 w 775672"/>
                  <a:gd name="connsiteY0" fmla="*/ 81537 h 154876"/>
                  <a:gd name="connsiteX1" fmla="*/ 214859 w 775672"/>
                  <a:gd name="connsiteY1" fmla="*/ 0 h 154876"/>
                  <a:gd name="connsiteX2" fmla="*/ 775672 w 775672"/>
                  <a:gd name="connsiteY2" fmla="*/ 99470 h 154876"/>
                  <a:gd name="connsiteX3" fmla="*/ 288861 w 775672"/>
                  <a:gd name="connsiteY3" fmla="*/ 154876 h 154876"/>
                  <a:gd name="connsiteX4" fmla="*/ 0 w 775672"/>
                  <a:gd name="connsiteY4" fmla="*/ 81537 h 154876"/>
                  <a:gd name="connsiteX0" fmla="*/ 0 w 793267"/>
                  <a:gd name="connsiteY0" fmla="*/ 101676 h 154876"/>
                  <a:gd name="connsiteX1" fmla="*/ 232454 w 793267"/>
                  <a:gd name="connsiteY1" fmla="*/ 0 h 154876"/>
                  <a:gd name="connsiteX2" fmla="*/ 793267 w 793267"/>
                  <a:gd name="connsiteY2" fmla="*/ 99470 h 154876"/>
                  <a:gd name="connsiteX3" fmla="*/ 306456 w 793267"/>
                  <a:gd name="connsiteY3" fmla="*/ 154876 h 154876"/>
                  <a:gd name="connsiteX4" fmla="*/ 0 w 793267"/>
                  <a:gd name="connsiteY4" fmla="*/ 101676 h 154876"/>
                  <a:gd name="connsiteX0" fmla="*/ 26770 w 820037"/>
                  <a:gd name="connsiteY0" fmla="*/ 101676 h 154876"/>
                  <a:gd name="connsiteX1" fmla="*/ 259224 w 820037"/>
                  <a:gd name="connsiteY1" fmla="*/ 0 h 154876"/>
                  <a:gd name="connsiteX2" fmla="*/ 820037 w 820037"/>
                  <a:gd name="connsiteY2" fmla="*/ 99470 h 154876"/>
                  <a:gd name="connsiteX3" fmla="*/ 333226 w 820037"/>
                  <a:gd name="connsiteY3" fmla="*/ 154876 h 154876"/>
                  <a:gd name="connsiteX4" fmla="*/ 26770 w 820037"/>
                  <a:gd name="connsiteY4" fmla="*/ 101676 h 154876"/>
                  <a:gd name="connsiteX0" fmla="*/ 24006 w 833041"/>
                  <a:gd name="connsiteY0" fmla="*/ 114747 h 154876"/>
                  <a:gd name="connsiteX1" fmla="*/ 272228 w 833041"/>
                  <a:gd name="connsiteY1" fmla="*/ 0 h 154876"/>
                  <a:gd name="connsiteX2" fmla="*/ 833041 w 833041"/>
                  <a:gd name="connsiteY2" fmla="*/ 99470 h 154876"/>
                  <a:gd name="connsiteX3" fmla="*/ 346230 w 833041"/>
                  <a:gd name="connsiteY3" fmla="*/ 154876 h 154876"/>
                  <a:gd name="connsiteX4" fmla="*/ 24006 w 833041"/>
                  <a:gd name="connsiteY4" fmla="*/ 114747 h 154876"/>
                  <a:gd name="connsiteX0" fmla="*/ 0 w 809035"/>
                  <a:gd name="connsiteY0" fmla="*/ 114747 h 154876"/>
                  <a:gd name="connsiteX1" fmla="*/ 248222 w 809035"/>
                  <a:gd name="connsiteY1" fmla="*/ 0 h 154876"/>
                  <a:gd name="connsiteX2" fmla="*/ 809035 w 809035"/>
                  <a:gd name="connsiteY2" fmla="*/ 99470 h 154876"/>
                  <a:gd name="connsiteX3" fmla="*/ 322224 w 809035"/>
                  <a:gd name="connsiteY3" fmla="*/ 154876 h 154876"/>
                  <a:gd name="connsiteX4" fmla="*/ 0 w 809035"/>
                  <a:gd name="connsiteY4" fmla="*/ 114747 h 154876"/>
                  <a:gd name="connsiteX0" fmla="*/ 16256 w 825291"/>
                  <a:gd name="connsiteY0" fmla="*/ 114747 h 154876"/>
                  <a:gd name="connsiteX1" fmla="*/ 264478 w 825291"/>
                  <a:gd name="connsiteY1" fmla="*/ 0 h 154876"/>
                  <a:gd name="connsiteX2" fmla="*/ 825291 w 825291"/>
                  <a:gd name="connsiteY2" fmla="*/ 99470 h 154876"/>
                  <a:gd name="connsiteX3" fmla="*/ 338480 w 825291"/>
                  <a:gd name="connsiteY3" fmla="*/ 154876 h 154876"/>
                  <a:gd name="connsiteX4" fmla="*/ 16256 w 825291"/>
                  <a:gd name="connsiteY4" fmla="*/ 114747 h 154876"/>
                  <a:gd name="connsiteX0" fmla="*/ 9525 w 818560"/>
                  <a:gd name="connsiteY0" fmla="*/ 105736 h 145865"/>
                  <a:gd name="connsiteX1" fmla="*/ 327273 w 818560"/>
                  <a:gd name="connsiteY1" fmla="*/ 0 h 145865"/>
                  <a:gd name="connsiteX2" fmla="*/ 818560 w 818560"/>
                  <a:gd name="connsiteY2" fmla="*/ 90459 h 145865"/>
                  <a:gd name="connsiteX3" fmla="*/ 331749 w 818560"/>
                  <a:gd name="connsiteY3" fmla="*/ 145865 h 145865"/>
                  <a:gd name="connsiteX4" fmla="*/ 9525 w 818560"/>
                  <a:gd name="connsiteY4" fmla="*/ 105736 h 145865"/>
                  <a:gd name="connsiteX0" fmla="*/ 18792 w 827827"/>
                  <a:gd name="connsiteY0" fmla="*/ 101677 h 141806"/>
                  <a:gd name="connsiteX1" fmla="*/ 251246 w 827827"/>
                  <a:gd name="connsiteY1" fmla="*/ 0 h 141806"/>
                  <a:gd name="connsiteX2" fmla="*/ 827827 w 827827"/>
                  <a:gd name="connsiteY2" fmla="*/ 86400 h 141806"/>
                  <a:gd name="connsiteX3" fmla="*/ 341016 w 827827"/>
                  <a:gd name="connsiteY3" fmla="*/ 141806 h 141806"/>
                  <a:gd name="connsiteX4" fmla="*/ 18792 w 827827"/>
                  <a:gd name="connsiteY4" fmla="*/ 101677 h 1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7827" h="141806">
                    <a:moveTo>
                      <a:pt x="18792" y="101677"/>
                    </a:moveTo>
                    <a:cubicBezTo>
                      <a:pt x="-22930" y="94403"/>
                      <a:pt x="-14767" y="148405"/>
                      <a:pt x="251246" y="0"/>
                    </a:cubicBezTo>
                    <a:lnTo>
                      <a:pt x="827827" y="86400"/>
                    </a:lnTo>
                    <a:cubicBezTo>
                      <a:pt x="492492" y="65058"/>
                      <a:pt x="475252" y="132725"/>
                      <a:pt x="341016" y="141806"/>
                    </a:cubicBezTo>
                    <a:lnTo>
                      <a:pt x="18792" y="101677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arallelogram 17">
                <a:extLst>
                  <a:ext uri="{FF2B5EF4-FFF2-40B4-BE49-F238E27FC236}">
                    <a16:creationId xmlns:a16="http://schemas.microsoft.com/office/drawing/2014/main" id="{095EBFEE-C647-874A-3B9C-46DD75CFF8FF}"/>
                  </a:ext>
                </a:extLst>
              </p:cNvPr>
              <p:cNvSpPr/>
              <p:nvPr/>
            </p:nvSpPr>
            <p:spPr>
              <a:xfrm rot="5400000" flipH="1">
                <a:off x="1804097" y="2932737"/>
                <a:ext cx="1968922" cy="509808"/>
              </a:xfrm>
              <a:custGeom>
                <a:avLst/>
                <a:gdLst>
                  <a:gd name="connsiteX0" fmla="*/ 0 w 585216"/>
                  <a:gd name="connsiteY0" fmla="*/ 146304 h 146304"/>
                  <a:gd name="connsiteX1" fmla="*/ 33613 w 585216"/>
                  <a:gd name="connsiteY1" fmla="*/ 0 h 146304"/>
                  <a:gd name="connsiteX2" fmla="*/ 585216 w 585216"/>
                  <a:gd name="connsiteY2" fmla="*/ 0 h 146304"/>
                  <a:gd name="connsiteX3" fmla="*/ 551603 w 585216"/>
                  <a:gd name="connsiteY3" fmla="*/ 146304 h 146304"/>
                  <a:gd name="connsiteX4" fmla="*/ 0 w 585216"/>
                  <a:gd name="connsiteY4" fmla="*/ 146304 h 146304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99814"/>
                  <a:gd name="connsiteY0" fmla="*/ 151066 h 151066"/>
                  <a:gd name="connsiteX1" fmla="*/ 131244 w 599814"/>
                  <a:gd name="connsiteY1" fmla="*/ 0 h 151066"/>
                  <a:gd name="connsiteX2" fmla="*/ 585216 w 599814"/>
                  <a:gd name="connsiteY2" fmla="*/ 4762 h 151066"/>
                  <a:gd name="connsiteX3" fmla="*/ 535315 w 599814"/>
                  <a:gd name="connsiteY3" fmla="*/ 150250 h 151066"/>
                  <a:gd name="connsiteX4" fmla="*/ 0 w 599814"/>
                  <a:gd name="connsiteY4" fmla="*/ 151066 h 151066"/>
                  <a:gd name="connsiteX0" fmla="*/ 0 w 585216"/>
                  <a:gd name="connsiteY0" fmla="*/ 151066 h 151066"/>
                  <a:gd name="connsiteX1" fmla="*/ 131244 w 585216"/>
                  <a:gd name="connsiteY1" fmla="*/ 0 h 151066"/>
                  <a:gd name="connsiteX2" fmla="*/ 585216 w 585216"/>
                  <a:gd name="connsiteY2" fmla="*/ 4762 h 151066"/>
                  <a:gd name="connsiteX3" fmla="*/ 535315 w 585216"/>
                  <a:gd name="connsiteY3" fmla="*/ 150250 h 151066"/>
                  <a:gd name="connsiteX4" fmla="*/ 0 w 585216"/>
                  <a:gd name="connsiteY4" fmla="*/ 151066 h 151066"/>
                  <a:gd name="connsiteX0" fmla="*/ 0 w 630113"/>
                  <a:gd name="connsiteY0" fmla="*/ 151066 h 151066"/>
                  <a:gd name="connsiteX1" fmla="*/ 131244 w 630113"/>
                  <a:gd name="connsiteY1" fmla="*/ 0 h 151066"/>
                  <a:gd name="connsiteX2" fmla="*/ 585216 w 630113"/>
                  <a:gd name="connsiteY2" fmla="*/ 4762 h 151066"/>
                  <a:gd name="connsiteX3" fmla="*/ 629803 w 630113"/>
                  <a:gd name="connsiteY3" fmla="*/ 150250 h 151066"/>
                  <a:gd name="connsiteX4" fmla="*/ 0 w 630113"/>
                  <a:gd name="connsiteY4" fmla="*/ 151066 h 151066"/>
                  <a:gd name="connsiteX0" fmla="*/ 0 w 630113"/>
                  <a:gd name="connsiteY0" fmla="*/ 154264 h 154264"/>
                  <a:gd name="connsiteX1" fmla="*/ 176964 w 630113"/>
                  <a:gd name="connsiteY1" fmla="*/ 0 h 154264"/>
                  <a:gd name="connsiteX2" fmla="*/ 585216 w 630113"/>
                  <a:gd name="connsiteY2" fmla="*/ 7960 h 154264"/>
                  <a:gd name="connsiteX3" fmla="*/ 629803 w 630113"/>
                  <a:gd name="connsiteY3" fmla="*/ 153448 h 154264"/>
                  <a:gd name="connsiteX4" fmla="*/ 0 w 630113"/>
                  <a:gd name="connsiteY4" fmla="*/ 154264 h 154264"/>
                  <a:gd name="connsiteX0" fmla="*/ 0 w 630113"/>
                  <a:gd name="connsiteY0" fmla="*/ 154264 h 154264"/>
                  <a:gd name="connsiteX1" fmla="*/ 176964 w 630113"/>
                  <a:gd name="connsiteY1" fmla="*/ 0 h 154264"/>
                  <a:gd name="connsiteX2" fmla="*/ 585216 w 630113"/>
                  <a:gd name="connsiteY2" fmla="*/ 7960 h 154264"/>
                  <a:gd name="connsiteX3" fmla="*/ 629803 w 630113"/>
                  <a:gd name="connsiteY3" fmla="*/ 153448 h 154264"/>
                  <a:gd name="connsiteX4" fmla="*/ 0 w 630113"/>
                  <a:gd name="connsiteY4" fmla="*/ 154264 h 154264"/>
                  <a:gd name="connsiteX0" fmla="*/ 0 w 630113"/>
                  <a:gd name="connsiteY0" fmla="*/ 146304 h 146304"/>
                  <a:gd name="connsiteX1" fmla="*/ 170868 w 630113"/>
                  <a:gd name="connsiteY1" fmla="*/ 24178 h 146304"/>
                  <a:gd name="connsiteX2" fmla="*/ 585216 w 630113"/>
                  <a:gd name="connsiteY2" fmla="*/ 0 h 146304"/>
                  <a:gd name="connsiteX3" fmla="*/ 629803 w 630113"/>
                  <a:gd name="connsiteY3" fmla="*/ 145488 h 146304"/>
                  <a:gd name="connsiteX4" fmla="*/ 0 w 630113"/>
                  <a:gd name="connsiteY4" fmla="*/ 146304 h 146304"/>
                  <a:gd name="connsiteX0" fmla="*/ 0 w 630055"/>
                  <a:gd name="connsiteY0" fmla="*/ 172015 h 172015"/>
                  <a:gd name="connsiteX1" fmla="*/ 170868 w 630055"/>
                  <a:gd name="connsiteY1" fmla="*/ 49889 h 172015"/>
                  <a:gd name="connsiteX2" fmla="*/ 563880 w 630055"/>
                  <a:gd name="connsiteY2" fmla="*/ 0 h 172015"/>
                  <a:gd name="connsiteX3" fmla="*/ 629803 w 630055"/>
                  <a:gd name="connsiteY3" fmla="*/ 171199 h 172015"/>
                  <a:gd name="connsiteX4" fmla="*/ 0 w 630055"/>
                  <a:gd name="connsiteY4" fmla="*/ 172015 h 172015"/>
                  <a:gd name="connsiteX0" fmla="*/ 0 w 630055"/>
                  <a:gd name="connsiteY0" fmla="*/ 172015 h 172015"/>
                  <a:gd name="connsiteX1" fmla="*/ 170868 w 630055"/>
                  <a:gd name="connsiteY1" fmla="*/ 49889 h 172015"/>
                  <a:gd name="connsiteX2" fmla="*/ 563880 w 630055"/>
                  <a:gd name="connsiteY2" fmla="*/ 0 h 172015"/>
                  <a:gd name="connsiteX3" fmla="*/ 629803 w 630055"/>
                  <a:gd name="connsiteY3" fmla="*/ 171199 h 172015"/>
                  <a:gd name="connsiteX4" fmla="*/ 0 w 630055"/>
                  <a:gd name="connsiteY4" fmla="*/ 172015 h 17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055" h="172015">
                    <a:moveTo>
                      <a:pt x="0" y="172015"/>
                    </a:moveTo>
                    <a:cubicBezTo>
                      <a:pt x="43748" y="121660"/>
                      <a:pt x="63112" y="55001"/>
                      <a:pt x="170868" y="49889"/>
                    </a:cubicBezTo>
                    <a:cubicBezTo>
                      <a:pt x="301872" y="33259"/>
                      <a:pt x="374964" y="109831"/>
                      <a:pt x="563880" y="0"/>
                    </a:cubicBezTo>
                    <a:cubicBezTo>
                      <a:pt x="524894" y="49562"/>
                      <a:pt x="636023" y="174905"/>
                      <a:pt x="629803" y="171199"/>
                    </a:cubicBezTo>
                    <a:lnTo>
                      <a:pt x="0" y="172015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Parallelogram 17">
                <a:extLst>
                  <a:ext uri="{FF2B5EF4-FFF2-40B4-BE49-F238E27FC236}">
                    <a16:creationId xmlns:a16="http://schemas.microsoft.com/office/drawing/2014/main" id="{91C58E51-9E2C-176A-34E3-8966EB9B7287}"/>
                  </a:ext>
                </a:extLst>
              </p:cNvPr>
              <p:cNvSpPr/>
              <p:nvPr/>
            </p:nvSpPr>
            <p:spPr>
              <a:xfrm rot="16200000">
                <a:off x="3712672" y="3254190"/>
                <a:ext cx="1968922" cy="509808"/>
              </a:xfrm>
              <a:custGeom>
                <a:avLst/>
                <a:gdLst>
                  <a:gd name="connsiteX0" fmla="*/ 0 w 585216"/>
                  <a:gd name="connsiteY0" fmla="*/ 146304 h 146304"/>
                  <a:gd name="connsiteX1" fmla="*/ 33613 w 585216"/>
                  <a:gd name="connsiteY1" fmla="*/ 0 h 146304"/>
                  <a:gd name="connsiteX2" fmla="*/ 585216 w 585216"/>
                  <a:gd name="connsiteY2" fmla="*/ 0 h 146304"/>
                  <a:gd name="connsiteX3" fmla="*/ 551603 w 585216"/>
                  <a:gd name="connsiteY3" fmla="*/ 146304 h 146304"/>
                  <a:gd name="connsiteX4" fmla="*/ 0 w 585216"/>
                  <a:gd name="connsiteY4" fmla="*/ 146304 h 146304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99814"/>
                  <a:gd name="connsiteY0" fmla="*/ 151066 h 151066"/>
                  <a:gd name="connsiteX1" fmla="*/ 131244 w 599814"/>
                  <a:gd name="connsiteY1" fmla="*/ 0 h 151066"/>
                  <a:gd name="connsiteX2" fmla="*/ 585216 w 599814"/>
                  <a:gd name="connsiteY2" fmla="*/ 4762 h 151066"/>
                  <a:gd name="connsiteX3" fmla="*/ 535315 w 599814"/>
                  <a:gd name="connsiteY3" fmla="*/ 150250 h 151066"/>
                  <a:gd name="connsiteX4" fmla="*/ 0 w 599814"/>
                  <a:gd name="connsiteY4" fmla="*/ 151066 h 151066"/>
                  <a:gd name="connsiteX0" fmla="*/ 0 w 585216"/>
                  <a:gd name="connsiteY0" fmla="*/ 151066 h 151066"/>
                  <a:gd name="connsiteX1" fmla="*/ 131244 w 585216"/>
                  <a:gd name="connsiteY1" fmla="*/ 0 h 151066"/>
                  <a:gd name="connsiteX2" fmla="*/ 585216 w 585216"/>
                  <a:gd name="connsiteY2" fmla="*/ 4762 h 151066"/>
                  <a:gd name="connsiteX3" fmla="*/ 535315 w 585216"/>
                  <a:gd name="connsiteY3" fmla="*/ 150250 h 151066"/>
                  <a:gd name="connsiteX4" fmla="*/ 0 w 585216"/>
                  <a:gd name="connsiteY4" fmla="*/ 151066 h 151066"/>
                  <a:gd name="connsiteX0" fmla="*/ 0 w 630113"/>
                  <a:gd name="connsiteY0" fmla="*/ 151066 h 151066"/>
                  <a:gd name="connsiteX1" fmla="*/ 131244 w 630113"/>
                  <a:gd name="connsiteY1" fmla="*/ 0 h 151066"/>
                  <a:gd name="connsiteX2" fmla="*/ 585216 w 630113"/>
                  <a:gd name="connsiteY2" fmla="*/ 4762 h 151066"/>
                  <a:gd name="connsiteX3" fmla="*/ 629803 w 630113"/>
                  <a:gd name="connsiteY3" fmla="*/ 150250 h 151066"/>
                  <a:gd name="connsiteX4" fmla="*/ 0 w 630113"/>
                  <a:gd name="connsiteY4" fmla="*/ 151066 h 151066"/>
                  <a:gd name="connsiteX0" fmla="*/ 0 w 630113"/>
                  <a:gd name="connsiteY0" fmla="*/ 154264 h 154264"/>
                  <a:gd name="connsiteX1" fmla="*/ 176964 w 630113"/>
                  <a:gd name="connsiteY1" fmla="*/ 0 h 154264"/>
                  <a:gd name="connsiteX2" fmla="*/ 585216 w 630113"/>
                  <a:gd name="connsiteY2" fmla="*/ 7960 h 154264"/>
                  <a:gd name="connsiteX3" fmla="*/ 629803 w 630113"/>
                  <a:gd name="connsiteY3" fmla="*/ 153448 h 154264"/>
                  <a:gd name="connsiteX4" fmla="*/ 0 w 630113"/>
                  <a:gd name="connsiteY4" fmla="*/ 154264 h 154264"/>
                  <a:gd name="connsiteX0" fmla="*/ 0 w 630113"/>
                  <a:gd name="connsiteY0" fmla="*/ 154264 h 154264"/>
                  <a:gd name="connsiteX1" fmla="*/ 176964 w 630113"/>
                  <a:gd name="connsiteY1" fmla="*/ 0 h 154264"/>
                  <a:gd name="connsiteX2" fmla="*/ 585216 w 630113"/>
                  <a:gd name="connsiteY2" fmla="*/ 7960 h 154264"/>
                  <a:gd name="connsiteX3" fmla="*/ 629803 w 630113"/>
                  <a:gd name="connsiteY3" fmla="*/ 153448 h 154264"/>
                  <a:gd name="connsiteX4" fmla="*/ 0 w 630113"/>
                  <a:gd name="connsiteY4" fmla="*/ 154264 h 154264"/>
                  <a:gd name="connsiteX0" fmla="*/ 0 w 630113"/>
                  <a:gd name="connsiteY0" fmla="*/ 146304 h 146304"/>
                  <a:gd name="connsiteX1" fmla="*/ 170868 w 630113"/>
                  <a:gd name="connsiteY1" fmla="*/ 24178 h 146304"/>
                  <a:gd name="connsiteX2" fmla="*/ 585216 w 630113"/>
                  <a:gd name="connsiteY2" fmla="*/ 0 h 146304"/>
                  <a:gd name="connsiteX3" fmla="*/ 629803 w 630113"/>
                  <a:gd name="connsiteY3" fmla="*/ 145488 h 146304"/>
                  <a:gd name="connsiteX4" fmla="*/ 0 w 630113"/>
                  <a:gd name="connsiteY4" fmla="*/ 146304 h 146304"/>
                  <a:gd name="connsiteX0" fmla="*/ 0 w 630055"/>
                  <a:gd name="connsiteY0" fmla="*/ 172015 h 172015"/>
                  <a:gd name="connsiteX1" fmla="*/ 170868 w 630055"/>
                  <a:gd name="connsiteY1" fmla="*/ 49889 h 172015"/>
                  <a:gd name="connsiteX2" fmla="*/ 563880 w 630055"/>
                  <a:gd name="connsiteY2" fmla="*/ 0 h 172015"/>
                  <a:gd name="connsiteX3" fmla="*/ 629803 w 630055"/>
                  <a:gd name="connsiteY3" fmla="*/ 171199 h 172015"/>
                  <a:gd name="connsiteX4" fmla="*/ 0 w 630055"/>
                  <a:gd name="connsiteY4" fmla="*/ 172015 h 172015"/>
                  <a:gd name="connsiteX0" fmla="*/ 0 w 630055"/>
                  <a:gd name="connsiteY0" fmla="*/ 172015 h 172015"/>
                  <a:gd name="connsiteX1" fmla="*/ 170868 w 630055"/>
                  <a:gd name="connsiteY1" fmla="*/ 49889 h 172015"/>
                  <a:gd name="connsiteX2" fmla="*/ 563880 w 630055"/>
                  <a:gd name="connsiteY2" fmla="*/ 0 h 172015"/>
                  <a:gd name="connsiteX3" fmla="*/ 629803 w 630055"/>
                  <a:gd name="connsiteY3" fmla="*/ 171199 h 172015"/>
                  <a:gd name="connsiteX4" fmla="*/ 0 w 630055"/>
                  <a:gd name="connsiteY4" fmla="*/ 172015 h 17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055" h="172015">
                    <a:moveTo>
                      <a:pt x="0" y="172015"/>
                    </a:moveTo>
                    <a:cubicBezTo>
                      <a:pt x="43748" y="121660"/>
                      <a:pt x="63112" y="55001"/>
                      <a:pt x="170868" y="49889"/>
                    </a:cubicBezTo>
                    <a:cubicBezTo>
                      <a:pt x="301872" y="33259"/>
                      <a:pt x="374964" y="109831"/>
                      <a:pt x="563880" y="0"/>
                    </a:cubicBezTo>
                    <a:cubicBezTo>
                      <a:pt x="524894" y="49562"/>
                      <a:pt x="636023" y="174905"/>
                      <a:pt x="629803" y="171199"/>
                    </a:cubicBezTo>
                    <a:lnTo>
                      <a:pt x="0" y="172015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Parallelogram 17">
                <a:extLst>
                  <a:ext uri="{FF2B5EF4-FFF2-40B4-BE49-F238E27FC236}">
                    <a16:creationId xmlns:a16="http://schemas.microsoft.com/office/drawing/2014/main" id="{5162E421-A0C4-C1B2-7044-6C01FEC4CD36}"/>
                  </a:ext>
                </a:extLst>
              </p:cNvPr>
              <p:cNvSpPr/>
              <p:nvPr/>
            </p:nvSpPr>
            <p:spPr>
              <a:xfrm rot="13300570" flipH="1">
                <a:off x="3492866" y="3845302"/>
                <a:ext cx="1437058" cy="440246"/>
              </a:xfrm>
              <a:custGeom>
                <a:avLst/>
                <a:gdLst>
                  <a:gd name="connsiteX0" fmla="*/ 0 w 585216"/>
                  <a:gd name="connsiteY0" fmla="*/ 146304 h 146304"/>
                  <a:gd name="connsiteX1" fmla="*/ 33613 w 585216"/>
                  <a:gd name="connsiteY1" fmla="*/ 0 h 146304"/>
                  <a:gd name="connsiteX2" fmla="*/ 585216 w 585216"/>
                  <a:gd name="connsiteY2" fmla="*/ 0 h 146304"/>
                  <a:gd name="connsiteX3" fmla="*/ 551603 w 585216"/>
                  <a:gd name="connsiteY3" fmla="*/ 146304 h 146304"/>
                  <a:gd name="connsiteX4" fmla="*/ 0 w 585216"/>
                  <a:gd name="connsiteY4" fmla="*/ 146304 h 146304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46304 h 148685"/>
                  <a:gd name="connsiteX1" fmla="*/ 33613 w 585216"/>
                  <a:gd name="connsiteY1" fmla="*/ 0 h 148685"/>
                  <a:gd name="connsiteX2" fmla="*/ 585216 w 585216"/>
                  <a:gd name="connsiteY2" fmla="*/ 0 h 148685"/>
                  <a:gd name="connsiteX3" fmla="*/ 468259 w 585216"/>
                  <a:gd name="connsiteY3" fmla="*/ 148685 h 148685"/>
                  <a:gd name="connsiteX4" fmla="*/ 0 w 585216"/>
                  <a:gd name="connsiteY4" fmla="*/ 146304 h 148685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585216"/>
                  <a:gd name="connsiteY0" fmla="*/ 151066 h 153447"/>
                  <a:gd name="connsiteX1" fmla="*/ 131244 w 585216"/>
                  <a:gd name="connsiteY1" fmla="*/ 0 h 153447"/>
                  <a:gd name="connsiteX2" fmla="*/ 585216 w 585216"/>
                  <a:gd name="connsiteY2" fmla="*/ 4762 h 153447"/>
                  <a:gd name="connsiteX3" fmla="*/ 468259 w 585216"/>
                  <a:gd name="connsiteY3" fmla="*/ 153447 h 153447"/>
                  <a:gd name="connsiteX4" fmla="*/ 0 w 585216"/>
                  <a:gd name="connsiteY4" fmla="*/ 15106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645783"/>
                  <a:gd name="connsiteY0" fmla="*/ 145736 h 153447"/>
                  <a:gd name="connsiteX1" fmla="*/ 191811 w 645783"/>
                  <a:gd name="connsiteY1" fmla="*/ 0 h 153447"/>
                  <a:gd name="connsiteX2" fmla="*/ 645783 w 645783"/>
                  <a:gd name="connsiteY2" fmla="*/ 4762 h 153447"/>
                  <a:gd name="connsiteX3" fmla="*/ 528826 w 645783"/>
                  <a:gd name="connsiteY3" fmla="*/ 153447 h 153447"/>
                  <a:gd name="connsiteX4" fmla="*/ 0 w 645783"/>
                  <a:gd name="connsiteY4" fmla="*/ 145736 h 153447"/>
                  <a:gd name="connsiteX0" fmla="*/ 0 w 892678"/>
                  <a:gd name="connsiteY0" fmla="*/ 145736 h 153447"/>
                  <a:gd name="connsiteX1" fmla="*/ 191811 w 892678"/>
                  <a:gd name="connsiteY1" fmla="*/ 0 h 153447"/>
                  <a:gd name="connsiteX2" fmla="*/ 892678 w 892678"/>
                  <a:gd name="connsiteY2" fmla="*/ 94448 h 153447"/>
                  <a:gd name="connsiteX3" fmla="*/ 528826 w 892678"/>
                  <a:gd name="connsiteY3" fmla="*/ 153447 h 153447"/>
                  <a:gd name="connsiteX4" fmla="*/ 0 w 892678"/>
                  <a:gd name="connsiteY4" fmla="*/ 145736 h 153447"/>
                  <a:gd name="connsiteX0" fmla="*/ 0 w 892678"/>
                  <a:gd name="connsiteY0" fmla="*/ 145736 h 153447"/>
                  <a:gd name="connsiteX1" fmla="*/ 191811 w 892678"/>
                  <a:gd name="connsiteY1" fmla="*/ 0 h 153447"/>
                  <a:gd name="connsiteX2" fmla="*/ 892678 w 892678"/>
                  <a:gd name="connsiteY2" fmla="*/ 94448 h 153447"/>
                  <a:gd name="connsiteX3" fmla="*/ 528826 w 892678"/>
                  <a:gd name="connsiteY3" fmla="*/ 153447 h 153447"/>
                  <a:gd name="connsiteX4" fmla="*/ 0 w 892678"/>
                  <a:gd name="connsiteY4" fmla="*/ 145736 h 153447"/>
                  <a:gd name="connsiteX0" fmla="*/ 0 w 892678"/>
                  <a:gd name="connsiteY0" fmla="*/ 145736 h 170577"/>
                  <a:gd name="connsiteX1" fmla="*/ 191811 w 892678"/>
                  <a:gd name="connsiteY1" fmla="*/ 0 h 170577"/>
                  <a:gd name="connsiteX2" fmla="*/ 892678 w 892678"/>
                  <a:gd name="connsiteY2" fmla="*/ 94448 h 170577"/>
                  <a:gd name="connsiteX3" fmla="*/ 427765 w 892678"/>
                  <a:gd name="connsiteY3" fmla="*/ 170577 h 170577"/>
                  <a:gd name="connsiteX4" fmla="*/ 0 w 892678"/>
                  <a:gd name="connsiteY4" fmla="*/ 145736 h 170577"/>
                  <a:gd name="connsiteX0" fmla="*/ 0 w 845375"/>
                  <a:gd name="connsiteY0" fmla="*/ 106525 h 170577"/>
                  <a:gd name="connsiteX1" fmla="*/ 144508 w 845375"/>
                  <a:gd name="connsiteY1" fmla="*/ 0 h 170577"/>
                  <a:gd name="connsiteX2" fmla="*/ 845375 w 845375"/>
                  <a:gd name="connsiteY2" fmla="*/ 94448 h 170577"/>
                  <a:gd name="connsiteX3" fmla="*/ 380462 w 845375"/>
                  <a:gd name="connsiteY3" fmla="*/ 170577 h 170577"/>
                  <a:gd name="connsiteX4" fmla="*/ 0 w 845375"/>
                  <a:gd name="connsiteY4" fmla="*/ 106525 h 170577"/>
                  <a:gd name="connsiteX0" fmla="*/ 0 w 791440"/>
                  <a:gd name="connsiteY0" fmla="*/ 106525 h 170577"/>
                  <a:gd name="connsiteX1" fmla="*/ 144508 w 791440"/>
                  <a:gd name="connsiteY1" fmla="*/ 0 h 170577"/>
                  <a:gd name="connsiteX2" fmla="*/ 791440 w 791440"/>
                  <a:gd name="connsiteY2" fmla="*/ 111388 h 170577"/>
                  <a:gd name="connsiteX3" fmla="*/ 380462 w 791440"/>
                  <a:gd name="connsiteY3" fmla="*/ 170577 h 170577"/>
                  <a:gd name="connsiteX4" fmla="*/ 0 w 791440"/>
                  <a:gd name="connsiteY4" fmla="*/ 106525 h 170577"/>
                  <a:gd name="connsiteX0" fmla="*/ 0 w 791440"/>
                  <a:gd name="connsiteY0" fmla="*/ 106525 h 170577"/>
                  <a:gd name="connsiteX1" fmla="*/ 144508 w 791440"/>
                  <a:gd name="connsiteY1" fmla="*/ 0 h 170577"/>
                  <a:gd name="connsiteX2" fmla="*/ 791440 w 791440"/>
                  <a:gd name="connsiteY2" fmla="*/ 111388 h 170577"/>
                  <a:gd name="connsiteX3" fmla="*/ 380462 w 791440"/>
                  <a:gd name="connsiteY3" fmla="*/ 170577 h 170577"/>
                  <a:gd name="connsiteX4" fmla="*/ 0 w 791440"/>
                  <a:gd name="connsiteY4" fmla="*/ 106525 h 170577"/>
                  <a:gd name="connsiteX0" fmla="*/ 0 w 775672"/>
                  <a:gd name="connsiteY0" fmla="*/ 106525 h 170577"/>
                  <a:gd name="connsiteX1" fmla="*/ 144508 w 775672"/>
                  <a:gd name="connsiteY1" fmla="*/ 0 h 170577"/>
                  <a:gd name="connsiteX2" fmla="*/ 775672 w 775672"/>
                  <a:gd name="connsiteY2" fmla="*/ 124458 h 170577"/>
                  <a:gd name="connsiteX3" fmla="*/ 380462 w 775672"/>
                  <a:gd name="connsiteY3" fmla="*/ 170577 h 170577"/>
                  <a:gd name="connsiteX4" fmla="*/ 0 w 775672"/>
                  <a:gd name="connsiteY4" fmla="*/ 106525 h 170577"/>
                  <a:gd name="connsiteX0" fmla="*/ 0 w 775672"/>
                  <a:gd name="connsiteY0" fmla="*/ 106525 h 179864"/>
                  <a:gd name="connsiteX1" fmla="*/ 144508 w 775672"/>
                  <a:gd name="connsiteY1" fmla="*/ 0 h 179864"/>
                  <a:gd name="connsiteX2" fmla="*/ 775672 w 775672"/>
                  <a:gd name="connsiteY2" fmla="*/ 124458 h 179864"/>
                  <a:gd name="connsiteX3" fmla="*/ 288861 w 775672"/>
                  <a:gd name="connsiteY3" fmla="*/ 179864 h 179864"/>
                  <a:gd name="connsiteX4" fmla="*/ 0 w 775672"/>
                  <a:gd name="connsiteY4" fmla="*/ 106525 h 179864"/>
                  <a:gd name="connsiteX0" fmla="*/ 0 w 775672"/>
                  <a:gd name="connsiteY0" fmla="*/ 81537 h 154876"/>
                  <a:gd name="connsiteX1" fmla="*/ 214859 w 775672"/>
                  <a:gd name="connsiteY1" fmla="*/ 0 h 154876"/>
                  <a:gd name="connsiteX2" fmla="*/ 775672 w 775672"/>
                  <a:gd name="connsiteY2" fmla="*/ 99470 h 154876"/>
                  <a:gd name="connsiteX3" fmla="*/ 288861 w 775672"/>
                  <a:gd name="connsiteY3" fmla="*/ 154876 h 154876"/>
                  <a:gd name="connsiteX4" fmla="*/ 0 w 775672"/>
                  <a:gd name="connsiteY4" fmla="*/ 81537 h 154876"/>
                  <a:gd name="connsiteX0" fmla="*/ 0 w 775672"/>
                  <a:gd name="connsiteY0" fmla="*/ 81537 h 154876"/>
                  <a:gd name="connsiteX1" fmla="*/ 214859 w 775672"/>
                  <a:gd name="connsiteY1" fmla="*/ 0 h 154876"/>
                  <a:gd name="connsiteX2" fmla="*/ 775672 w 775672"/>
                  <a:gd name="connsiteY2" fmla="*/ 99470 h 154876"/>
                  <a:gd name="connsiteX3" fmla="*/ 288861 w 775672"/>
                  <a:gd name="connsiteY3" fmla="*/ 154876 h 154876"/>
                  <a:gd name="connsiteX4" fmla="*/ 0 w 775672"/>
                  <a:gd name="connsiteY4" fmla="*/ 81537 h 154876"/>
                  <a:gd name="connsiteX0" fmla="*/ 0 w 793267"/>
                  <a:gd name="connsiteY0" fmla="*/ 101676 h 154876"/>
                  <a:gd name="connsiteX1" fmla="*/ 232454 w 793267"/>
                  <a:gd name="connsiteY1" fmla="*/ 0 h 154876"/>
                  <a:gd name="connsiteX2" fmla="*/ 793267 w 793267"/>
                  <a:gd name="connsiteY2" fmla="*/ 99470 h 154876"/>
                  <a:gd name="connsiteX3" fmla="*/ 306456 w 793267"/>
                  <a:gd name="connsiteY3" fmla="*/ 154876 h 154876"/>
                  <a:gd name="connsiteX4" fmla="*/ 0 w 793267"/>
                  <a:gd name="connsiteY4" fmla="*/ 101676 h 154876"/>
                  <a:gd name="connsiteX0" fmla="*/ 26770 w 820037"/>
                  <a:gd name="connsiteY0" fmla="*/ 101676 h 154876"/>
                  <a:gd name="connsiteX1" fmla="*/ 259224 w 820037"/>
                  <a:gd name="connsiteY1" fmla="*/ 0 h 154876"/>
                  <a:gd name="connsiteX2" fmla="*/ 820037 w 820037"/>
                  <a:gd name="connsiteY2" fmla="*/ 99470 h 154876"/>
                  <a:gd name="connsiteX3" fmla="*/ 333226 w 820037"/>
                  <a:gd name="connsiteY3" fmla="*/ 154876 h 154876"/>
                  <a:gd name="connsiteX4" fmla="*/ 26770 w 820037"/>
                  <a:gd name="connsiteY4" fmla="*/ 101676 h 154876"/>
                  <a:gd name="connsiteX0" fmla="*/ 24006 w 833041"/>
                  <a:gd name="connsiteY0" fmla="*/ 114747 h 154876"/>
                  <a:gd name="connsiteX1" fmla="*/ 272228 w 833041"/>
                  <a:gd name="connsiteY1" fmla="*/ 0 h 154876"/>
                  <a:gd name="connsiteX2" fmla="*/ 833041 w 833041"/>
                  <a:gd name="connsiteY2" fmla="*/ 99470 h 154876"/>
                  <a:gd name="connsiteX3" fmla="*/ 346230 w 833041"/>
                  <a:gd name="connsiteY3" fmla="*/ 154876 h 154876"/>
                  <a:gd name="connsiteX4" fmla="*/ 24006 w 833041"/>
                  <a:gd name="connsiteY4" fmla="*/ 114747 h 154876"/>
                  <a:gd name="connsiteX0" fmla="*/ 0 w 809035"/>
                  <a:gd name="connsiteY0" fmla="*/ 114747 h 154876"/>
                  <a:gd name="connsiteX1" fmla="*/ 248222 w 809035"/>
                  <a:gd name="connsiteY1" fmla="*/ 0 h 154876"/>
                  <a:gd name="connsiteX2" fmla="*/ 809035 w 809035"/>
                  <a:gd name="connsiteY2" fmla="*/ 99470 h 154876"/>
                  <a:gd name="connsiteX3" fmla="*/ 322224 w 809035"/>
                  <a:gd name="connsiteY3" fmla="*/ 154876 h 154876"/>
                  <a:gd name="connsiteX4" fmla="*/ 0 w 809035"/>
                  <a:gd name="connsiteY4" fmla="*/ 114747 h 154876"/>
                  <a:gd name="connsiteX0" fmla="*/ 16256 w 825291"/>
                  <a:gd name="connsiteY0" fmla="*/ 114747 h 154876"/>
                  <a:gd name="connsiteX1" fmla="*/ 264478 w 825291"/>
                  <a:gd name="connsiteY1" fmla="*/ 0 h 154876"/>
                  <a:gd name="connsiteX2" fmla="*/ 825291 w 825291"/>
                  <a:gd name="connsiteY2" fmla="*/ 99470 h 154876"/>
                  <a:gd name="connsiteX3" fmla="*/ 338480 w 825291"/>
                  <a:gd name="connsiteY3" fmla="*/ 154876 h 154876"/>
                  <a:gd name="connsiteX4" fmla="*/ 16256 w 825291"/>
                  <a:gd name="connsiteY4" fmla="*/ 114747 h 154876"/>
                  <a:gd name="connsiteX0" fmla="*/ 9525 w 818560"/>
                  <a:gd name="connsiteY0" fmla="*/ 105736 h 145865"/>
                  <a:gd name="connsiteX1" fmla="*/ 327273 w 818560"/>
                  <a:gd name="connsiteY1" fmla="*/ 0 h 145865"/>
                  <a:gd name="connsiteX2" fmla="*/ 818560 w 818560"/>
                  <a:gd name="connsiteY2" fmla="*/ 90459 h 145865"/>
                  <a:gd name="connsiteX3" fmla="*/ 331749 w 818560"/>
                  <a:gd name="connsiteY3" fmla="*/ 145865 h 145865"/>
                  <a:gd name="connsiteX4" fmla="*/ 9525 w 818560"/>
                  <a:gd name="connsiteY4" fmla="*/ 105736 h 145865"/>
                  <a:gd name="connsiteX0" fmla="*/ 17523 w 826558"/>
                  <a:gd name="connsiteY0" fmla="*/ 107628 h 147757"/>
                  <a:gd name="connsiteX1" fmla="*/ 257474 w 826558"/>
                  <a:gd name="connsiteY1" fmla="*/ 0 h 147757"/>
                  <a:gd name="connsiteX2" fmla="*/ 826558 w 826558"/>
                  <a:gd name="connsiteY2" fmla="*/ 92351 h 147757"/>
                  <a:gd name="connsiteX3" fmla="*/ 339747 w 826558"/>
                  <a:gd name="connsiteY3" fmla="*/ 147757 h 147757"/>
                  <a:gd name="connsiteX4" fmla="*/ 17523 w 826558"/>
                  <a:gd name="connsiteY4" fmla="*/ 107628 h 147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558" h="147757">
                    <a:moveTo>
                      <a:pt x="17523" y="107628"/>
                    </a:moveTo>
                    <a:cubicBezTo>
                      <a:pt x="-24199" y="100354"/>
                      <a:pt x="-8539" y="148405"/>
                      <a:pt x="257474" y="0"/>
                    </a:cubicBezTo>
                    <a:lnTo>
                      <a:pt x="826558" y="92351"/>
                    </a:lnTo>
                    <a:cubicBezTo>
                      <a:pt x="491223" y="71009"/>
                      <a:pt x="473983" y="138676"/>
                      <a:pt x="339747" y="147757"/>
                    </a:cubicBezTo>
                    <a:lnTo>
                      <a:pt x="17523" y="107628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700437C9-E3FF-C04D-83FC-B934D115D44E}"/>
                  </a:ext>
                </a:extLst>
              </p:cNvPr>
              <p:cNvCxnSpPr>
                <a:cxnSpLocks/>
                <a:stCxn id="30" idx="3"/>
                <a:endCxn id="30" idx="1"/>
              </p:cNvCxnSpPr>
              <p:nvPr/>
            </p:nvCxnSpPr>
            <p:spPr>
              <a:xfrm rot="16200000" flipH="1">
                <a:off x="1998752" y="2741287"/>
                <a:ext cx="1434171" cy="359532"/>
              </a:xfrm>
              <a:prstGeom prst="curvedConnector3">
                <a:avLst>
                  <a:gd name="adj1" fmla="val 6675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AF6AE6E3-F0AB-4ADA-F950-CF37E16C45CD}"/>
                  </a:ext>
                </a:extLst>
              </p:cNvPr>
              <p:cNvCxnSpPr>
                <a:cxnSpLocks/>
                <a:stCxn id="31" idx="1"/>
                <a:endCxn id="31" idx="3"/>
              </p:cNvCxnSpPr>
              <p:nvPr/>
            </p:nvCxnSpPr>
            <p:spPr>
              <a:xfrm rot="5400000" flipH="1" flipV="1">
                <a:off x="4052768" y="3062741"/>
                <a:ext cx="1434171" cy="359532"/>
              </a:xfrm>
              <a:prstGeom prst="curvedConnector3">
                <a:avLst>
                  <a:gd name="adj1" fmla="val 2509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Curved 35">
                <a:extLst>
                  <a:ext uri="{FF2B5EF4-FFF2-40B4-BE49-F238E27FC236}">
                    <a16:creationId xmlns:a16="http://schemas.microsoft.com/office/drawing/2014/main" id="{9959DB23-7EA8-CF1A-5298-5CC80B71694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112475" y="3698409"/>
                <a:ext cx="404047" cy="302844"/>
              </a:xfrm>
              <a:prstGeom prst="curvedConnector3">
                <a:avLst>
                  <a:gd name="adj1" fmla="val 4228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Curved 36">
                <a:extLst>
                  <a:ext uri="{FF2B5EF4-FFF2-40B4-BE49-F238E27FC236}">
                    <a16:creationId xmlns:a16="http://schemas.microsoft.com/office/drawing/2014/main" id="{AD6A40BD-7ECB-0102-C245-ED6F6C69D317}"/>
                  </a:ext>
                </a:extLst>
              </p:cNvPr>
              <p:cNvCxnSpPr>
                <a:stCxn id="33" idx="1"/>
                <a:endCxn id="33" idx="3"/>
              </p:cNvCxnSpPr>
              <p:nvPr/>
            </p:nvCxnSpPr>
            <p:spPr>
              <a:xfrm flipV="1">
                <a:off x="3853978" y="3820790"/>
                <a:ext cx="417019" cy="239068"/>
              </a:xfrm>
              <a:prstGeom prst="curvedConnector3">
                <a:avLst>
                  <a:gd name="adj1" fmla="val 6987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73D3175E-1C26-E36C-4702-C5826A21614A}"/>
                  </a:ext>
                </a:extLst>
              </p:cNvPr>
              <p:cNvCxnSpPr>
                <a:stCxn id="28" idx="0"/>
                <a:endCxn id="28" idx="3"/>
              </p:cNvCxnSpPr>
              <p:nvPr/>
            </p:nvCxnSpPr>
            <p:spPr>
              <a:xfrm rot="16200000" flipH="1">
                <a:off x="3742844" y="1987794"/>
                <a:ext cx="282365" cy="791705"/>
              </a:xfrm>
              <a:prstGeom prst="bentConnector4">
                <a:avLst>
                  <a:gd name="adj1" fmla="val 356252"/>
                  <a:gd name="adj2" fmla="val 15917"/>
                </a:avLst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D90A1AA4-9DFB-320E-C974-91AE7358A69E}"/>
                  </a:ext>
                </a:extLst>
              </p:cNvPr>
              <p:cNvCxnSpPr>
                <a:stCxn id="28" idx="2"/>
                <a:endCxn id="28" idx="1"/>
              </p:cNvCxnSpPr>
              <p:nvPr/>
            </p:nvCxnSpPr>
            <p:spPr>
              <a:xfrm rot="5400000" flipH="1">
                <a:off x="3460480" y="2779500"/>
                <a:ext cx="282365" cy="791705"/>
              </a:xfrm>
              <a:prstGeom prst="bentConnector4">
                <a:avLst>
                  <a:gd name="adj1" fmla="val 254582"/>
                  <a:gd name="adj2" fmla="val 14573"/>
                </a:avLst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A58C3FEE-AE39-8E14-5F23-99FB67296270}"/>
                  </a:ext>
                </a:extLst>
              </p:cNvPr>
              <p:cNvCxnSpPr>
                <a:stCxn id="28" idx="0"/>
                <a:endCxn id="28" idx="3"/>
              </p:cNvCxnSpPr>
              <p:nvPr/>
            </p:nvCxnSpPr>
            <p:spPr>
              <a:xfrm rot="16200000" flipH="1">
                <a:off x="3742844" y="1987794"/>
                <a:ext cx="282365" cy="791705"/>
              </a:xfrm>
              <a:prstGeom prst="bentConnector4">
                <a:avLst>
                  <a:gd name="adj1" fmla="val 237637"/>
                  <a:gd name="adj2" fmla="val 79709"/>
                </a:avLst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E8BF714-38BF-08E1-13AE-88AE4F0E3576}"/>
                  </a:ext>
                </a:extLst>
              </p:cNvPr>
              <p:cNvCxnSpPr>
                <a:stCxn id="28" idx="1"/>
                <a:endCxn id="28" idx="2"/>
              </p:cNvCxnSpPr>
              <p:nvPr/>
            </p:nvCxnSpPr>
            <p:spPr>
              <a:xfrm rot="10800000" flipH="1" flipV="1">
                <a:off x="3205809" y="3034168"/>
                <a:ext cx="791705" cy="282365"/>
              </a:xfrm>
              <a:prstGeom prst="bentConnector4">
                <a:avLst>
                  <a:gd name="adj1" fmla="val 18276"/>
                  <a:gd name="adj2" fmla="val -231776"/>
                </a:avLst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570FCF-E42D-0821-F12A-AA1530859620}"/>
                </a:ext>
              </a:extLst>
            </p:cNvPr>
            <p:cNvCxnSpPr>
              <a:cxnSpLocks/>
            </p:cNvCxnSpPr>
            <p:nvPr/>
          </p:nvCxnSpPr>
          <p:spPr>
            <a:xfrm>
              <a:off x="4306824" y="3734312"/>
              <a:ext cx="0" cy="144780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6B170F-64A7-BC85-0CD7-4D455A46D956}"/>
                </a:ext>
              </a:extLst>
            </p:cNvPr>
            <p:cNvSpPr txBox="1"/>
            <p:nvPr/>
          </p:nvSpPr>
          <p:spPr>
            <a:xfrm>
              <a:off x="6076064" y="3734937"/>
              <a:ext cx="404634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latin typeface="Bernard MT Condensed" panose="02050806060905020404" pitchFamily="18" charset="0"/>
                </a:rPr>
                <a:t>Westgate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F623453-D3CD-9991-F1D5-9E886351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958" y="3734312"/>
              <a:ext cx="2743200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96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Ridwan Alam</dc:creator>
  <cp:lastModifiedBy>Ridwan Alam</cp:lastModifiedBy>
  <cp:revision>3</cp:revision>
  <dcterms:created xsi:type="dcterms:W3CDTF">2022-09-15T16:23:40Z</dcterms:created>
  <dcterms:modified xsi:type="dcterms:W3CDTF">2022-09-15T17:56:08Z</dcterms:modified>
</cp:coreProperties>
</file>