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12"/>
  </p:notesMasterIdLst>
  <p:sldIdLst>
    <p:sldId id="268" r:id="rId2"/>
    <p:sldId id="257" r:id="rId3"/>
    <p:sldId id="269" r:id="rId4"/>
    <p:sldId id="261" r:id="rId5"/>
    <p:sldId id="262" r:id="rId6"/>
    <p:sldId id="263" r:id="rId7"/>
    <p:sldId id="264" r:id="rId8"/>
    <p:sldId id="265" r:id="rId9"/>
    <p:sldId id="266" r:id="rId10"/>
    <p:sldId id="267"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0" autoAdjust="0"/>
  </p:normalViewPr>
  <p:slideViewPr>
    <p:cSldViewPr>
      <p:cViewPr varScale="1">
        <p:scale>
          <a:sx n="65" d="100"/>
          <a:sy n="65" d="100"/>
        </p:scale>
        <p:origin x="91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AA16957-DDF7-455C-BD70-356F03753096}" type="datetimeFigureOut">
              <a:rPr lang="en-ID" smtClean="0"/>
              <a:t>25/09/2022</a:t>
            </a:fld>
            <a:endParaRPr lang="en-ID"/>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237B530-7F9D-485D-A0DA-8B1F4EB6FE4C}" type="slidenum">
              <a:rPr lang="en-ID" smtClean="0"/>
              <a:t>‹#›</a:t>
            </a:fld>
            <a:endParaRPr lang="en-ID"/>
          </a:p>
        </p:txBody>
      </p:sp>
    </p:spTree>
    <p:extLst>
      <p:ext uri="{BB962C8B-B14F-4D97-AF65-F5344CB8AC3E}">
        <p14:creationId xmlns:p14="http://schemas.microsoft.com/office/powerpoint/2010/main" val="305431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English II, My name’s miss Lisa and I will guide you to complete this lesson. This ppt  discuss the syllabus and lesson plan of English II</a:t>
            </a:r>
            <a:endParaRPr lang="en-ID" dirty="0"/>
          </a:p>
        </p:txBody>
      </p:sp>
      <p:sp>
        <p:nvSpPr>
          <p:cNvPr id="4" name="Slide Number Placeholder 3"/>
          <p:cNvSpPr>
            <a:spLocks noGrp="1"/>
          </p:cNvSpPr>
          <p:nvPr>
            <p:ph type="sldNum" sz="quarter" idx="5"/>
          </p:nvPr>
        </p:nvSpPr>
        <p:spPr/>
        <p:txBody>
          <a:bodyPr/>
          <a:lstStyle/>
          <a:p>
            <a:fld id="{4237B530-7F9D-485D-A0DA-8B1F4EB6FE4C}" type="slidenum">
              <a:rPr lang="en-ID" smtClean="0"/>
              <a:t>1</a:t>
            </a:fld>
            <a:endParaRPr lang="en-ID"/>
          </a:p>
        </p:txBody>
      </p:sp>
    </p:spTree>
    <p:extLst>
      <p:ext uri="{BB962C8B-B14F-4D97-AF65-F5344CB8AC3E}">
        <p14:creationId xmlns:p14="http://schemas.microsoft.com/office/powerpoint/2010/main" val="642474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semester we will conduct a blended learning method. This will have 2 type of meeting; online or using google meet or zoom meeting and LMS, and onsite means we will do face to face meeting in a classroom but, we still use LMS, completing the activity completion. In LMS, there are 5 activity that you must complete. Learn the lecture note, engage the forum/discussion, do the quiz if it is available, because we only have 6 times quizzes. Next activity are watching some videos in external link, and lastly submit the task given in every week. You may </a:t>
            </a:r>
            <a:r>
              <a:rPr lang="en-US" dirty="0" err="1"/>
              <a:t>chaeck</a:t>
            </a:r>
            <a:r>
              <a:rPr lang="en-US" dirty="0"/>
              <a:t> LMS regularly and make sure you do the activity completion before the deadline.</a:t>
            </a:r>
            <a:endParaRPr lang="en-ID" dirty="0"/>
          </a:p>
        </p:txBody>
      </p:sp>
      <p:sp>
        <p:nvSpPr>
          <p:cNvPr id="4" name="Slide Number Placeholder 3"/>
          <p:cNvSpPr>
            <a:spLocks noGrp="1"/>
          </p:cNvSpPr>
          <p:nvPr>
            <p:ph type="sldNum" sz="quarter" idx="5"/>
          </p:nvPr>
        </p:nvSpPr>
        <p:spPr/>
        <p:txBody>
          <a:bodyPr/>
          <a:lstStyle/>
          <a:p>
            <a:fld id="{4237B530-7F9D-485D-A0DA-8B1F4EB6FE4C}" type="slidenum">
              <a:rPr lang="en-ID" smtClean="0"/>
              <a:t>3</a:t>
            </a:fld>
            <a:endParaRPr lang="en-ID"/>
          </a:p>
        </p:txBody>
      </p:sp>
    </p:spTree>
    <p:extLst>
      <p:ext uri="{BB962C8B-B14F-4D97-AF65-F5344CB8AC3E}">
        <p14:creationId xmlns:p14="http://schemas.microsoft.com/office/powerpoint/2010/main" val="397865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materials for English II. In paragraph writing, we set this materials from week 2 – week 7. there are several tasks related to this making infographics, poster, and digital story. and we will do the evaluation in week 8, UTS. For the second main materials, we will discuss essay writing. From the prewriting step until putting all togethers into digital magazine or online articles. For the evaluation we will held in week 16.</a:t>
            </a:r>
            <a:endParaRPr lang="en-ID" dirty="0"/>
          </a:p>
        </p:txBody>
      </p:sp>
      <p:sp>
        <p:nvSpPr>
          <p:cNvPr id="4" name="Slide Number Placeholder 3"/>
          <p:cNvSpPr>
            <a:spLocks noGrp="1"/>
          </p:cNvSpPr>
          <p:nvPr>
            <p:ph type="sldNum" sz="quarter" idx="5"/>
          </p:nvPr>
        </p:nvSpPr>
        <p:spPr/>
        <p:txBody>
          <a:bodyPr/>
          <a:lstStyle/>
          <a:p>
            <a:fld id="{4237B530-7F9D-485D-A0DA-8B1F4EB6FE4C}" type="slidenum">
              <a:rPr lang="en-ID" smtClean="0"/>
              <a:t>4</a:t>
            </a:fld>
            <a:endParaRPr lang="en-ID"/>
          </a:p>
        </p:txBody>
      </p:sp>
    </p:spTree>
    <p:extLst>
      <p:ext uri="{BB962C8B-B14F-4D97-AF65-F5344CB8AC3E}">
        <p14:creationId xmlns:p14="http://schemas.microsoft.com/office/powerpoint/2010/main" val="160101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11 tasks for English II, the total grade of the task is 70%, the rest are the quiz 5% and the mid and final test (25%)</a:t>
            </a:r>
            <a:endParaRPr lang="en-ID" dirty="0"/>
          </a:p>
        </p:txBody>
      </p:sp>
      <p:sp>
        <p:nvSpPr>
          <p:cNvPr id="4" name="Slide Number Placeholder 3"/>
          <p:cNvSpPr>
            <a:spLocks noGrp="1"/>
          </p:cNvSpPr>
          <p:nvPr>
            <p:ph type="sldNum" sz="quarter" idx="5"/>
          </p:nvPr>
        </p:nvSpPr>
        <p:spPr/>
        <p:txBody>
          <a:bodyPr/>
          <a:lstStyle/>
          <a:p>
            <a:fld id="{4237B530-7F9D-485D-A0DA-8B1F4EB6FE4C}" type="slidenum">
              <a:rPr lang="en-ID" smtClean="0"/>
              <a:t>7</a:t>
            </a:fld>
            <a:endParaRPr lang="en-ID"/>
          </a:p>
        </p:txBody>
      </p:sp>
    </p:spTree>
    <p:extLst>
      <p:ext uri="{BB962C8B-B14F-4D97-AF65-F5344CB8AC3E}">
        <p14:creationId xmlns:p14="http://schemas.microsoft.com/office/powerpoint/2010/main" val="1978316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A score, you must at least collect 80,01 % of the total grade.</a:t>
            </a:r>
          </a:p>
          <a:p>
            <a:endParaRPr lang="en-ID" dirty="0"/>
          </a:p>
        </p:txBody>
      </p:sp>
      <p:sp>
        <p:nvSpPr>
          <p:cNvPr id="4" name="Slide Number Placeholder 3"/>
          <p:cNvSpPr>
            <a:spLocks noGrp="1"/>
          </p:cNvSpPr>
          <p:nvPr>
            <p:ph type="sldNum" sz="quarter" idx="5"/>
          </p:nvPr>
        </p:nvSpPr>
        <p:spPr/>
        <p:txBody>
          <a:bodyPr/>
          <a:lstStyle/>
          <a:p>
            <a:fld id="{4237B530-7F9D-485D-A0DA-8B1F4EB6FE4C}" type="slidenum">
              <a:rPr lang="en-ID" smtClean="0"/>
              <a:t>9</a:t>
            </a:fld>
            <a:endParaRPr lang="en-ID"/>
          </a:p>
        </p:txBody>
      </p:sp>
    </p:spTree>
    <p:extLst>
      <p:ext uri="{BB962C8B-B14F-4D97-AF65-F5344CB8AC3E}">
        <p14:creationId xmlns:p14="http://schemas.microsoft.com/office/powerpoint/2010/main" val="4026544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about the lesson plan </a:t>
            </a:r>
            <a:r>
              <a:rPr lang="en-US"/>
              <a:t>of English II.</a:t>
            </a:r>
            <a:endParaRPr lang="en-ID"/>
          </a:p>
        </p:txBody>
      </p:sp>
      <p:sp>
        <p:nvSpPr>
          <p:cNvPr id="4" name="Slide Number Placeholder 3"/>
          <p:cNvSpPr>
            <a:spLocks noGrp="1"/>
          </p:cNvSpPr>
          <p:nvPr>
            <p:ph type="sldNum" sz="quarter" idx="5"/>
          </p:nvPr>
        </p:nvSpPr>
        <p:spPr/>
        <p:txBody>
          <a:bodyPr/>
          <a:lstStyle/>
          <a:p>
            <a:fld id="{4237B530-7F9D-485D-A0DA-8B1F4EB6FE4C}" type="slidenum">
              <a:rPr lang="en-ID" smtClean="0"/>
              <a:t>10</a:t>
            </a:fld>
            <a:endParaRPr lang="en-ID"/>
          </a:p>
        </p:txBody>
      </p:sp>
    </p:spTree>
    <p:extLst>
      <p:ext uri="{BB962C8B-B14F-4D97-AF65-F5344CB8AC3E}">
        <p14:creationId xmlns:p14="http://schemas.microsoft.com/office/powerpoint/2010/main" val="2759959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93897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22692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D" smtClean="0"/>
              <a:t>‹#›</a:t>
            </a:fld>
            <a:endParaRPr lang="en-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0927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615727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D" smtClean="0"/>
              <a:t>‹#›</a:t>
            </a:fld>
            <a:endParaRPr lang="en-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00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99704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565288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750146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06563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73751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650198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99961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27742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71019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279253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28227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ID" smtClean="0"/>
              <a:t>‹#›</a:t>
            </a:fld>
            <a:endParaRPr lang="en-ID"/>
          </a:p>
        </p:txBody>
      </p:sp>
    </p:spTree>
    <p:extLst>
      <p:ext uri="{BB962C8B-B14F-4D97-AF65-F5344CB8AC3E}">
        <p14:creationId xmlns:p14="http://schemas.microsoft.com/office/powerpoint/2010/main" val="162212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9/25/2022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ID" smtClean="0"/>
              <a:t>‹#›</a:t>
            </a:fld>
            <a:endParaRPr lang="en-ID"/>
          </a:p>
        </p:txBody>
      </p:sp>
    </p:spTree>
    <p:extLst>
      <p:ext uri="{BB962C8B-B14F-4D97-AF65-F5344CB8AC3E}">
        <p14:creationId xmlns:p14="http://schemas.microsoft.com/office/powerpoint/2010/main" val="17047680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3.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notesSlide" Target="../notesSlides/notesSlide3.xml"/><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jp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0" Type="http://schemas.openxmlformats.org/officeDocument/2006/relationships/image" Target="../media/image20.png"/><Relationship Id="rId41"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png"/><Relationship Id="rId3" Type="http://schemas.openxmlformats.org/officeDocument/2006/relationships/image" Target="../media/image53.png"/><Relationship Id="rId21" Type="http://schemas.openxmlformats.org/officeDocument/2006/relationships/image" Target="../media/image71.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67.png"/><Relationship Id="rId25" Type="http://schemas.openxmlformats.org/officeDocument/2006/relationships/image" Target="../media/image75.png"/><Relationship Id="rId2" Type="http://schemas.openxmlformats.org/officeDocument/2006/relationships/image" Target="../media/image52.jp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56.png"/><Relationship Id="rId11" Type="http://schemas.openxmlformats.org/officeDocument/2006/relationships/image" Target="../media/image61.png"/><Relationship Id="rId24" Type="http://schemas.openxmlformats.org/officeDocument/2006/relationships/image" Target="../media/image74.png"/><Relationship Id="rId32" Type="http://schemas.openxmlformats.org/officeDocument/2006/relationships/image" Target="../media/image82.png"/><Relationship Id="rId5" Type="http://schemas.openxmlformats.org/officeDocument/2006/relationships/image" Target="../media/image55.png"/><Relationship Id="rId15" Type="http://schemas.openxmlformats.org/officeDocument/2006/relationships/image" Target="../media/image65.png"/><Relationship Id="rId23" Type="http://schemas.openxmlformats.org/officeDocument/2006/relationships/image" Target="../media/image73.png"/><Relationship Id="rId28" Type="http://schemas.openxmlformats.org/officeDocument/2006/relationships/image" Target="../media/image78.png"/><Relationship Id="rId10" Type="http://schemas.openxmlformats.org/officeDocument/2006/relationships/image" Target="../media/image60.png"/><Relationship Id="rId19" Type="http://schemas.openxmlformats.org/officeDocument/2006/relationships/image" Target="../media/image69.png"/><Relationship Id="rId31" Type="http://schemas.openxmlformats.org/officeDocument/2006/relationships/image" Target="../media/image81.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3.png"/><Relationship Id="rId18" Type="http://schemas.openxmlformats.org/officeDocument/2006/relationships/image" Target="../media/image98.png"/><Relationship Id="rId26" Type="http://schemas.openxmlformats.org/officeDocument/2006/relationships/image" Target="../media/image106.png"/><Relationship Id="rId3" Type="http://schemas.openxmlformats.org/officeDocument/2006/relationships/image" Target="../media/image84.png"/><Relationship Id="rId21" Type="http://schemas.openxmlformats.org/officeDocument/2006/relationships/image" Target="../media/image101.png"/><Relationship Id="rId7" Type="http://schemas.openxmlformats.org/officeDocument/2006/relationships/image" Target="../media/image88.png"/><Relationship Id="rId12" Type="http://schemas.openxmlformats.org/officeDocument/2006/relationships/image" Target="../media/image92.png"/><Relationship Id="rId17" Type="http://schemas.openxmlformats.org/officeDocument/2006/relationships/image" Target="../media/image97.png"/><Relationship Id="rId25" Type="http://schemas.openxmlformats.org/officeDocument/2006/relationships/image" Target="../media/image105.png"/><Relationship Id="rId2" Type="http://schemas.openxmlformats.org/officeDocument/2006/relationships/image" Target="../media/image83.jpg"/><Relationship Id="rId16" Type="http://schemas.openxmlformats.org/officeDocument/2006/relationships/image" Target="../media/image96.png"/><Relationship Id="rId20" Type="http://schemas.openxmlformats.org/officeDocument/2006/relationships/image" Target="../media/image100.png"/><Relationship Id="rId29" Type="http://schemas.openxmlformats.org/officeDocument/2006/relationships/image" Target="../media/image109.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91.png"/><Relationship Id="rId24" Type="http://schemas.openxmlformats.org/officeDocument/2006/relationships/image" Target="../media/image104.png"/><Relationship Id="rId5" Type="http://schemas.openxmlformats.org/officeDocument/2006/relationships/image" Target="../media/image86.png"/><Relationship Id="rId15" Type="http://schemas.openxmlformats.org/officeDocument/2006/relationships/image" Target="../media/image95.png"/><Relationship Id="rId23" Type="http://schemas.openxmlformats.org/officeDocument/2006/relationships/image" Target="../media/image103.png"/><Relationship Id="rId28" Type="http://schemas.openxmlformats.org/officeDocument/2006/relationships/image" Target="../media/image108.png"/><Relationship Id="rId10" Type="http://schemas.openxmlformats.org/officeDocument/2006/relationships/image" Target="../media/image90.png"/><Relationship Id="rId19" Type="http://schemas.openxmlformats.org/officeDocument/2006/relationships/image" Target="../media/image99.png"/><Relationship Id="rId4" Type="http://schemas.openxmlformats.org/officeDocument/2006/relationships/image" Target="../media/image85.png"/><Relationship Id="rId9" Type="http://schemas.openxmlformats.org/officeDocument/2006/relationships/image" Target="../media/image59.png"/><Relationship Id="rId14" Type="http://schemas.openxmlformats.org/officeDocument/2006/relationships/image" Target="../media/image94.png"/><Relationship Id="rId22" Type="http://schemas.openxmlformats.org/officeDocument/2006/relationships/image" Target="../media/image102.png"/><Relationship Id="rId27" Type="http://schemas.openxmlformats.org/officeDocument/2006/relationships/image" Target="../media/image107.png"/><Relationship Id="rId30" Type="http://schemas.openxmlformats.org/officeDocument/2006/relationships/image" Target="../media/image82.png"/></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31C9C2-44E7-4708-C539-3C138113546B}"/>
              </a:ext>
            </a:extLst>
          </p:cNvPr>
          <p:cNvSpPr>
            <a:spLocks noGrp="1"/>
          </p:cNvSpPr>
          <p:nvPr>
            <p:ph type="ctrTitle"/>
          </p:nvPr>
        </p:nvSpPr>
        <p:spPr>
          <a:xfrm>
            <a:off x="914400" y="2125980"/>
            <a:ext cx="10363200" cy="677108"/>
          </a:xfrm>
        </p:spPr>
        <p:txBody>
          <a:bodyPr/>
          <a:lstStyle/>
          <a:p>
            <a:pPr algn="ctr"/>
            <a:r>
              <a:rPr lang="en-US" sz="4400" b="1" dirty="0">
                <a:solidFill>
                  <a:srgbClr val="FF0000"/>
                </a:solidFill>
              </a:rPr>
              <a:t>INTRODUCTION TO ENGLISH II - ISJ1K3</a:t>
            </a:r>
            <a:endParaRPr lang="en-ID" sz="4400" b="1" dirty="0">
              <a:solidFill>
                <a:srgbClr val="FF0000"/>
              </a:solidFill>
            </a:endParaRPr>
          </a:p>
        </p:txBody>
      </p:sp>
      <p:sp>
        <p:nvSpPr>
          <p:cNvPr id="5" name="Subtitle 4">
            <a:extLst>
              <a:ext uri="{FF2B5EF4-FFF2-40B4-BE49-F238E27FC236}">
                <a16:creationId xmlns:a16="http://schemas.microsoft.com/office/drawing/2014/main" id="{167AF47E-D7DE-64F9-63EE-6A9F6E22973D}"/>
              </a:ext>
            </a:extLst>
          </p:cNvPr>
          <p:cNvSpPr>
            <a:spLocks noGrp="1"/>
          </p:cNvSpPr>
          <p:nvPr>
            <p:ph type="subTitle" idx="4"/>
          </p:nvPr>
        </p:nvSpPr>
        <p:spPr>
          <a:xfrm>
            <a:off x="1828800" y="3749750"/>
            <a:ext cx="8534400" cy="1488484"/>
          </a:xfrm>
        </p:spPr>
        <p:txBody>
          <a:bodyPr/>
          <a:lstStyle/>
          <a:p>
            <a:pPr algn="r" eaLnBrk="1">
              <a:lnSpc>
                <a:spcPct val="90000"/>
              </a:lnSpc>
              <a:spcBef>
                <a:spcPts val="1100"/>
              </a:spcBef>
            </a:pPr>
            <a:r>
              <a:rPr lang="id-ID" altLang="id-ID" sz="1800" dirty="0"/>
              <a:t>Department of Information System</a:t>
            </a:r>
          </a:p>
          <a:p>
            <a:pPr algn="r" eaLnBrk="1">
              <a:lnSpc>
                <a:spcPct val="90000"/>
              </a:lnSpc>
              <a:spcBef>
                <a:spcPts val="1100"/>
              </a:spcBef>
            </a:pPr>
            <a:r>
              <a:rPr lang="id-ID" altLang="id-ID" sz="1800" dirty="0"/>
              <a:t>School of Industrial Engineering</a:t>
            </a:r>
          </a:p>
          <a:p>
            <a:pPr algn="r" eaLnBrk="1">
              <a:lnSpc>
                <a:spcPct val="90000"/>
              </a:lnSpc>
              <a:spcBef>
                <a:spcPts val="1100"/>
              </a:spcBef>
            </a:pPr>
            <a:r>
              <a:rPr lang="id-ID" altLang="id-ID" sz="1800" dirty="0"/>
              <a:t>Telkom University </a:t>
            </a:r>
          </a:p>
          <a:p>
            <a:endParaRPr lang="en-ID" dirty="0"/>
          </a:p>
        </p:txBody>
      </p:sp>
      <p:pic>
        <p:nvPicPr>
          <p:cNvPr id="6" name="Picture 5">
            <a:extLst>
              <a:ext uri="{FF2B5EF4-FFF2-40B4-BE49-F238E27FC236}">
                <a16:creationId xmlns:a16="http://schemas.microsoft.com/office/drawing/2014/main" id="{8B2AA9A0-D161-9107-FEF4-F3C2DBD14D6D}"/>
              </a:ext>
            </a:extLst>
          </p:cNvPr>
          <p:cNvPicPr>
            <a:picLocks noChangeAspect="1"/>
          </p:cNvPicPr>
          <p:nvPr/>
        </p:nvPicPr>
        <p:blipFill>
          <a:blip r:embed="rId3"/>
          <a:stretch>
            <a:fillRect/>
          </a:stretch>
        </p:blipFill>
        <p:spPr>
          <a:xfrm>
            <a:off x="152400" y="13855"/>
            <a:ext cx="2514600" cy="1816100"/>
          </a:xfrm>
          <a:prstGeom prst="rect">
            <a:avLst/>
          </a:prstGeom>
        </p:spPr>
      </p:pic>
    </p:spTree>
    <p:extLst>
      <p:ext uri="{BB962C8B-B14F-4D97-AF65-F5344CB8AC3E}">
        <p14:creationId xmlns:p14="http://schemas.microsoft.com/office/powerpoint/2010/main" val="243575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15339" y="95250"/>
            <a:ext cx="11224895" cy="6667500"/>
            <a:chOff x="815339" y="95250"/>
            <a:chExt cx="11224895" cy="6667500"/>
          </a:xfrm>
        </p:grpSpPr>
        <p:sp>
          <p:nvSpPr>
            <p:cNvPr id="3" name="object 3"/>
            <p:cNvSpPr/>
            <p:nvPr/>
          </p:nvSpPr>
          <p:spPr>
            <a:xfrm>
              <a:off x="815339" y="95250"/>
              <a:ext cx="10561319" cy="66674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991869" y="6448449"/>
              <a:ext cx="1047841" cy="266489"/>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65018" y="1629772"/>
            <a:ext cx="2916381" cy="1365758"/>
          </a:xfrm>
          <a:prstGeom prst="rect">
            <a:avLst/>
          </a:prstGeom>
        </p:spPr>
        <p:txBody>
          <a:bodyPr vert="horz" wrap="square" lIns="0" tIns="107950" rIns="0" bIns="0" rtlCol="0">
            <a:spAutoFit/>
          </a:bodyPr>
          <a:lstStyle/>
          <a:p>
            <a:pPr marL="12065">
              <a:lnSpc>
                <a:spcPct val="100000"/>
              </a:lnSpc>
              <a:spcBef>
                <a:spcPts val="850"/>
              </a:spcBef>
              <a:tabLst>
                <a:tab pos="370205" algn="l"/>
              </a:tabLst>
            </a:pPr>
            <a:r>
              <a:rPr lang="en-US" sz="2250" b="1" spc="75" dirty="0">
                <a:latin typeface="Carlito"/>
                <a:cs typeface="Carlito"/>
              </a:rPr>
              <a:t>1. Overview ISJ1K3 </a:t>
            </a:r>
          </a:p>
          <a:p>
            <a:pPr marL="12065">
              <a:lnSpc>
                <a:spcPct val="100000"/>
              </a:lnSpc>
              <a:spcBef>
                <a:spcPts val="850"/>
              </a:spcBef>
              <a:tabLst>
                <a:tab pos="370205" algn="l"/>
              </a:tabLst>
            </a:pPr>
            <a:r>
              <a:rPr lang="en-US" sz="2250" b="1" spc="75" dirty="0">
                <a:latin typeface="Carlito"/>
                <a:cs typeface="Carlito"/>
              </a:rPr>
              <a:t>2. Blended learning</a:t>
            </a:r>
            <a:r>
              <a:rPr sz="2250" b="1" spc="-85" dirty="0">
                <a:latin typeface="Carlito"/>
                <a:cs typeface="Carlito"/>
              </a:rPr>
              <a:t> </a:t>
            </a:r>
            <a:endParaRPr sz="2250" dirty="0">
              <a:latin typeface="Carlito"/>
              <a:cs typeface="Carlito"/>
            </a:endParaRPr>
          </a:p>
          <a:p>
            <a:pPr marL="12065">
              <a:lnSpc>
                <a:spcPct val="100000"/>
              </a:lnSpc>
              <a:spcBef>
                <a:spcPts val="750"/>
              </a:spcBef>
              <a:tabLst>
                <a:tab pos="370205" algn="l"/>
              </a:tabLst>
            </a:pPr>
            <a:r>
              <a:rPr lang="en-US" sz="2250" b="1" spc="10" dirty="0">
                <a:latin typeface="Carlito"/>
                <a:cs typeface="Carlito"/>
              </a:rPr>
              <a:t>3. </a:t>
            </a:r>
            <a:r>
              <a:rPr sz="2250" b="1" spc="10" dirty="0">
                <a:latin typeface="Carlito"/>
                <a:cs typeface="Carlito"/>
              </a:rPr>
              <a:t>Q </a:t>
            </a:r>
            <a:r>
              <a:rPr sz="2250" b="1" spc="-35" dirty="0">
                <a:latin typeface="Carlito"/>
                <a:cs typeface="Carlito"/>
              </a:rPr>
              <a:t>&amp;</a:t>
            </a:r>
            <a:r>
              <a:rPr sz="2250" b="1" spc="-105" dirty="0">
                <a:latin typeface="Carlito"/>
                <a:cs typeface="Carlito"/>
              </a:rPr>
              <a:t> </a:t>
            </a:r>
            <a:r>
              <a:rPr sz="2250" b="1" spc="-50" dirty="0">
                <a:latin typeface="Carlito"/>
                <a:cs typeface="Carlito"/>
              </a:rPr>
              <a:t>A</a:t>
            </a:r>
            <a:endParaRPr sz="2250" dirty="0">
              <a:latin typeface="Carlito"/>
              <a:cs typeface="Carlito"/>
            </a:endParaRPr>
          </a:p>
        </p:txBody>
      </p:sp>
      <p:sp>
        <p:nvSpPr>
          <p:cNvPr id="4" name="object 4"/>
          <p:cNvSpPr/>
          <p:nvPr/>
        </p:nvSpPr>
        <p:spPr>
          <a:xfrm>
            <a:off x="6648450" y="1819275"/>
            <a:ext cx="4819649" cy="321944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62384" y="471461"/>
            <a:ext cx="459105" cy="429259"/>
          </a:xfrm>
          <a:custGeom>
            <a:avLst/>
            <a:gdLst/>
            <a:ahLst/>
            <a:cxnLst/>
            <a:rect l="l" t="t" r="r" b="b"/>
            <a:pathLst>
              <a:path w="459104" h="429259">
                <a:moveTo>
                  <a:pt x="231038" y="423951"/>
                </a:moveTo>
                <a:lnTo>
                  <a:pt x="218833" y="347903"/>
                </a:lnTo>
                <a:lnTo>
                  <a:pt x="209715" y="291020"/>
                </a:lnTo>
                <a:lnTo>
                  <a:pt x="175729" y="79044"/>
                </a:lnTo>
                <a:lnTo>
                  <a:pt x="163830" y="4787"/>
                </a:lnTo>
                <a:lnTo>
                  <a:pt x="144018" y="4787"/>
                </a:lnTo>
                <a:lnTo>
                  <a:pt x="144018" y="291020"/>
                </a:lnTo>
                <a:lnTo>
                  <a:pt x="80416" y="291020"/>
                </a:lnTo>
                <a:lnTo>
                  <a:pt x="112217" y="79044"/>
                </a:lnTo>
                <a:lnTo>
                  <a:pt x="144018" y="291020"/>
                </a:lnTo>
                <a:lnTo>
                  <a:pt x="144018" y="4787"/>
                </a:lnTo>
                <a:lnTo>
                  <a:pt x="67208" y="4787"/>
                </a:lnTo>
                <a:lnTo>
                  <a:pt x="0" y="423951"/>
                </a:lnTo>
                <a:lnTo>
                  <a:pt x="60617" y="423951"/>
                </a:lnTo>
                <a:lnTo>
                  <a:pt x="72009" y="347903"/>
                </a:lnTo>
                <a:lnTo>
                  <a:pt x="153022" y="347903"/>
                </a:lnTo>
                <a:lnTo>
                  <a:pt x="164426" y="423951"/>
                </a:lnTo>
                <a:lnTo>
                  <a:pt x="231038" y="423951"/>
                </a:lnTo>
                <a:close/>
              </a:path>
              <a:path w="459104" h="429259">
                <a:moveTo>
                  <a:pt x="459066" y="105397"/>
                </a:moveTo>
                <a:lnTo>
                  <a:pt x="452805" y="60629"/>
                </a:lnTo>
                <a:lnTo>
                  <a:pt x="434162" y="27546"/>
                </a:lnTo>
                <a:lnTo>
                  <a:pt x="403377" y="7035"/>
                </a:lnTo>
                <a:lnTo>
                  <a:pt x="360654" y="0"/>
                </a:lnTo>
                <a:lnTo>
                  <a:pt x="317944" y="7035"/>
                </a:lnTo>
                <a:lnTo>
                  <a:pt x="287147" y="27546"/>
                </a:lnTo>
                <a:lnTo>
                  <a:pt x="268503" y="60629"/>
                </a:lnTo>
                <a:lnTo>
                  <a:pt x="262242" y="105397"/>
                </a:lnTo>
                <a:lnTo>
                  <a:pt x="262242" y="323354"/>
                </a:lnTo>
                <a:lnTo>
                  <a:pt x="268503" y="368109"/>
                </a:lnTo>
                <a:lnTo>
                  <a:pt x="287147" y="401193"/>
                </a:lnTo>
                <a:lnTo>
                  <a:pt x="317944" y="421703"/>
                </a:lnTo>
                <a:lnTo>
                  <a:pt x="360654" y="428739"/>
                </a:lnTo>
                <a:lnTo>
                  <a:pt x="403377" y="421703"/>
                </a:lnTo>
                <a:lnTo>
                  <a:pt x="434162" y="401193"/>
                </a:lnTo>
                <a:lnTo>
                  <a:pt x="452805" y="368109"/>
                </a:lnTo>
                <a:lnTo>
                  <a:pt x="459066" y="323354"/>
                </a:lnTo>
                <a:lnTo>
                  <a:pt x="459066" y="190423"/>
                </a:lnTo>
                <a:lnTo>
                  <a:pt x="366661" y="190423"/>
                </a:lnTo>
                <a:lnTo>
                  <a:pt x="366661" y="250304"/>
                </a:lnTo>
                <a:lnTo>
                  <a:pt x="396659" y="250304"/>
                </a:lnTo>
                <a:lnTo>
                  <a:pt x="396659" y="327545"/>
                </a:lnTo>
                <a:lnTo>
                  <a:pt x="394271" y="346544"/>
                </a:lnTo>
                <a:lnTo>
                  <a:pt x="387438" y="359130"/>
                </a:lnTo>
                <a:lnTo>
                  <a:pt x="376656" y="366115"/>
                </a:lnTo>
                <a:lnTo>
                  <a:pt x="362458" y="368261"/>
                </a:lnTo>
                <a:lnTo>
                  <a:pt x="348259" y="366115"/>
                </a:lnTo>
                <a:lnTo>
                  <a:pt x="337477" y="359130"/>
                </a:lnTo>
                <a:lnTo>
                  <a:pt x="330644" y="346544"/>
                </a:lnTo>
                <a:lnTo>
                  <a:pt x="328256" y="327545"/>
                </a:lnTo>
                <a:lnTo>
                  <a:pt x="328256" y="101206"/>
                </a:lnTo>
                <a:lnTo>
                  <a:pt x="330644" y="82118"/>
                </a:lnTo>
                <a:lnTo>
                  <a:pt x="337477" y="69316"/>
                </a:lnTo>
                <a:lnTo>
                  <a:pt x="348259" y="62128"/>
                </a:lnTo>
                <a:lnTo>
                  <a:pt x="362458" y="59880"/>
                </a:lnTo>
                <a:lnTo>
                  <a:pt x="376656" y="62128"/>
                </a:lnTo>
                <a:lnTo>
                  <a:pt x="387438" y="69316"/>
                </a:lnTo>
                <a:lnTo>
                  <a:pt x="394271" y="82118"/>
                </a:lnTo>
                <a:lnTo>
                  <a:pt x="396659" y="101206"/>
                </a:lnTo>
                <a:lnTo>
                  <a:pt x="396659" y="146113"/>
                </a:lnTo>
                <a:lnTo>
                  <a:pt x="459066" y="146113"/>
                </a:lnTo>
                <a:lnTo>
                  <a:pt x="459066" y="105397"/>
                </a:lnTo>
                <a:close/>
              </a:path>
            </a:pathLst>
          </a:custGeom>
          <a:solidFill>
            <a:srgbClr val="000000">
              <a:alpha val="79998"/>
            </a:srgbClr>
          </a:solidFill>
        </p:spPr>
        <p:txBody>
          <a:bodyPr wrap="square" lIns="0" tIns="0" rIns="0" bIns="0" rtlCol="0"/>
          <a:lstStyle/>
          <a:p>
            <a:endParaRPr/>
          </a:p>
        </p:txBody>
      </p:sp>
      <p:sp>
        <p:nvSpPr>
          <p:cNvPr id="6" name="object 6"/>
          <p:cNvSpPr/>
          <p:nvPr/>
        </p:nvSpPr>
        <p:spPr>
          <a:xfrm>
            <a:off x="5870067" y="476757"/>
            <a:ext cx="180340" cy="419100"/>
          </a:xfrm>
          <a:custGeom>
            <a:avLst/>
            <a:gdLst/>
            <a:ahLst/>
            <a:cxnLst/>
            <a:rect l="l" t="t" r="r" b="b"/>
            <a:pathLst>
              <a:path w="180339" h="419100">
                <a:moveTo>
                  <a:pt x="180022" y="0"/>
                </a:moveTo>
                <a:lnTo>
                  <a:pt x="0" y="0"/>
                </a:lnTo>
                <a:lnTo>
                  <a:pt x="0" y="59626"/>
                </a:lnTo>
                <a:lnTo>
                  <a:pt x="0" y="176339"/>
                </a:lnTo>
                <a:lnTo>
                  <a:pt x="0" y="235966"/>
                </a:lnTo>
                <a:lnTo>
                  <a:pt x="0" y="359029"/>
                </a:lnTo>
                <a:lnTo>
                  <a:pt x="0" y="418655"/>
                </a:lnTo>
                <a:lnTo>
                  <a:pt x="180022" y="418655"/>
                </a:lnTo>
                <a:lnTo>
                  <a:pt x="180022" y="359029"/>
                </a:lnTo>
                <a:lnTo>
                  <a:pt x="66001" y="359029"/>
                </a:lnTo>
                <a:lnTo>
                  <a:pt x="66001" y="235966"/>
                </a:lnTo>
                <a:lnTo>
                  <a:pt x="156616" y="235966"/>
                </a:lnTo>
                <a:lnTo>
                  <a:pt x="156616" y="176339"/>
                </a:lnTo>
                <a:lnTo>
                  <a:pt x="66001" y="176339"/>
                </a:lnTo>
                <a:lnTo>
                  <a:pt x="66001" y="59626"/>
                </a:lnTo>
                <a:lnTo>
                  <a:pt x="180022" y="59626"/>
                </a:lnTo>
                <a:lnTo>
                  <a:pt x="180022" y="0"/>
                </a:lnTo>
                <a:close/>
              </a:path>
            </a:pathLst>
          </a:custGeom>
          <a:solidFill>
            <a:srgbClr val="000000">
              <a:alpha val="79998"/>
            </a:srgbClr>
          </a:solidFill>
        </p:spPr>
        <p:txBody>
          <a:bodyPr wrap="square" lIns="0" tIns="0" rIns="0" bIns="0" rtlCol="0"/>
          <a:lstStyle/>
          <a:p>
            <a:endParaRPr/>
          </a:p>
        </p:txBody>
      </p:sp>
      <p:sp>
        <p:nvSpPr>
          <p:cNvPr id="7" name="object 7"/>
          <p:cNvSpPr/>
          <p:nvPr/>
        </p:nvSpPr>
        <p:spPr>
          <a:xfrm>
            <a:off x="6096299" y="476249"/>
            <a:ext cx="209550" cy="419734"/>
          </a:xfrm>
          <a:custGeom>
            <a:avLst/>
            <a:gdLst/>
            <a:ahLst/>
            <a:cxnLst/>
            <a:rect l="l" t="t" r="r" b="b"/>
            <a:pathLst>
              <a:path w="209550" h="419734">
                <a:moveTo>
                  <a:pt x="209426" y="419158"/>
                </a:moveTo>
                <a:lnTo>
                  <a:pt x="141617" y="419158"/>
                </a:lnTo>
                <a:lnTo>
                  <a:pt x="59407" y="115567"/>
                </a:lnTo>
                <a:lnTo>
                  <a:pt x="59407" y="419158"/>
                </a:lnTo>
                <a:lnTo>
                  <a:pt x="0" y="419158"/>
                </a:lnTo>
                <a:lnTo>
                  <a:pt x="0" y="0"/>
                </a:lnTo>
                <a:lnTo>
                  <a:pt x="82810" y="0"/>
                </a:lnTo>
                <a:lnTo>
                  <a:pt x="150618" y="250896"/>
                </a:lnTo>
                <a:lnTo>
                  <a:pt x="150618" y="0"/>
                </a:lnTo>
                <a:lnTo>
                  <a:pt x="209426" y="0"/>
                </a:lnTo>
                <a:lnTo>
                  <a:pt x="209426" y="419158"/>
                </a:lnTo>
                <a:close/>
              </a:path>
            </a:pathLst>
          </a:custGeom>
          <a:solidFill>
            <a:srgbClr val="000000">
              <a:alpha val="79998"/>
            </a:srgbClr>
          </a:solidFill>
        </p:spPr>
        <p:txBody>
          <a:bodyPr wrap="square" lIns="0" tIns="0" rIns="0" bIns="0" rtlCol="0"/>
          <a:lstStyle/>
          <a:p>
            <a:endParaRPr/>
          </a:p>
        </p:txBody>
      </p:sp>
      <p:sp>
        <p:nvSpPr>
          <p:cNvPr id="8" name="object 8"/>
          <p:cNvSpPr/>
          <p:nvPr/>
        </p:nvSpPr>
        <p:spPr>
          <a:xfrm>
            <a:off x="6359118" y="476249"/>
            <a:ext cx="464820" cy="419734"/>
          </a:xfrm>
          <a:custGeom>
            <a:avLst/>
            <a:gdLst/>
            <a:ahLst/>
            <a:cxnLst/>
            <a:rect l="l" t="t" r="r" b="b"/>
            <a:pathLst>
              <a:path w="464820" h="419734">
                <a:moveTo>
                  <a:pt x="202819" y="103593"/>
                </a:moveTo>
                <a:lnTo>
                  <a:pt x="196824" y="59880"/>
                </a:lnTo>
                <a:lnTo>
                  <a:pt x="196723" y="59118"/>
                </a:lnTo>
                <a:lnTo>
                  <a:pt x="178371" y="26657"/>
                </a:lnTo>
                <a:lnTo>
                  <a:pt x="147624" y="6756"/>
                </a:lnTo>
                <a:lnTo>
                  <a:pt x="136817" y="5067"/>
                </a:lnTo>
                <a:lnTo>
                  <a:pt x="136817" y="100609"/>
                </a:lnTo>
                <a:lnTo>
                  <a:pt x="136817" y="318566"/>
                </a:lnTo>
                <a:lnTo>
                  <a:pt x="134518" y="337553"/>
                </a:lnTo>
                <a:lnTo>
                  <a:pt x="127889" y="350151"/>
                </a:lnTo>
                <a:lnTo>
                  <a:pt x="117322" y="357136"/>
                </a:lnTo>
                <a:lnTo>
                  <a:pt x="103212" y="359283"/>
                </a:lnTo>
                <a:lnTo>
                  <a:pt x="66001" y="359283"/>
                </a:lnTo>
                <a:lnTo>
                  <a:pt x="66001" y="59880"/>
                </a:lnTo>
                <a:lnTo>
                  <a:pt x="103212" y="59880"/>
                </a:lnTo>
                <a:lnTo>
                  <a:pt x="117322" y="62039"/>
                </a:lnTo>
                <a:lnTo>
                  <a:pt x="127889" y="69011"/>
                </a:lnTo>
                <a:lnTo>
                  <a:pt x="134518" y="81610"/>
                </a:lnTo>
                <a:lnTo>
                  <a:pt x="136817" y="100609"/>
                </a:lnTo>
                <a:lnTo>
                  <a:pt x="136817" y="5067"/>
                </a:lnTo>
                <a:lnTo>
                  <a:pt x="104406" y="0"/>
                </a:lnTo>
                <a:lnTo>
                  <a:pt x="0" y="0"/>
                </a:lnTo>
                <a:lnTo>
                  <a:pt x="0" y="419163"/>
                </a:lnTo>
                <a:lnTo>
                  <a:pt x="104406" y="419163"/>
                </a:lnTo>
                <a:lnTo>
                  <a:pt x="147624" y="412407"/>
                </a:lnTo>
                <a:lnTo>
                  <a:pt x="178371" y="392518"/>
                </a:lnTo>
                <a:lnTo>
                  <a:pt x="196723" y="360057"/>
                </a:lnTo>
                <a:lnTo>
                  <a:pt x="196824" y="359283"/>
                </a:lnTo>
                <a:lnTo>
                  <a:pt x="202819" y="315569"/>
                </a:lnTo>
                <a:lnTo>
                  <a:pt x="202819" y="103593"/>
                </a:lnTo>
                <a:close/>
              </a:path>
              <a:path w="464820" h="419734">
                <a:moveTo>
                  <a:pt x="464477" y="419163"/>
                </a:moveTo>
                <a:lnTo>
                  <a:pt x="452272" y="343115"/>
                </a:lnTo>
                <a:lnTo>
                  <a:pt x="443153" y="286232"/>
                </a:lnTo>
                <a:lnTo>
                  <a:pt x="409168" y="74256"/>
                </a:lnTo>
                <a:lnTo>
                  <a:pt x="397268" y="0"/>
                </a:lnTo>
                <a:lnTo>
                  <a:pt x="377456" y="0"/>
                </a:lnTo>
                <a:lnTo>
                  <a:pt x="377456" y="286232"/>
                </a:lnTo>
                <a:lnTo>
                  <a:pt x="313855" y="286232"/>
                </a:lnTo>
                <a:lnTo>
                  <a:pt x="345655" y="74256"/>
                </a:lnTo>
                <a:lnTo>
                  <a:pt x="377456" y="286232"/>
                </a:lnTo>
                <a:lnTo>
                  <a:pt x="377456" y="0"/>
                </a:lnTo>
                <a:lnTo>
                  <a:pt x="300647" y="0"/>
                </a:lnTo>
                <a:lnTo>
                  <a:pt x="233438" y="419163"/>
                </a:lnTo>
                <a:lnTo>
                  <a:pt x="294055" y="419163"/>
                </a:lnTo>
                <a:lnTo>
                  <a:pt x="305447" y="343115"/>
                </a:lnTo>
                <a:lnTo>
                  <a:pt x="386461" y="343115"/>
                </a:lnTo>
                <a:lnTo>
                  <a:pt x="397865" y="419163"/>
                </a:lnTo>
                <a:lnTo>
                  <a:pt x="464477" y="419163"/>
                </a:lnTo>
                <a:close/>
              </a:path>
            </a:pathLst>
          </a:custGeom>
          <a:solidFill>
            <a:srgbClr val="000000">
              <a:alpha val="79998"/>
            </a:srgbClr>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B8B40F1-3121-E1F2-D713-0A02E0155F62}"/>
              </a:ext>
            </a:extLst>
          </p:cNvPr>
          <p:cNvGraphicFramePr>
            <a:graphicFrameLocks/>
          </p:cNvGraphicFramePr>
          <p:nvPr>
            <p:extLst>
              <p:ext uri="{D42A27DB-BD31-4B8C-83A1-F6EECF244321}">
                <p14:modId xmlns:p14="http://schemas.microsoft.com/office/powerpoint/2010/main" val="3982608489"/>
              </p:ext>
            </p:extLst>
          </p:nvPr>
        </p:nvGraphicFramePr>
        <p:xfrm>
          <a:off x="152400" y="304798"/>
          <a:ext cx="11734797" cy="6553202"/>
        </p:xfrm>
        <a:graphic>
          <a:graphicData uri="http://schemas.openxmlformats.org/drawingml/2006/table">
            <a:tbl>
              <a:tblPr firstRow="1" bandRow="1">
                <a:tableStyleId>{5C22544A-7EE6-4342-B048-85BDC9FD1C3A}</a:tableStyleId>
              </a:tblPr>
              <a:tblGrid>
                <a:gridCol w="949798">
                  <a:extLst>
                    <a:ext uri="{9D8B030D-6E8A-4147-A177-3AD203B41FA5}">
                      <a16:colId xmlns:a16="http://schemas.microsoft.com/office/drawing/2014/main" val="2677437591"/>
                    </a:ext>
                  </a:extLst>
                </a:gridCol>
                <a:gridCol w="955202">
                  <a:extLst>
                    <a:ext uri="{9D8B030D-6E8A-4147-A177-3AD203B41FA5}">
                      <a16:colId xmlns:a16="http://schemas.microsoft.com/office/drawing/2014/main" val="1918172066"/>
                    </a:ext>
                  </a:extLst>
                </a:gridCol>
                <a:gridCol w="1386986">
                  <a:extLst>
                    <a:ext uri="{9D8B030D-6E8A-4147-A177-3AD203B41FA5}">
                      <a16:colId xmlns:a16="http://schemas.microsoft.com/office/drawing/2014/main" val="1643625830"/>
                    </a:ext>
                  </a:extLst>
                </a:gridCol>
                <a:gridCol w="1333822">
                  <a:extLst>
                    <a:ext uri="{9D8B030D-6E8A-4147-A177-3AD203B41FA5}">
                      <a16:colId xmlns:a16="http://schemas.microsoft.com/office/drawing/2014/main" val="1432150134"/>
                    </a:ext>
                  </a:extLst>
                </a:gridCol>
                <a:gridCol w="1470192">
                  <a:extLst>
                    <a:ext uri="{9D8B030D-6E8A-4147-A177-3AD203B41FA5}">
                      <a16:colId xmlns:a16="http://schemas.microsoft.com/office/drawing/2014/main" val="1676427947"/>
                    </a:ext>
                  </a:extLst>
                </a:gridCol>
                <a:gridCol w="2882086">
                  <a:extLst>
                    <a:ext uri="{9D8B030D-6E8A-4147-A177-3AD203B41FA5}">
                      <a16:colId xmlns:a16="http://schemas.microsoft.com/office/drawing/2014/main" val="1709916751"/>
                    </a:ext>
                  </a:extLst>
                </a:gridCol>
                <a:gridCol w="1270858">
                  <a:extLst>
                    <a:ext uri="{9D8B030D-6E8A-4147-A177-3AD203B41FA5}">
                      <a16:colId xmlns:a16="http://schemas.microsoft.com/office/drawing/2014/main" val="319192348"/>
                    </a:ext>
                  </a:extLst>
                </a:gridCol>
                <a:gridCol w="1485853">
                  <a:extLst>
                    <a:ext uri="{9D8B030D-6E8A-4147-A177-3AD203B41FA5}">
                      <a16:colId xmlns:a16="http://schemas.microsoft.com/office/drawing/2014/main" val="918239287"/>
                    </a:ext>
                  </a:extLst>
                </a:gridCol>
              </a:tblGrid>
              <a:tr h="296376">
                <a:tc>
                  <a:txBody>
                    <a:bodyPr/>
                    <a:lstStyle/>
                    <a:p>
                      <a:r>
                        <a:rPr lang="en-US" sz="1200" b="0" dirty="0">
                          <a:solidFill>
                            <a:schemeClr val="bg1"/>
                          </a:solidFill>
                          <a:latin typeface="Arial Narrow" panose="020B0606020202030204" pitchFamily="34" charset="0"/>
                        </a:rPr>
                        <a:t>Meeting </a:t>
                      </a:r>
                      <a:endParaRPr lang="en-ID" sz="1200" b="0" dirty="0">
                        <a:solidFill>
                          <a:schemeClr val="bg1"/>
                        </a:solidFill>
                        <a:latin typeface="Arial Narrow" panose="020B0606020202030204" pitchFamily="34" charset="0"/>
                      </a:endParaRPr>
                    </a:p>
                  </a:txBody>
                  <a:tcPr/>
                </a:tc>
                <a:tc>
                  <a:txBody>
                    <a:bodyPr/>
                    <a:lstStyle/>
                    <a:p>
                      <a:r>
                        <a:rPr lang="en-US" sz="1200" b="0" dirty="0">
                          <a:solidFill>
                            <a:schemeClr val="bg1"/>
                          </a:solidFill>
                          <a:latin typeface="Arial Narrow" panose="020B0606020202030204" pitchFamily="34" charset="0"/>
                        </a:rPr>
                        <a:t>Date </a:t>
                      </a:r>
                      <a:endParaRPr lang="en-ID" sz="1200" b="0" dirty="0">
                        <a:solidFill>
                          <a:schemeClr val="bg1"/>
                        </a:solidFill>
                        <a:latin typeface="Arial Narrow" panose="020B0606020202030204" pitchFamily="34" charset="0"/>
                      </a:endParaRPr>
                    </a:p>
                  </a:txBody>
                  <a:tcPr/>
                </a:tc>
                <a:tc>
                  <a:txBody>
                    <a:bodyPr/>
                    <a:lstStyle/>
                    <a:p>
                      <a:pPr algn="ctr"/>
                      <a:r>
                        <a:rPr lang="en-US" sz="1200" b="0" dirty="0">
                          <a:solidFill>
                            <a:schemeClr val="bg1"/>
                          </a:solidFill>
                          <a:latin typeface="Arial Narrow" panose="020B0606020202030204" pitchFamily="34" charset="0"/>
                        </a:rPr>
                        <a:t>Class Meeting </a:t>
                      </a:r>
                      <a:endParaRPr lang="en-ID" sz="1200" b="0" dirty="0">
                        <a:solidFill>
                          <a:schemeClr val="bg1"/>
                        </a:solidFill>
                        <a:latin typeface="Arial Narrow" panose="020B0606020202030204" pitchFamily="34" charset="0"/>
                      </a:endParaRPr>
                    </a:p>
                  </a:txBody>
                  <a:tcPr/>
                </a:tc>
                <a:tc>
                  <a:txBody>
                    <a:bodyPr/>
                    <a:lstStyle/>
                    <a:p>
                      <a:pPr algn="ctr"/>
                      <a:r>
                        <a:rPr lang="en-US" sz="1200" b="0" dirty="0">
                          <a:solidFill>
                            <a:schemeClr val="bg1"/>
                          </a:solidFill>
                          <a:latin typeface="Arial Narrow" panose="020B0606020202030204" pitchFamily="34" charset="0"/>
                        </a:rPr>
                        <a:t>Room</a:t>
                      </a:r>
                      <a:endParaRPr lang="en-ID" sz="1200" b="0" dirty="0">
                        <a:solidFill>
                          <a:schemeClr val="bg1"/>
                        </a:solidFill>
                        <a:latin typeface="Arial Narrow" panose="020B0606020202030204" pitchFamily="34" charset="0"/>
                      </a:endParaRPr>
                    </a:p>
                  </a:txBody>
                  <a:tcPr/>
                </a:tc>
                <a:tc>
                  <a:txBody>
                    <a:bodyPr/>
                    <a:lstStyle/>
                    <a:p>
                      <a:r>
                        <a:rPr lang="en-US" sz="1200" b="0" dirty="0">
                          <a:solidFill>
                            <a:schemeClr val="bg1"/>
                          </a:solidFill>
                          <a:latin typeface="Arial Narrow" panose="020B0606020202030204" pitchFamily="34" charset="0"/>
                        </a:rPr>
                        <a:t>Materials </a:t>
                      </a:r>
                      <a:endParaRPr lang="en-ID" sz="1200" b="0" dirty="0">
                        <a:solidFill>
                          <a:schemeClr val="bg1"/>
                        </a:solidFill>
                        <a:latin typeface="Arial Narrow" panose="020B0606020202030204" pitchFamily="34" charset="0"/>
                      </a:endParaRPr>
                    </a:p>
                  </a:txBody>
                  <a:tcPr/>
                </a:tc>
                <a:tc>
                  <a:txBody>
                    <a:bodyPr/>
                    <a:lstStyle/>
                    <a:p>
                      <a:r>
                        <a:rPr lang="en-US" sz="1200" b="0">
                          <a:solidFill>
                            <a:schemeClr val="bg1"/>
                          </a:solidFill>
                          <a:latin typeface="Arial Narrow" panose="020B0606020202030204" pitchFamily="34" charset="0"/>
                        </a:rPr>
                        <a:t>TASK</a:t>
                      </a:r>
                      <a:endParaRPr lang="en-ID" sz="1200" b="0" dirty="0">
                        <a:solidFill>
                          <a:schemeClr val="bg1"/>
                        </a:solidFill>
                        <a:latin typeface="Arial Narrow" panose="020B0606020202030204" pitchFamily="34" charset="0"/>
                      </a:endParaRPr>
                    </a:p>
                  </a:txBody>
                  <a:tcPr/>
                </a:tc>
                <a:tc>
                  <a:txBody>
                    <a:bodyPr/>
                    <a:lstStyle/>
                    <a:p>
                      <a:r>
                        <a:rPr lang="en-US" sz="1200" b="0" dirty="0">
                          <a:solidFill>
                            <a:schemeClr val="bg1"/>
                          </a:solidFill>
                          <a:latin typeface="Arial Narrow" panose="020B0606020202030204" pitchFamily="34" charset="0"/>
                        </a:rPr>
                        <a:t>QUIZ</a:t>
                      </a:r>
                      <a:endParaRPr lang="en-ID" sz="1200" b="0" dirty="0">
                        <a:solidFill>
                          <a:schemeClr val="bg1"/>
                        </a:solidFill>
                        <a:latin typeface="Arial Narrow" panose="020B0606020202030204" pitchFamily="34" charset="0"/>
                      </a:endParaRPr>
                    </a:p>
                  </a:txBody>
                  <a:tcPr/>
                </a:tc>
                <a:tc>
                  <a:txBody>
                    <a:bodyPr/>
                    <a:lstStyle/>
                    <a:p>
                      <a:r>
                        <a:rPr lang="en-US" sz="1200" b="0" dirty="0">
                          <a:solidFill>
                            <a:schemeClr val="bg1"/>
                          </a:solidFill>
                          <a:latin typeface="Arial Narrow" panose="020B0606020202030204" pitchFamily="34" charset="0"/>
                        </a:rPr>
                        <a:t>MEDIA</a:t>
                      </a:r>
                      <a:endParaRPr lang="en-ID" sz="1200" b="0" dirty="0">
                        <a:solidFill>
                          <a:schemeClr val="bg1"/>
                        </a:solidFill>
                        <a:latin typeface="Arial Narrow" panose="020B0606020202030204" pitchFamily="34" charset="0"/>
                      </a:endParaRPr>
                    </a:p>
                  </a:txBody>
                  <a:tcPr/>
                </a:tc>
                <a:extLst>
                  <a:ext uri="{0D108BD9-81ED-4DB2-BD59-A6C34878D82A}">
                    <a16:rowId xmlns:a16="http://schemas.microsoft.com/office/drawing/2014/main" val="4197629494"/>
                  </a:ext>
                </a:extLst>
              </a:tr>
              <a:tr h="493960">
                <a:tc>
                  <a:txBody>
                    <a:bodyPr/>
                    <a:lstStyle/>
                    <a:p>
                      <a:r>
                        <a:rPr lang="en-US" sz="1200" b="0" dirty="0">
                          <a:latin typeface="Arial Narrow" panose="020B0606020202030204" pitchFamily="34" charset="0"/>
                        </a:rPr>
                        <a:t>Week 1</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26 Sept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 </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1: Free writing</a:t>
                      </a:r>
                    </a:p>
                    <a:p>
                      <a:r>
                        <a:rPr lang="en-US" sz="1200" b="0">
                          <a:latin typeface="Arial Narrow" panose="020B0606020202030204" pitchFamily="34" charset="0"/>
                        </a:rPr>
                        <a:t>           EPRT SCORE</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Quiz 1</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3555352685"/>
                  </a:ext>
                </a:extLst>
              </a:tr>
              <a:tr h="434995">
                <a:tc>
                  <a:txBody>
                    <a:bodyPr/>
                    <a:lstStyle/>
                    <a:p>
                      <a:r>
                        <a:rPr lang="en-US" sz="1200" b="0" dirty="0">
                          <a:latin typeface="Arial Narrow" panose="020B0606020202030204" pitchFamily="34" charset="0"/>
                        </a:rPr>
                        <a:t>Week 2</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03 Oct’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algn="l"/>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2</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2: Infographics </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 </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539518606"/>
                  </a:ext>
                </a:extLst>
              </a:tr>
              <a:tr h="608992">
                <a:tc>
                  <a:txBody>
                    <a:bodyPr/>
                    <a:lstStyle/>
                    <a:p>
                      <a:r>
                        <a:rPr lang="en-US" sz="1200" b="0" dirty="0">
                          <a:latin typeface="Arial Narrow" panose="020B0606020202030204" pitchFamily="34" charset="0"/>
                        </a:rPr>
                        <a:t>Week 3</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10 Oct’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p>
                      <a:pPr algn="l"/>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3</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3: Descriptive paragraph</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3722778556"/>
                  </a:ext>
                </a:extLst>
              </a:tr>
              <a:tr h="296376">
                <a:tc>
                  <a:txBody>
                    <a:bodyPr/>
                    <a:lstStyle/>
                    <a:p>
                      <a:r>
                        <a:rPr lang="en-US" sz="1200" b="0" dirty="0">
                          <a:latin typeface="Arial Narrow" panose="020B0606020202030204" pitchFamily="34" charset="0"/>
                        </a:rPr>
                        <a:t>Week 4</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17 Oct’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4</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4: Explanatory paragraph</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Quiz 2</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72164641"/>
                  </a:ext>
                </a:extLst>
              </a:tr>
              <a:tr h="339100">
                <a:tc>
                  <a:txBody>
                    <a:bodyPr/>
                    <a:lstStyle/>
                    <a:p>
                      <a:r>
                        <a:rPr lang="en-US" sz="1200" b="0" dirty="0">
                          <a:latin typeface="Arial Narrow" panose="020B0606020202030204" pitchFamily="34" charset="0"/>
                        </a:rPr>
                        <a:t>Week 5</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24 Oct’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5</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Task 5: Digital Story  (video)</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Quiz 3</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1521975895"/>
                  </a:ext>
                </a:extLst>
              </a:tr>
              <a:tr h="296376">
                <a:tc>
                  <a:txBody>
                    <a:bodyPr/>
                    <a:lstStyle/>
                    <a:p>
                      <a:r>
                        <a:rPr lang="en-US" sz="1200" b="0" dirty="0">
                          <a:latin typeface="Arial Narrow" panose="020B0606020202030204" pitchFamily="34" charset="0"/>
                        </a:rPr>
                        <a:t>Week 6</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31 Oct’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6</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6.1: Group Presentation </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806597400"/>
                  </a:ext>
                </a:extLst>
              </a:tr>
              <a:tr h="296376">
                <a:tc>
                  <a:txBody>
                    <a:bodyPr/>
                    <a:lstStyle/>
                    <a:p>
                      <a:r>
                        <a:rPr lang="en-US" sz="1200" b="0" dirty="0">
                          <a:latin typeface="Arial Narrow" panose="020B0606020202030204" pitchFamily="34" charset="0"/>
                        </a:rPr>
                        <a:t>Week 7</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7 Nov’ 22</a:t>
                      </a:r>
                      <a:endParaRPr lang="en-ID" sz="1200" b="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latin typeface="Arial Narrow" panose="020B0606020202030204" pitchFamily="34" charset="0"/>
                        </a:rPr>
                        <a:t>Onsite</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7</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Task 6.2: Group Presentation</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Quiz 4</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1308700295"/>
                  </a:ext>
                </a:extLst>
              </a:tr>
              <a:tr h="296376">
                <a:tc>
                  <a:txBody>
                    <a:bodyPr/>
                    <a:lstStyle/>
                    <a:p>
                      <a:r>
                        <a:rPr lang="en-US" sz="1200" b="0" dirty="0">
                          <a:solidFill>
                            <a:srgbClr val="C00000"/>
                          </a:solidFill>
                          <a:latin typeface="Arial Narrow" panose="020B0606020202030204" pitchFamily="34" charset="0"/>
                        </a:rPr>
                        <a:t>WEEK 8</a:t>
                      </a:r>
                      <a:endParaRPr lang="en-ID" sz="1200" b="0" dirty="0">
                        <a:solidFill>
                          <a:srgbClr val="C00000"/>
                        </a:solidFill>
                        <a:latin typeface="Arial Narrow" panose="020B0606020202030204" pitchFamily="34" charset="0"/>
                      </a:endParaRPr>
                    </a:p>
                  </a:txBody>
                  <a:tcPr>
                    <a:solidFill>
                      <a:schemeClr val="accent5"/>
                    </a:solidFill>
                  </a:tcPr>
                </a:tc>
                <a:tc>
                  <a:txBody>
                    <a:bodyPr/>
                    <a:lstStyle/>
                    <a:p>
                      <a:r>
                        <a:rPr lang="en-US" sz="1200" b="0" dirty="0">
                          <a:solidFill>
                            <a:srgbClr val="C00000"/>
                          </a:solidFill>
                          <a:latin typeface="Arial Narrow" panose="020B0606020202030204" pitchFamily="34" charset="0"/>
                        </a:rPr>
                        <a:t>14 NOV’ 22</a:t>
                      </a:r>
                      <a:endParaRPr lang="en-ID" sz="1200" b="0" dirty="0">
                        <a:solidFill>
                          <a:srgbClr val="C00000"/>
                        </a:solidFill>
                        <a:latin typeface="Arial Narrow" panose="020B0606020202030204" pitchFamily="34" charset="0"/>
                      </a:endParaRPr>
                    </a:p>
                  </a:txBody>
                  <a:tcPr>
                    <a:solidFill>
                      <a:schemeClr val="accent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rgbClr val="C00000"/>
                          </a:solidFill>
                          <a:latin typeface="Arial Narrow" panose="020B0606020202030204" pitchFamily="34" charset="0"/>
                        </a:rPr>
                        <a:t>ONSITE</a:t>
                      </a:r>
                      <a:endParaRPr lang="en-ID" sz="1200" b="0" dirty="0">
                        <a:solidFill>
                          <a:srgbClr val="C00000"/>
                        </a:solidFill>
                        <a:latin typeface="Arial Narrow" panose="020B0606020202030204" pitchFamily="34" charset="0"/>
                      </a:endParaRPr>
                    </a:p>
                  </a:txBody>
                  <a:tcPr>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C00000"/>
                          </a:solidFill>
                          <a:latin typeface="Arial Narrow" panose="020B0606020202030204" pitchFamily="34" charset="0"/>
                        </a:rPr>
                        <a:t>CLASSROOM</a:t>
                      </a:r>
                      <a:endParaRPr lang="en-ID" sz="1200" b="0" dirty="0">
                        <a:solidFill>
                          <a:srgbClr val="C00000"/>
                        </a:solidFill>
                        <a:latin typeface="Arial Narrow" panose="020B0606020202030204" pitchFamily="34" charset="0"/>
                      </a:endParaRPr>
                    </a:p>
                  </a:txBody>
                  <a:tcPr>
                    <a:solidFill>
                      <a:schemeClr val="accent5"/>
                    </a:solidFill>
                  </a:tcPr>
                </a:tc>
                <a:tc gridSpan="3">
                  <a:txBody>
                    <a:bodyPr/>
                    <a:lstStyle/>
                    <a:p>
                      <a:pPr algn="ctr"/>
                      <a:r>
                        <a:rPr lang="en-US" sz="1200" b="0" dirty="0">
                          <a:solidFill>
                            <a:srgbClr val="C00000"/>
                          </a:solidFill>
                          <a:latin typeface="Arial Narrow" panose="020B0606020202030204" pitchFamily="34" charset="0"/>
                        </a:rPr>
                        <a:t>MID SEMESTER TEST</a:t>
                      </a:r>
                      <a:endParaRPr lang="en-ID" sz="1200" b="0" dirty="0">
                        <a:solidFill>
                          <a:srgbClr val="C00000"/>
                        </a:solidFill>
                        <a:latin typeface="Arial Narrow" panose="020B0606020202030204" pitchFamily="34" charset="0"/>
                      </a:endParaRPr>
                    </a:p>
                  </a:txBody>
                  <a:tcPr>
                    <a:solidFill>
                      <a:schemeClr val="accent5"/>
                    </a:solidFill>
                  </a:tcPr>
                </a:tc>
                <a:tc hMerge="1">
                  <a:txBody>
                    <a:bodyPr/>
                    <a:lstStyle/>
                    <a:p>
                      <a:endParaRPr lang="en-ID"/>
                    </a:p>
                  </a:txBody>
                  <a:tcPr/>
                </a:tc>
                <a:tc hMerge="1">
                  <a:txBody>
                    <a:bodyPr/>
                    <a:lstStyle/>
                    <a:p>
                      <a:pPr algn="ctr"/>
                      <a:endParaRPr lang="en-ID" sz="1800" dirty="0"/>
                    </a:p>
                  </a:txBody>
                  <a:tcPr/>
                </a:tc>
                <a:tc>
                  <a:txBody>
                    <a:bodyPr/>
                    <a:lstStyle/>
                    <a:p>
                      <a:r>
                        <a:rPr lang="en-US" sz="1200" b="0" dirty="0">
                          <a:solidFill>
                            <a:srgbClr val="C00000"/>
                          </a:solidFill>
                          <a:latin typeface="Arial Narrow" panose="020B0606020202030204" pitchFamily="34" charset="0"/>
                        </a:rPr>
                        <a:t>LMS</a:t>
                      </a:r>
                      <a:endParaRPr lang="en-ID" sz="1200" b="0" dirty="0">
                        <a:solidFill>
                          <a:srgbClr val="C00000"/>
                        </a:solidFill>
                        <a:latin typeface="Arial Narrow" panose="020B0606020202030204" pitchFamily="34" charset="0"/>
                      </a:endParaRPr>
                    </a:p>
                  </a:txBody>
                  <a:tcPr>
                    <a:solidFill>
                      <a:schemeClr val="accent5"/>
                    </a:solidFill>
                  </a:tcPr>
                </a:tc>
                <a:extLst>
                  <a:ext uri="{0D108BD9-81ED-4DB2-BD59-A6C34878D82A}">
                    <a16:rowId xmlns:a16="http://schemas.microsoft.com/office/drawing/2014/main" val="560976560"/>
                  </a:ext>
                </a:extLst>
              </a:tr>
              <a:tr h="493960">
                <a:tc>
                  <a:txBody>
                    <a:bodyPr/>
                    <a:lstStyle/>
                    <a:p>
                      <a:r>
                        <a:rPr lang="en-US" sz="1200" b="0" dirty="0">
                          <a:latin typeface="Arial Narrow" panose="020B0606020202030204" pitchFamily="34" charset="0"/>
                        </a:rPr>
                        <a:t>Week 9</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21 Nov’22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p>
                      <a:pPr algn="l"/>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8</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7: Brainstorming</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Quiz 5</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908490540"/>
                  </a:ext>
                </a:extLst>
              </a:tr>
              <a:tr h="296376">
                <a:tc>
                  <a:txBody>
                    <a:bodyPr/>
                    <a:lstStyle/>
                    <a:p>
                      <a:r>
                        <a:rPr lang="en-US" sz="1200" b="0" dirty="0">
                          <a:latin typeface="Arial Narrow" panose="020B0606020202030204" pitchFamily="34" charset="0"/>
                        </a:rPr>
                        <a:t>Week 10</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28 Nov’22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 </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9</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8: Thesis statement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1493317698"/>
                  </a:ext>
                </a:extLst>
              </a:tr>
              <a:tr h="493960">
                <a:tc>
                  <a:txBody>
                    <a:bodyPr/>
                    <a:lstStyle/>
                    <a:p>
                      <a:r>
                        <a:rPr lang="en-US" sz="1200" b="0" dirty="0">
                          <a:latin typeface="Arial Narrow" panose="020B0606020202030204" pitchFamily="34" charset="0"/>
                        </a:rPr>
                        <a:t>Week 11</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5 Des’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p>
                      <a:pPr algn="l"/>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10</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9: Outline </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2271916033"/>
                  </a:ext>
                </a:extLst>
              </a:tr>
              <a:tr h="493960">
                <a:tc>
                  <a:txBody>
                    <a:bodyPr/>
                    <a:lstStyle/>
                    <a:p>
                      <a:r>
                        <a:rPr lang="en-US" sz="1200" b="0" dirty="0">
                          <a:latin typeface="Arial Narrow" panose="020B0606020202030204" pitchFamily="34" charset="0"/>
                        </a:rPr>
                        <a:t>Week 12</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12 Des’22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p>
                      <a:pPr algn="l"/>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11</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10.1: Introductory paragraph</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4056880961"/>
                  </a:ext>
                </a:extLst>
              </a:tr>
              <a:tr h="296376">
                <a:tc>
                  <a:txBody>
                    <a:bodyPr/>
                    <a:lstStyle/>
                    <a:p>
                      <a:r>
                        <a:rPr lang="en-US" sz="1200" b="0" dirty="0">
                          <a:latin typeface="Arial Narrow" panose="020B0606020202030204" pitchFamily="34" charset="0"/>
                        </a:rPr>
                        <a:t>Week 13</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19 Des’22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 </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12</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10.2: Body paragraph </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Quiz 6</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2102505895"/>
                  </a:ext>
                </a:extLst>
              </a:tr>
              <a:tr h="493960">
                <a:tc>
                  <a:txBody>
                    <a:bodyPr/>
                    <a:lstStyle/>
                    <a:p>
                      <a:r>
                        <a:rPr lang="en-US" sz="1200" b="0" dirty="0">
                          <a:latin typeface="Arial Narrow" panose="020B0606020202030204" pitchFamily="34" charset="0"/>
                        </a:rPr>
                        <a:t>Week14</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26 Des’ 22</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Online </a:t>
                      </a:r>
                      <a:endParaRPr lang="en-ID" sz="1200" b="0" dirty="0">
                        <a:latin typeface="Arial Narrow" panose="020B0606020202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err="1">
                          <a:latin typeface="Arial Narrow" panose="020B0606020202030204" pitchFamily="34" charset="0"/>
                        </a:rPr>
                        <a:t>Gmeet</a:t>
                      </a:r>
                      <a:r>
                        <a:rPr lang="en-US" sz="1200" b="0" dirty="0">
                          <a:latin typeface="Arial Narrow" panose="020B0606020202030204" pitchFamily="34" charset="0"/>
                        </a:rPr>
                        <a:t> , Forum LMS</a:t>
                      </a:r>
                      <a:endParaRPr lang="en-ID" sz="1200" b="0" dirty="0">
                        <a:latin typeface="Arial Narrow" panose="020B0606020202030204" pitchFamily="34" charset="0"/>
                      </a:endParaRPr>
                    </a:p>
                    <a:p>
                      <a:pPr algn="l"/>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13</a:t>
                      </a:r>
                      <a:endParaRPr lang="en-ID" sz="1200" b="0" dirty="0">
                        <a:latin typeface="Arial Narrow" panose="020B0606020202030204" pitchFamily="34" charset="0"/>
                      </a:endParaRPr>
                    </a:p>
                  </a:txBody>
                  <a:tcPr/>
                </a:tc>
                <a:tc>
                  <a:txBody>
                    <a:bodyPr/>
                    <a:lstStyle/>
                    <a:p>
                      <a:r>
                        <a:rPr lang="en-US" sz="1200" b="0">
                          <a:latin typeface="Arial Narrow" panose="020B0606020202030204" pitchFamily="34" charset="0"/>
                        </a:rPr>
                        <a:t>Task 10.3: Concluding paragraph</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1798155420"/>
                  </a:ext>
                </a:extLst>
              </a:tr>
              <a:tr h="296376">
                <a:tc>
                  <a:txBody>
                    <a:bodyPr/>
                    <a:lstStyle/>
                    <a:p>
                      <a:r>
                        <a:rPr lang="en-US" sz="1200" b="0" dirty="0">
                          <a:latin typeface="Arial Narrow" panose="020B0606020202030204" pitchFamily="34" charset="0"/>
                        </a:rPr>
                        <a:t>Week 15</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2 Jan’ 23</a:t>
                      </a:r>
                      <a:endParaRPr lang="en-ID" sz="1200" b="0" dirty="0">
                        <a:latin typeface="Arial Narrow" panose="020B0606020202030204" pitchFamily="34" charset="0"/>
                      </a:endParaRPr>
                    </a:p>
                  </a:txBody>
                  <a:tcPr/>
                </a:tc>
                <a:tc>
                  <a:txBody>
                    <a:bodyPr/>
                    <a:lstStyle/>
                    <a:p>
                      <a:pPr algn="ctr"/>
                      <a:r>
                        <a:rPr lang="en-US" sz="1200" b="0" dirty="0">
                          <a:latin typeface="Arial Narrow" panose="020B0606020202030204" pitchFamily="34" charset="0"/>
                        </a:rPr>
                        <a:t>Onsite </a:t>
                      </a:r>
                      <a:endParaRPr lang="en-ID" sz="1200" b="0" dirty="0">
                        <a:latin typeface="Arial Narrow" panose="020B0606020202030204" pitchFamily="34" charset="0"/>
                      </a:endParaRPr>
                    </a:p>
                  </a:txBody>
                  <a:tcPr/>
                </a:tc>
                <a:tc>
                  <a:txBody>
                    <a:bodyPr/>
                    <a:lstStyle/>
                    <a:p>
                      <a:pPr algn="l"/>
                      <a:r>
                        <a:rPr lang="en-US" sz="1200" b="0" dirty="0">
                          <a:latin typeface="Arial Narrow" panose="020B0606020202030204" pitchFamily="34" charset="0"/>
                        </a:rPr>
                        <a:t>Classroom</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Lecture note 14</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Task 11: Digital mini magazine</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a:t>
                      </a:r>
                      <a:endParaRPr lang="en-ID" sz="1200" b="0" dirty="0">
                        <a:latin typeface="Arial Narrow" panose="020B0606020202030204" pitchFamily="34" charset="0"/>
                      </a:endParaRPr>
                    </a:p>
                  </a:txBody>
                  <a:tcPr/>
                </a:tc>
                <a:tc>
                  <a:txBody>
                    <a:bodyPr/>
                    <a:lstStyle/>
                    <a:p>
                      <a:r>
                        <a:rPr lang="en-US" sz="1200" b="0" dirty="0">
                          <a:latin typeface="Arial Narrow" panose="020B0606020202030204" pitchFamily="34" charset="0"/>
                        </a:rPr>
                        <a:t>LMS</a:t>
                      </a:r>
                      <a:endParaRPr lang="en-ID" sz="1200" b="0" dirty="0">
                        <a:latin typeface="Arial Narrow" panose="020B0606020202030204" pitchFamily="34" charset="0"/>
                      </a:endParaRPr>
                    </a:p>
                  </a:txBody>
                  <a:tcPr/>
                </a:tc>
                <a:extLst>
                  <a:ext uri="{0D108BD9-81ED-4DB2-BD59-A6C34878D82A}">
                    <a16:rowId xmlns:a16="http://schemas.microsoft.com/office/drawing/2014/main" val="38751100"/>
                  </a:ext>
                </a:extLst>
              </a:tr>
              <a:tr h="329307">
                <a:tc>
                  <a:txBody>
                    <a:bodyPr/>
                    <a:lstStyle/>
                    <a:p>
                      <a:r>
                        <a:rPr lang="en-US" sz="1400" b="0" dirty="0">
                          <a:solidFill>
                            <a:srgbClr val="C00000"/>
                          </a:solidFill>
                          <a:latin typeface="Arial Narrow" panose="020B0606020202030204" pitchFamily="34" charset="0"/>
                        </a:rPr>
                        <a:t>Week 16</a:t>
                      </a:r>
                      <a:endParaRPr lang="en-ID" sz="1400" b="0" dirty="0">
                        <a:solidFill>
                          <a:srgbClr val="C00000"/>
                        </a:solidFill>
                        <a:latin typeface="Arial Narrow" panose="020B0606020202030204" pitchFamily="34" charset="0"/>
                      </a:endParaRPr>
                    </a:p>
                  </a:txBody>
                  <a:tcPr>
                    <a:solidFill>
                      <a:schemeClr val="accent5"/>
                    </a:solidFill>
                  </a:tcPr>
                </a:tc>
                <a:tc>
                  <a:txBody>
                    <a:bodyPr/>
                    <a:lstStyle/>
                    <a:p>
                      <a:r>
                        <a:rPr lang="en-US" sz="1400" b="0" dirty="0">
                          <a:solidFill>
                            <a:srgbClr val="C00000"/>
                          </a:solidFill>
                          <a:latin typeface="Arial Narrow" panose="020B0606020202030204" pitchFamily="34" charset="0"/>
                        </a:rPr>
                        <a:t>9 Jan’ 23</a:t>
                      </a:r>
                      <a:endParaRPr lang="en-ID" sz="1400" b="0" dirty="0">
                        <a:solidFill>
                          <a:srgbClr val="C00000"/>
                        </a:solidFill>
                        <a:latin typeface="Arial Narrow" panose="020B0606020202030204" pitchFamily="34" charset="0"/>
                      </a:endParaRPr>
                    </a:p>
                  </a:txBody>
                  <a:tcPr>
                    <a:solidFill>
                      <a:schemeClr val="accent5"/>
                    </a:solidFill>
                  </a:tcPr>
                </a:tc>
                <a:tc>
                  <a:txBody>
                    <a:bodyPr/>
                    <a:lstStyle/>
                    <a:p>
                      <a:pPr algn="ctr"/>
                      <a:r>
                        <a:rPr lang="en-US" sz="1400" b="0" dirty="0">
                          <a:solidFill>
                            <a:srgbClr val="C00000"/>
                          </a:solidFill>
                          <a:latin typeface="Arial Narrow" panose="020B0606020202030204" pitchFamily="34" charset="0"/>
                        </a:rPr>
                        <a:t>Onsite </a:t>
                      </a:r>
                      <a:endParaRPr lang="en-ID" sz="1400" b="0" dirty="0">
                        <a:solidFill>
                          <a:srgbClr val="C00000"/>
                        </a:solidFill>
                        <a:latin typeface="Arial Narrow" panose="020B0606020202030204" pitchFamily="34" charset="0"/>
                      </a:endParaRPr>
                    </a:p>
                  </a:txBody>
                  <a:tcPr>
                    <a:solidFill>
                      <a:schemeClr val="accent5"/>
                    </a:solidFill>
                  </a:tcPr>
                </a:tc>
                <a:tc>
                  <a:txBody>
                    <a:bodyPr/>
                    <a:lstStyle/>
                    <a:p>
                      <a:pPr algn="l"/>
                      <a:r>
                        <a:rPr lang="en-US" sz="1400" b="0" dirty="0">
                          <a:solidFill>
                            <a:srgbClr val="C00000"/>
                          </a:solidFill>
                          <a:latin typeface="Arial Narrow" panose="020B0606020202030204" pitchFamily="34" charset="0"/>
                        </a:rPr>
                        <a:t>Classroom</a:t>
                      </a:r>
                      <a:endParaRPr lang="en-ID" sz="1400" b="0" dirty="0">
                        <a:solidFill>
                          <a:srgbClr val="C00000"/>
                        </a:solidFill>
                        <a:latin typeface="Arial Narrow" panose="020B0606020202030204" pitchFamily="34" charset="0"/>
                      </a:endParaRPr>
                    </a:p>
                  </a:txBody>
                  <a:tcPr>
                    <a:solidFill>
                      <a:schemeClr val="accent5"/>
                    </a:solidFill>
                  </a:tcPr>
                </a:tc>
                <a:tc gridSpan="3">
                  <a:txBody>
                    <a:bodyPr/>
                    <a:lstStyle/>
                    <a:p>
                      <a:pPr algn="ctr"/>
                      <a:r>
                        <a:rPr lang="en-US" sz="1400" b="0" dirty="0">
                          <a:solidFill>
                            <a:srgbClr val="C00000"/>
                          </a:solidFill>
                          <a:latin typeface="Arial Narrow" panose="020B0606020202030204" pitchFamily="34" charset="0"/>
                        </a:rPr>
                        <a:t>FINAL TEST</a:t>
                      </a:r>
                      <a:endParaRPr lang="en-ID" sz="1400" b="0" dirty="0">
                        <a:solidFill>
                          <a:srgbClr val="C00000"/>
                        </a:solidFill>
                        <a:latin typeface="Arial Narrow" panose="020B0606020202030204" pitchFamily="34" charset="0"/>
                      </a:endParaRPr>
                    </a:p>
                  </a:txBody>
                  <a:tcPr>
                    <a:solidFill>
                      <a:schemeClr val="accent5"/>
                    </a:solidFill>
                  </a:tcPr>
                </a:tc>
                <a:tc hMerge="1">
                  <a:txBody>
                    <a:bodyPr/>
                    <a:lstStyle/>
                    <a:p>
                      <a:endParaRPr lang="en-ID"/>
                    </a:p>
                  </a:txBody>
                  <a:tcPr/>
                </a:tc>
                <a:tc hMerge="1">
                  <a:txBody>
                    <a:bodyPr/>
                    <a:lstStyle/>
                    <a:p>
                      <a:endParaRPr lang="en-ID" sz="1600" dirty="0"/>
                    </a:p>
                  </a:txBody>
                  <a:tcPr/>
                </a:tc>
                <a:tc>
                  <a:txBody>
                    <a:bodyPr/>
                    <a:lstStyle/>
                    <a:p>
                      <a:r>
                        <a:rPr lang="en-US" sz="1400" b="0" dirty="0">
                          <a:solidFill>
                            <a:srgbClr val="C00000"/>
                          </a:solidFill>
                          <a:latin typeface="Arial Narrow" panose="020B0606020202030204" pitchFamily="34" charset="0"/>
                        </a:rPr>
                        <a:t>LMS</a:t>
                      </a:r>
                      <a:endParaRPr lang="en-ID" sz="1400" b="0" dirty="0">
                        <a:solidFill>
                          <a:srgbClr val="C00000"/>
                        </a:solidFill>
                        <a:latin typeface="Arial Narrow" panose="020B0606020202030204" pitchFamily="34" charset="0"/>
                      </a:endParaRPr>
                    </a:p>
                  </a:txBody>
                  <a:tcPr>
                    <a:solidFill>
                      <a:schemeClr val="accent5"/>
                    </a:solidFill>
                  </a:tcPr>
                </a:tc>
                <a:extLst>
                  <a:ext uri="{0D108BD9-81ED-4DB2-BD59-A6C34878D82A}">
                    <a16:rowId xmlns:a16="http://schemas.microsoft.com/office/drawing/2014/main" val="2591011494"/>
                  </a:ext>
                </a:extLst>
              </a:tr>
            </a:tbl>
          </a:graphicData>
        </a:graphic>
      </p:graphicFrame>
      <p:sp>
        <p:nvSpPr>
          <p:cNvPr id="2" name="TextBox 1">
            <a:extLst>
              <a:ext uri="{FF2B5EF4-FFF2-40B4-BE49-F238E27FC236}">
                <a16:creationId xmlns:a16="http://schemas.microsoft.com/office/drawing/2014/main" id="{EB64EB1F-ECCB-1B58-58A3-E144256F56C2}"/>
              </a:ext>
            </a:extLst>
          </p:cNvPr>
          <p:cNvSpPr txBox="1"/>
          <p:nvPr/>
        </p:nvSpPr>
        <p:spPr>
          <a:xfrm>
            <a:off x="4610098" y="-95312"/>
            <a:ext cx="2819400" cy="400110"/>
          </a:xfrm>
          <a:prstGeom prst="rect">
            <a:avLst/>
          </a:prstGeom>
          <a:noFill/>
        </p:spPr>
        <p:txBody>
          <a:bodyPr wrap="square" rtlCol="0">
            <a:spAutoFit/>
          </a:bodyPr>
          <a:lstStyle/>
          <a:p>
            <a:pPr algn="ctr"/>
            <a:r>
              <a:rPr lang="en-US" sz="2000" b="1" dirty="0">
                <a:latin typeface="Bodoni MT Black" panose="02070A03080606020203" pitchFamily="18" charset="0"/>
              </a:rPr>
              <a:t>LESSON PLAN</a:t>
            </a:r>
            <a:endParaRPr lang="en-ID" sz="2000" b="1" dirty="0">
              <a:latin typeface="Bodoni MT Black" panose="02070A03080606020203" pitchFamily="18" charset="0"/>
            </a:endParaRPr>
          </a:p>
        </p:txBody>
      </p:sp>
    </p:spTree>
    <p:extLst>
      <p:ext uri="{BB962C8B-B14F-4D97-AF65-F5344CB8AC3E}">
        <p14:creationId xmlns:p14="http://schemas.microsoft.com/office/powerpoint/2010/main" val="3514327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456AAC"/>
          </a:solidFill>
        </p:spPr>
        <p:txBody>
          <a:bodyPr wrap="square" lIns="0" tIns="0" rIns="0" bIns="0" rtlCol="0"/>
          <a:lstStyle/>
          <a:p>
            <a:endParaRPr/>
          </a:p>
        </p:txBody>
      </p:sp>
      <p:sp>
        <p:nvSpPr>
          <p:cNvPr id="3" name="object 3"/>
          <p:cNvSpPr/>
          <p:nvPr/>
        </p:nvSpPr>
        <p:spPr>
          <a:xfrm>
            <a:off x="851242" y="471461"/>
            <a:ext cx="434975" cy="429895"/>
          </a:xfrm>
          <a:custGeom>
            <a:avLst/>
            <a:gdLst/>
            <a:ahLst/>
            <a:cxnLst/>
            <a:rect l="l" t="t" r="r" b="b"/>
            <a:pathLst>
              <a:path w="434975" h="429894">
                <a:moveTo>
                  <a:pt x="196850" y="323354"/>
                </a:moveTo>
                <a:lnTo>
                  <a:pt x="189699" y="277863"/>
                </a:lnTo>
                <a:lnTo>
                  <a:pt x="171272" y="242023"/>
                </a:lnTo>
                <a:lnTo>
                  <a:pt x="146062" y="212788"/>
                </a:lnTo>
                <a:lnTo>
                  <a:pt x="118605" y="187134"/>
                </a:lnTo>
                <a:lnTo>
                  <a:pt x="93395" y="162001"/>
                </a:lnTo>
                <a:lnTo>
                  <a:pt x="74968" y="134366"/>
                </a:lnTo>
                <a:lnTo>
                  <a:pt x="67818" y="101206"/>
                </a:lnTo>
                <a:lnTo>
                  <a:pt x="70027" y="82118"/>
                </a:lnTo>
                <a:lnTo>
                  <a:pt x="76454" y="69316"/>
                </a:lnTo>
                <a:lnTo>
                  <a:pt x="86804" y="62128"/>
                </a:lnTo>
                <a:lnTo>
                  <a:pt x="100825" y="59880"/>
                </a:lnTo>
                <a:lnTo>
                  <a:pt x="114846" y="62128"/>
                </a:lnTo>
                <a:lnTo>
                  <a:pt x="125209" y="69316"/>
                </a:lnTo>
                <a:lnTo>
                  <a:pt x="131635" y="82118"/>
                </a:lnTo>
                <a:lnTo>
                  <a:pt x="133832" y="101206"/>
                </a:lnTo>
                <a:lnTo>
                  <a:pt x="133832" y="118567"/>
                </a:lnTo>
                <a:lnTo>
                  <a:pt x="196253" y="118567"/>
                </a:lnTo>
                <a:lnTo>
                  <a:pt x="196253" y="105397"/>
                </a:lnTo>
                <a:lnTo>
                  <a:pt x="190093" y="60629"/>
                </a:lnTo>
                <a:lnTo>
                  <a:pt x="171716" y="27546"/>
                </a:lnTo>
                <a:lnTo>
                  <a:pt x="141312" y="7035"/>
                </a:lnTo>
                <a:lnTo>
                  <a:pt x="99034" y="0"/>
                </a:lnTo>
                <a:lnTo>
                  <a:pt x="56743" y="7035"/>
                </a:lnTo>
                <a:lnTo>
                  <a:pt x="26339" y="27546"/>
                </a:lnTo>
                <a:lnTo>
                  <a:pt x="7962" y="60629"/>
                </a:lnTo>
                <a:lnTo>
                  <a:pt x="1803" y="105397"/>
                </a:lnTo>
                <a:lnTo>
                  <a:pt x="8953" y="150876"/>
                </a:lnTo>
                <a:lnTo>
                  <a:pt x="27381" y="186728"/>
                </a:lnTo>
                <a:lnTo>
                  <a:pt x="52590" y="215950"/>
                </a:lnTo>
                <a:lnTo>
                  <a:pt x="80048" y="241617"/>
                </a:lnTo>
                <a:lnTo>
                  <a:pt x="105257" y="266738"/>
                </a:lnTo>
                <a:lnTo>
                  <a:pt x="123685" y="294373"/>
                </a:lnTo>
                <a:lnTo>
                  <a:pt x="130835" y="327545"/>
                </a:lnTo>
                <a:lnTo>
                  <a:pt x="128447" y="346544"/>
                </a:lnTo>
                <a:lnTo>
                  <a:pt x="121615" y="359130"/>
                </a:lnTo>
                <a:lnTo>
                  <a:pt x="110832" y="366115"/>
                </a:lnTo>
                <a:lnTo>
                  <a:pt x="96634" y="368261"/>
                </a:lnTo>
                <a:lnTo>
                  <a:pt x="82423" y="366115"/>
                </a:lnTo>
                <a:lnTo>
                  <a:pt x="71640" y="359130"/>
                </a:lnTo>
                <a:lnTo>
                  <a:pt x="64808" y="346544"/>
                </a:lnTo>
                <a:lnTo>
                  <a:pt x="62420" y="327545"/>
                </a:lnTo>
                <a:lnTo>
                  <a:pt x="62420" y="297611"/>
                </a:lnTo>
                <a:lnTo>
                  <a:pt x="0" y="297611"/>
                </a:lnTo>
                <a:lnTo>
                  <a:pt x="0" y="323354"/>
                </a:lnTo>
                <a:lnTo>
                  <a:pt x="6273" y="368109"/>
                </a:lnTo>
                <a:lnTo>
                  <a:pt x="24904" y="401193"/>
                </a:lnTo>
                <a:lnTo>
                  <a:pt x="55702" y="421703"/>
                </a:lnTo>
                <a:lnTo>
                  <a:pt x="98425" y="428739"/>
                </a:lnTo>
                <a:lnTo>
                  <a:pt x="141147" y="421703"/>
                </a:lnTo>
                <a:lnTo>
                  <a:pt x="171945" y="401193"/>
                </a:lnTo>
                <a:lnTo>
                  <a:pt x="190588" y="368109"/>
                </a:lnTo>
                <a:lnTo>
                  <a:pt x="196850" y="323354"/>
                </a:lnTo>
                <a:close/>
              </a:path>
              <a:path w="434975" h="429894">
                <a:moveTo>
                  <a:pt x="434517" y="4787"/>
                </a:moveTo>
                <a:lnTo>
                  <a:pt x="372097" y="4787"/>
                </a:lnTo>
                <a:lnTo>
                  <a:pt x="372097" y="328142"/>
                </a:lnTo>
                <a:lnTo>
                  <a:pt x="369709" y="347141"/>
                </a:lnTo>
                <a:lnTo>
                  <a:pt x="362877" y="359727"/>
                </a:lnTo>
                <a:lnTo>
                  <a:pt x="352094" y="366712"/>
                </a:lnTo>
                <a:lnTo>
                  <a:pt x="337896" y="368858"/>
                </a:lnTo>
                <a:lnTo>
                  <a:pt x="323684" y="366712"/>
                </a:lnTo>
                <a:lnTo>
                  <a:pt x="312915" y="359727"/>
                </a:lnTo>
                <a:lnTo>
                  <a:pt x="306070" y="347141"/>
                </a:lnTo>
                <a:lnTo>
                  <a:pt x="303682" y="328142"/>
                </a:lnTo>
                <a:lnTo>
                  <a:pt x="303682" y="4787"/>
                </a:lnTo>
                <a:lnTo>
                  <a:pt x="237667" y="4787"/>
                </a:lnTo>
                <a:lnTo>
                  <a:pt x="237667" y="323951"/>
                </a:lnTo>
                <a:lnTo>
                  <a:pt x="243928" y="368719"/>
                </a:lnTo>
                <a:lnTo>
                  <a:pt x="262572" y="401802"/>
                </a:lnTo>
                <a:lnTo>
                  <a:pt x="293370" y="422300"/>
                </a:lnTo>
                <a:lnTo>
                  <a:pt x="336092" y="429336"/>
                </a:lnTo>
                <a:lnTo>
                  <a:pt x="378815" y="422300"/>
                </a:lnTo>
                <a:lnTo>
                  <a:pt x="409613" y="401802"/>
                </a:lnTo>
                <a:lnTo>
                  <a:pt x="428244" y="368719"/>
                </a:lnTo>
                <a:lnTo>
                  <a:pt x="434517" y="323951"/>
                </a:lnTo>
                <a:lnTo>
                  <a:pt x="434517" y="4787"/>
                </a:lnTo>
                <a:close/>
              </a:path>
            </a:pathLst>
          </a:custGeom>
          <a:solidFill>
            <a:srgbClr val="FFFFFF">
              <a:alpha val="90199"/>
            </a:srgbClr>
          </a:solidFill>
        </p:spPr>
        <p:txBody>
          <a:bodyPr wrap="square" lIns="0" tIns="0" rIns="0" bIns="0" rtlCol="0"/>
          <a:lstStyle/>
          <a:p>
            <a:endParaRPr/>
          </a:p>
        </p:txBody>
      </p:sp>
      <p:sp>
        <p:nvSpPr>
          <p:cNvPr id="4" name="object 4"/>
          <p:cNvSpPr/>
          <p:nvPr/>
        </p:nvSpPr>
        <p:spPr>
          <a:xfrm>
            <a:off x="1336173" y="476249"/>
            <a:ext cx="277495" cy="419734"/>
          </a:xfrm>
          <a:custGeom>
            <a:avLst/>
            <a:gdLst/>
            <a:ahLst/>
            <a:cxnLst/>
            <a:rect l="l" t="t" r="r" b="b"/>
            <a:pathLst>
              <a:path w="277494" h="419734">
                <a:moveTo>
                  <a:pt x="277268" y="419158"/>
                </a:moveTo>
                <a:lnTo>
                  <a:pt x="214853" y="419158"/>
                </a:lnTo>
                <a:lnTo>
                  <a:pt x="214853" y="118561"/>
                </a:lnTo>
                <a:lnTo>
                  <a:pt x="169241" y="419158"/>
                </a:lnTo>
                <a:lnTo>
                  <a:pt x="106826" y="419158"/>
                </a:lnTo>
                <a:lnTo>
                  <a:pt x="57614" y="122753"/>
                </a:lnTo>
                <a:lnTo>
                  <a:pt x="57614" y="419158"/>
                </a:lnTo>
                <a:lnTo>
                  <a:pt x="0" y="419158"/>
                </a:lnTo>
                <a:lnTo>
                  <a:pt x="0" y="0"/>
                </a:lnTo>
                <a:lnTo>
                  <a:pt x="91822" y="0"/>
                </a:lnTo>
                <a:lnTo>
                  <a:pt x="140434" y="297602"/>
                </a:lnTo>
                <a:lnTo>
                  <a:pt x="185445" y="0"/>
                </a:lnTo>
                <a:lnTo>
                  <a:pt x="277268" y="0"/>
                </a:lnTo>
                <a:lnTo>
                  <a:pt x="277268" y="419158"/>
                </a:lnTo>
                <a:close/>
              </a:path>
            </a:pathLst>
          </a:custGeom>
          <a:solidFill>
            <a:srgbClr val="FFFFFF">
              <a:alpha val="90199"/>
            </a:srgbClr>
          </a:solidFill>
        </p:spPr>
        <p:txBody>
          <a:bodyPr wrap="square" lIns="0" tIns="0" rIns="0" bIns="0" rtlCol="0"/>
          <a:lstStyle/>
          <a:p>
            <a:endParaRPr/>
          </a:p>
        </p:txBody>
      </p:sp>
      <p:sp>
        <p:nvSpPr>
          <p:cNvPr id="5" name="object 5"/>
          <p:cNvSpPr/>
          <p:nvPr/>
        </p:nvSpPr>
        <p:spPr>
          <a:xfrm>
            <a:off x="1666849" y="476249"/>
            <a:ext cx="1040130" cy="419734"/>
          </a:xfrm>
          <a:custGeom>
            <a:avLst/>
            <a:gdLst/>
            <a:ahLst/>
            <a:cxnLst/>
            <a:rect l="l" t="t" r="r" b="b"/>
            <a:pathLst>
              <a:path w="1040130" h="419734">
                <a:moveTo>
                  <a:pt x="277266" y="0"/>
                </a:moveTo>
                <a:lnTo>
                  <a:pt x="185445" y="0"/>
                </a:lnTo>
                <a:lnTo>
                  <a:pt x="140436" y="297611"/>
                </a:lnTo>
                <a:lnTo>
                  <a:pt x="91821" y="0"/>
                </a:lnTo>
                <a:lnTo>
                  <a:pt x="0" y="0"/>
                </a:lnTo>
                <a:lnTo>
                  <a:pt x="0" y="419163"/>
                </a:lnTo>
                <a:lnTo>
                  <a:pt x="57619" y="419163"/>
                </a:lnTo>
                <a:lnTo>
                  <a:pt x="57619" y="122758"/>
                </a:lnTo>
                <a:lnTo>
                  <a:pt x="106832" y="419163"/>
                </a:lnTo>
                <a:lnTo>
                  <a:pt x="169240" y="419163"/>
                </a:lnTo>
                <a:lnTo>
                  <a:pt x="214858" y="118567"/>
                </a:lnTo>
                <a:lnTo>
                  <a:pt x="214858" y="419163"/>
                </a:lnTo>
                <a:lnTo>
                  <a:pt x="277266" y="419163"/>
                </a:lnTo>
                <a:lnTo>
                  <a:pt x="277266" y="0"/>
                </a:lnTo>
                <a:close/>
              </a:path>
              <a:path w="1040130" h="419734">
                <a:moveTo>
                  <a:pt x="544931" y="419163"/>
                </a:moveTo>
                <a:lnTo>
                  <a:pt x="532739" y="343115"/>
                </a:lnTo>
                <a:lnTo>
                  <a:pt x="523621" y="286232"/>
                </a:lnTo>
                <a:lnTo>
                  <a:pt x="489623" y="74256"/>
                </a:lnTo>
                <a:lnTo>
                  <a:pt x="477723" y="0"/>
                </a:lnTo>
                <a:lnTo>
                  <a:pt x="457911" y="0"/>
                </a:lnTo>
                <a:lnTo>
                  <a:pt x="457911" y="286232"/>
                </a:lnTo>
                <a:lnTo>
                  <a:pt x="394296" y="286232"/>
                </a:lnTo>
                <a:lnTo>
                  <a:pt x="426110" y="74256"/>
                </a:lnTo>
                <a:lnTo>
                  <a:pt x="457911" y="286232"/>
                </a:lnTo>
                <a:lnTo>
                  <a:pt x="457911" y="0"/>
                </a:lnTo>
                <a:lnTo>
                  <a:pt x="381101" y="0"/>
                </a:lnTo>
                <a:lnTo>
                  <a:pt x="313880" y="419163"/>
                </a:lnTo>
                <a:lnTo>
                  <a:pt x="374497" y="419163"/>
                </a:lnTo>
                <a:lnTo>
                  <a:pt x="385902" y="343115"/>
                </a:lnTo>
                <a:lnTo>
                  <a:pt x="466915" y="343115"/>
                </a:lnTo>
                <a:lnTo>
                  <a:pt x="478320" y="419163"/>
                </a:lnTo>
                <a:lnTo>
                  <a:pt x="544931" y="419163"/>
                </a:lnTo>
                <a:close/>
              </a:path>
              <a:path w="1040130" h="419734">
                <a:moveTo>
                  <a:pt x="786803" y="419163"/>
                </a:moveTo>
                <a:lnTo>
                  <a:pt x="782891" y="407504"/>
                </a:lnTo>
                <a:lnTo>
                  <a:pt x="780719" y="395516"/>
                </a:lnTo>
                <a:lnTo>
                  <a:pt x="779792" y="382612"/>
                </a:lnTo>
                <a:lnTo>
                  <a:pt x="779589" y="368261"/>
                </a:lnTo>
                <a:lnTo>
                  <a:pt x="779589" y="303593"/>
                </a:lnTo>
                <a:lnTo>
                  <a:pt x="777392" y="273151"/>
                </a:lnTo>
                <a:lnTo>
                  <a:pt x="770280" y="248500"/>
                </a:lnTo>
                <a:lnTo>
                  <a:pt x="770064" y="247764"/>
                </a:lnTo>
                <a:lnTo>
                  <a:pt x="756551" y="227977"/>
                </a:lnTo>
                <a:lnTo>
                  <a:pt x="735787" y="214376"/>
                </a:lnTo>
                <a:lnTo>
                  <a:pt x="754938" y="201345"/>
                </a:lnTo>
                <a:lnTo>
                  <a:pt x="764209" y="188633"/>
                </a:lnTo>
                <a:lnTo>
                  <a:pt x="768413" y="182867"/>
                </a:lnTo>
                <a:lnTo>
                  <a:pt x="776376" y="158889"/>
                </a:lnTo>
                <a:lnTo>
                  <a:pt x="778992" y="129349"/>
                </a:lnTo>
                <a:lnTo>
                  <a:pt x="778992" y="96418"/>
                </a:lnTo>
                <a:lnTo>
                  <a:pt x="773328" y="54063"/>
                </a:lnTo>
                <a:lnTo>
                  <a:pt x="725322" y="5969"/>
                </a:lnTo>
                <a:lnTo>
                  <a:pt x="712978" y="4305"/>
                </a:lnTo>
                <a:lnTo>
                  <a:pt x="712978" y="102997"/>
                </a:lnTo>
                <a:lnTo>
                  <a:pt x="712978" y="144310"/>
                </a:lnTo>
                <a:lnTo>
                  <a:pt x="710247" y="165392"/>
                </a:lnTo>
                <a:lnTo>
                  <a:pt x="702398" y="179044"/>
                </a:lnTo>
                <a:lnTo>
                  <a:pt x="689940" y="186423"/>
                </a:lnTo>
                <a:lnTo>
                  <a:pt x="673366" y="188633"/>
                </a:lnTo>
                <a:lnTo>
                  <a:pt x="647560" y="188633"/>
                </a:lnTo>
                <a:lnTo>
                  <a:pt x="647560" y="59880"/>
                </a:lnTo>
                <a:lnTo>
                  <a:pt x="679373" y="59880"/>
                </a:lnTo>
                <a:lnTo>
                  <a:pt x="694499" y="62407"/>
                </a:lnTo>
                <a:lnTo>
                  <a:pt x="704951" y="70218"/>
                </a:lnTo>
                <a:lnTo>
                  <a:pt x="711022" y="83629"/>
                </a:lnTo>
                <a:lnTo>
                  <a:pt x="712978" y="102997"/>
                </a:lnTo>
                <a:lnTo>
                  <a:pt x="712978" y="4305"/>
                </a:lnTo>
                <a:lnTo>
                  <a:pt x="681177" y="0"/>
                </a:lnTo>
                <a:lnTo>
                  <a:pt x="581545" y="0"/>
                </a:lnTo>
                <a:lnTo>
                  <a:pt x="581545" y="419163"/>
                </a:lnTo>
                <a:lnTo>
                  <a:pt x="647560" y="419163"/>
                </a:lnTo>
                <a:lnTo>
                  <a:pt x="647560" y="248500"/>
                </a:lnTo>
                <a:lnTo>
                  <a:pt x="670369" y="248500"/>
                </a:lnTo>
                <a:lnTo>
                  <a:pt x="711047" y="277050"/>
                </a:lnTo>
                <a:lnTo>
                  <a:pt x="713587" y="368261"/>
                </a:lnTo>
                <a:lnTo>
                  <a:pt x="714006" y="388594"/>
                </a:lnTo>
                <a:lnTo>
                  <a:pt x="715225" y="402170"/>
                </a:lnTo>
                <a:lnTo>
                  <a:pt x="717118" y="411365"/>
                </a:lnTo>
                <a:lnTo>
                  <a:pt x="719582" y="419163"/>
                </a:lnTo>
                <a:lnTo>
                  <a:pt x="786803" y="419163"/>
                </a:lnTo>
                <a:close/>
              </a:path>
              <a:path w="1040130" h="419734">
                <a:moveTo>
                  <a:pt x="1040053" y="0"/>
                </a:moveTo>
                <a:lnTo>
                  <a:pt x="977049" y="0"/>
                </a:lnTo>
                <a:lnTo>
                  <a:pt x="926630" y="191020"/>
                </a:lnTo>
                <a:lnTo>
                  <a:pt x="876223" y="0"/>
                </a:lnTo>
                <a:lnTo>
                  <a:pt x="807199" y="0"/>
                </a:lnTo>
                <a:lnTo>
                  <a:pt x="890625" y="280238"/>
                </a:lnTo>
                <a:lnTo>
                  <a:pt x="890625" y="419163"/>
                </a:lnTo>
                <a:lnTo>
                  <a:pt x="956640" y="419163"/>
                </a:lnTo>
                <a:lnTo>
                  <a:pt x="956640" y="280238"/>
                </a:lnTo>
                <a:lnTo>
                  <a:pt x="1040053" y="0"/>
                </a:lnTo>
                <a:close/>
              </a:path>
            </a:pathLst>
          </a:custGeom>
          <a:solidFill>
            <a:srgbClr val="FFFFFF">
              <a:alpha val="90199"/>
            </a:srgbClr>
          </a:solidFill>
        </p:spPr>
        <p:txBody>
          <a:bodyPr wrap="square" lIns="0" tIns="0" rIns="0" bIns="0" rtlCol="0"/>
          <a:lstStyle/>
          <a:p>
            <a:endParaRPr/>
          </a:p>
        </p:txBody>
      </p:sp>
      <p:sp>
        <p:nvSpPr>
          <p:cNvPr id="6" name="object 6"/>
          <p:cNvSpPr/>
          <p:nvPr/>
        </p:nvSpPr>
        <p:spPr>
          <a:xfrm>
            <a:off x="2832948" y="471459"/>
            <a:ext cx="200660" cy="429259"/>
          </a:xfrm>
          <a:custGeom>
            <a:avLst/>
            <a:gdLst/>
            <a:ahLst/>
            <a:cxnLst/>
            <a:rect l="l" t="t" r="r" b="b"/>
            <a:pathLst>
              <a:path w="200660" h="429259">
                <a:moveTo>
                  <a:pt x="100224" y="428739"/>
                </a:moveTo>
                <a:lnTo>
                  <a:pt x="57220" y="421703"/>
                </a:lnTo>
                <a:lnTo>
                  <a:pt x="25806" y="401194"/>
                </a:lnTo>
                <a:lnTo>
                  <a:pt x="6545" y="368110"/>
                </a:lnTo>
                <a:lnTo>
                  <a:pt x="0" y="323350"/>
                </a:lnTo>
                <a:lnTo>
                  <a:pt x="0" y="105388"/>
                </a:lnTo>
                <a:lnTo>
                  <a:pt x="6545" y="60628"/>
                </a:lnTo>
                <a:lnTo>
                  <a:pt x="25806" y="27544"/>
                </a:lnTo>
                <a:lnTo>
                  <a:pt x="57220" y="7035"/>
                </a:lnTo>
                <a:lnTo>
                  <a:pt x="100224" y="0"/>
                </a:lnTo>
                <a:lnTo>
                  <a:pt x="143229" y="7035"/>
                </a:lnTo>
                <a:lnTo>
                  <a:pt x="174643" y="27544"/>
                </a:lnTo>
                <a:lnTo>
                  <a:pt x="193468" y="59879"/>
                </a:lnTo>
                <a:lnTo>
                  <a:pt x="100224" y="59879"/>
                </a:lnTo>
                <a:lnTo>
                  <a:pt x="86018" y="62125"/>
                </a:lnTo>
                <a:lnTo>
                  <a:pt x="75243" y="69310"/>
                </a:lnTo>
                <a:lnTo>
                  <a:pt x="68407" y="82110"/>
                </a:lnTo>
                <a:lnTo>
                  <a:pt x="66016" y="101196"/>
                </a:lnTo>
                <a:lnTo>
                  <a:pt x="66016" y="327542"/>
                </a:lnTo>
                <a:lnTo>
                  <a:pt x="68407" y="346629"/>
                </a:lnTo>
                <a:lnTo>
                  <a:pt x="75243" y="359428"/>
                </a:lnTo>
                <a:lnTo>
                  <a:pt x="86018" y="366614"/>
                </a:lnTo>
                <a:lnTo>
                  <a:pt x="100224" y="368859"/>
                </a:lnTo>
                <a:lnTo>
                  <a:pt x="193468" y="368859"/>
                </a:lnTo>
                <a:lnTo>
                  <a:pt x="174643" y="401194"/>
                </a:lnTo>
                <a:lnTo>
                  <a:pt x="143229" y="421703"/>
                </a:lnTo>
                <a:lnTo>
                  <a:pt x="100224" y="428739"/>
                </a:lnTo>
                <a:close/>
              </a:path>
              <a:path w="200660" h="429259">
                <a:moveTo>
                  <a:pt x="193468" y="368859"/>
                </a:moveTo>
                <a:lnTo>
                  <a:pt x="100224" y="368859"/>
                </a:lnTo>
                <a:lnTo>
                  <a:pt x="114431" y="366614"/>
                </a:lnTo>
                <a:lnTo>
                  <a:pt x="125205" y="359428"/>
                </a:lnTo>
                <a:lnTo>
                  <a:pt x="132041" y="346629"/>
                </a:lnTo>
                <a:lnTo>
                  <a:pt x="134433" y="327542"/>
                </a:lnTo>
                <a:lnTo>
                  <a:pt x="134433" y="101196"/>
                </a:lnTo>
                <a:lnTo>
                  <a:pt x="132041" y="82110"/>
                </a:lnTo>
                <a:lnTo>
                  <a:pt x="125205" y="69310"/>
                </a:lnTo>
                <a:lnTo>
                  <a:pt x="114431" y="62125"/>
                </a:lnTo>
                <a:lnTo>
                  <a:pt x="100224" y="59879"/>
                </a:lnTo>
                <a:lnTo>
                  <a:pt x="193468" y="59879"/>
                </a:lnTo>
                <a:lnTo>
                  <a:pt x="193904" y="60628"/>
                </a:lnTo>
                <a:lnTo>
                  <a:pt x="200449" y="105388"/>
                </a:lnTo>
                <a:lnTo>
                  <a:pt x="200449" y="323350"/>
                </a:lnTo>
                <a:lnTo>
                  <a:pt x="193904" y="368110"/>
                </a:lnTo>
                <a:lnTo>
                  <a:pt x="193468" y="368859"/>
                </a:lnTo>
                <a:close/>
              </a:path>
            </a:pathLst>
          </a:custGeom>
          <a:solidFill>
            <a:srgbClr val="FFFFFF">
              <a:alpha val="90199"/>
            </a:srgbClr>
          </a:solidFill>
        </p:spPr>
        <p:txBody>
          <a:bodyPr wrap="square" lIns="0" tIns="0" rIns="0" bIns="0" rtlCol="0"/>
          <a:lstStyle/>
          <a:p>
            <a:endParaRPr/>
          </a:p>
        </p:txBody>
      </p:sp>
      <p:sp>
        <p:nvSpPr>
          <p:cNvPr id="7" name="object 7"/>
          <p:cNvSpPr/>
          <p:nvPr/>
        </p:nvSpPr>
        <p:spPr>
          <a:xfrm>
            <a:off x="3081998" y="476783"/>
            <a:ext cx="175260" cy="419100"/>
          </a:xfrm>
          <a:custGeom>
            <a:avLst/>
            <a:gdLst/>
            <a:ahLst/>
            <a:cxnLst/>
            <a:rect l="l" t="t" r="r" b="b"/>
            <a:pathLst>
              <a:path w="175260" h="419100">
                <a:moveTo>
                  <a:pt x="174637" y="0"/>
                </a:moveTo>
                <a:lnTo>
                  <a:pt x="0" y="0"/>
                </a:lnTo>
                <a:lnTo>
                  <a:pt x="0" y="59626"/>
                </a:lnTo>
                <a:lnTo>
                  <a:pt x="0" y="185216"/>
                </a:lnTo>
                <a:lnTo>
                  <a:pt x="0" y="246100"/>
                </a:lnTo>
                <a:lnTo>
                  <a:pt x="0" y="418630"/>
                </a:lnTo>
                <a:lnTo>
                  <a:pt x="66014" y="418630"/>
                </a:lnTo>
                <a:lnTo>
                  <a:pt x="66014" y="246100"/>
                </a:lnTo>
                <a:lnTo>
                  <a:pt x="151231" y="246100"/>
                </a:lnTo>
                <a:lnTo>
                  <a:pt x="151231" y="185216"/>
                </a:lnTo>
                <a:lnTo>
                  <a:pt x="66014" y="185216"/>
                </a:lnTo>
                <a:lnTo>
                  <a:pt x="66014" y="59626"/>
                </a:lnTo>
                <a:lnTo>
                  <a:pt x="174637" y="59626"/>
                </a:lnTo>
                <a:lnTo>
                  <a:pt x="174637" y="0"/>
                </a:lnTo>
                <a:close/>
              </a:path>
            </a:pathLst>
          </a:custGeom>
          <a:solidFill>
            <a:srgbClr val="FFFFFF">
              <a:alpha val="90199"/>
            </a:srgbClr>
          </a:solidFill>
        </p:spPr>
        <p:txBody>
          <a:bodyPr wrap="square" lIns="0" tIns="0" rIns="0" bIns="0" rtlCol="0"/>
          <a:lstStyle/>
          <a:p>
            <a:endParaRPr/>
          </a:p>
        </p:txBody>
      </p:sp>
      <p:sp>
        <p:nvSpPr>
          <p:cNvPr id="8" name="object 8"/>
          <p:cNvSpPr/>
          <p:nvPr/>
        </p:nvSpPr>
        <p:spPr>
          <a:xfrm>
            <a:off x="3388068" y="471461"/>
            <a:ext cx="438150" cy="429259"/>
          </a:xfrm>
          <a:custGeom>
            <a:avLst/>
            <a:gdLst/>
            <a:ahLst/>
            <a:cxnLst/>
            <a:rect l="l" t="t" r="r" b="b"/>
            <a:pathLst>
              <a:path w="438150" h="429259">
                <a:moveTo>
                  <a:pt x="196850" y="105397"/>
                </a:moveTo>
                <a:lnTo>
                  <a:pt x="190588" y="60629"/>
                </a:lnTo>
                <a:lnTo>
                  <a:pt x="171945" y="27546"/>
                </a:lnTo>
                <a:lnTo>
                  <a:pt x="141147" y="7035"/>
                </a:lnTo>
                <a:lnTo>
                  <a:pt x="98425" y="0"/>
                </a:lnTo>
                <a:lnTo>
                  <a:pt x="55702" y="7035"/>
                </a:lnTo>
                <a:lnTo>
                  <a:pt x="24904" y="27546"/>
                </a:lnTo>
                <a:lnTo>
                  <a:pt x="6261" y="60629"/>
                </a:lnTo>
                <a:lnTo>
                  <a:pt x="0" y="105397"/>
                </a:lnTo>
                <a:lnTo>
                  <a:pt x="0" y="323354"/>
                </a:lnTo>
                <a:lnTo>
                  <a:pt x="6261" y="368109"/>
                </a:lnTo>
                <a:lnTo>
                  <a:pt x="24904" y="401193"/>
                </a:lnTo>
                <a:lnTo>
                  <a:pt x="55702" y="421703"/>
                </a:lnTo>
                <a:lnTo>
                  <a:pt x="98425" y="428739"/>
                </a:lnTo>
                <a:lnTo>
                  <a:pt x="141147" y="421703"/>
                </a:lnTo>
                <a:lnTo>
                  <a:pt x="171945" y="401193"/>
                </a:lnTo>
                <a:lnTo>
                  <a:pt x="190588" y="368109"/>
                </a:lnTo>
                <a:lnTo>
                  <a:pt x="196850" y="323354"/>
                </a:lnTo>
                <a:lnTo>
                  <a:pt x="196850" y="267665"/>
                </a:lnTo>
                <a:lnTo>
                  <a:pt x="134442" y="267665"/>
                </a:lnTo>
                <a:lnTo>
                  <a:pt x="134442" y="327545"/>
                </a:lnTo>
                <a:lnTo>
                  <a:pt x="132041" y="346544"/>
                </a:lnTo>
                <a:lnTo>
                  <a:pt x="125209" y="359130"/>
                </a:lnTo>
                <a:lnTo>
                  <a:pt x="114439" y="366115"/>
                </a:lnTo>
                <a:lnTo>
                  <a:pt x="100228" y="368261"/>
                </a:lnTo>
                <a:lnTo>
                  <a:pt x="86017" y="366115"/>
                </a:lnTo>
                <a:lnTo>
                  <a:pt x="75247" y="359130"/>
                </a:lnTo>
                <a:lnTo>
                  <a:pt x="68414" y="346544"/>
                </a:lnTo>
                <a:lnTo>
                  <a:pt x="66014" y="327545"/>
                </a:lnTo>
                <a:lnTo>
                  <a:pt x="66014" y="101206"/>
                </a:lnTo>
                <a:lnTo>
                  <a:pt x="68414" y="82118"/>
                </a:lnTo>
                <a:lnTo>
                  <a:pt x="75247" y="69316"/>
                </a:lnTo>
                <a:lnTo>
                  <a:pt x="86017" y="62128"/>
                </a:lnTo>
                <a:lnTo>
                  <a:pt x="100228" y="59880"/>
                </a:lnTo>
                <a:lnTo>
                  <a:pt x="114439" y="62128"/>
                </a:lnTo>
                <a:lnTo>
                  <a:pt x="125209" y="69316"/>
                </a:lnTo>
                <a:lnTo>
                  <a:pt x="132041" y="82118"/>
                </a:lnTo>
                <a:lnTo>
                  <a:pt x="134442" y="101206"/>
                </a:lnTo>
                <a:lnTo>
                  <a:pt x="134442" y="146113"/>
                </a:lnTo>
                <a:lnTo>
                  <a:pt x="196850" y="146113"/>
                </a:lnTo>
                <a:lnTo>
                  <a:pt x="196850" y="105397"/>
                </a:lnTo>
                <a:close/>
              </a:path>
              <a:path w="438150" h="429259">
                <a:moveTo>
                  <a:pt x="438099" y="105397"/>
                </a:moveTo>
                <a:lnTo>
                  <a:pt x="431558" y="60629"/>
                </a:lnTo>
                <a:lnTo>
                  <a:pt x="412292" y="27546"/>
                </a:lnTo>
                <a:lnTo>
                  <a:pt x="372084" y="5600"/>
                </a:lnTo>
                <a:lnTo>
                  <a:pt x="372084" y="101206"/>
                </a:lnTo>
                <a:lnTo>
                  <a:pt x="372084" y="327545"/>
                </a:lnTo>
                <a:lnTo>
                  <a:pt x="369697" y="346633"/>
                </a:lnTo>
                <a:lnTo>
                  <a:pt x="362864" y="359435"/>
                </a:lnTo>
                <a:lnTo>
                  <a:pt x="352082" y="366623"/>
                </a:lnTo>
                <a:lnTo>
                  <a:pt x="337883" y="368858"/>
                </a:lnTo>
                <a:lnTo>
                  <a:pt x="323672" y="366623"/>
                </a:lnTo>
                <a:lnTo>
                  <a:pt x="312902" y="359435"/>
                </a:lnTo>
                <a:lnTo>
                  <a:pt x="306057" y="346633"/>
                </a:lnTo>
                <a:lnTo>
                  <a:pt x="303669" y="327545"/>
                </a:lnTo>
                <a:lnTo>
                  <a:pt x="303669" y="101206"/>
                </a:lnTo>
                <a:lnTo>
                  <a:pt x="306057" y="82118"/>
                </a:lnTo>
                <a:lnTo>
                  <a:pt x="312902" y="69316"/>
                </a:lnTo>
                <a:lnTo>
                  <a:pt x="323672" y="62128"/>
                </a:lnTo>
                <a:lnTo>
                  <a:pt x="337883" y="59880"/>
                </a:lnTo>
                <a:lnTo>
                  <a:pt x="352082" y="62128"/>
                </a:lnTo>
                <a:lnTo>
                  <a:pt x="362864" y="69316"/>
                </a:lnTo>
                <a:lnTo>
                  <a:pt x="369697" y="82118"/>
                </a:lnTo>
                <a:lnTo>
                  <a:pt x="372084" y="101206"/>
                </a:lnTo>
                <a:lnTo>
                  <a:pt x="372084" y="5600"/>
                </a:lnTo>
                <a:lnTo>
                  <a:pt x="294881" y="7035"/>
                </a:lnTo>
                <a:lnTo>
                  <a:pt x="244195" y="60629"/>
                </a:lnTo>
                <a:lnTo>
                  <a:pt x="237655" y="105397"/>
                </a:lnTo>
                <a:lnTo>
                  <a:pt x="237655" y="323354"/>
                </a:lnTo>
                <a:lnTo>
                  <a:pt x="244195" y="368109"/>
                </a:lnTo>
                <a:lnTo>
                  <a:pt x="263461" y="401193"/>
                </a:lnTo>
                <a:lnTo>
                  <a:pt x="294881" y="421703"/>
                </a:lnTo>
                <a:lnTo>
                  <a:pt x="337883" y="428739"/>
                </a:lnTo>
                <a:lnTo>
                  <a:pt x="380885" y="421703"/>
                </a:lnTo>
                <a:lnTo>
                  <a:pt x="412292" y="401193"/>
                </a:lnTo>
                <a:lnTo>
                  <a:pt x="431126" y="368858"/>
                </a:lnTo>
                <a:lnTo>
                  <a:pt x="431558" y="368109"/>
                </a:lnTo>
                <a:lnTo>
                  <a:pt x="438099" y="323354"/>
                </a:lnTo>
                <a:lnTo>
                  <a:pt x="438099" y="105397"/>
                </a:lnTo>
                <a:close/>
              </a:path>
            </a:pathLst>
          </a:custGeom>
          <a:solidFill>
            <a:srgbClr val="FFFFFF">
              <a:alpha val="90199"/>
            </a:srgbClr>
          </a:solidFill>
        </p:spPr>
        <p:txBody>
          <a:bodyPr wrap="square" lIns="0" tIns="0" rIns="0" bIns="0" rtlCol="0"/>
          <a:lstStyle/>
          <a:p>
            <a:endParaRPr/>
          </a:p>
        </p:txBody>
      </p:sp>
      <p:sp>
        <p:nvSpPr>
          <p:cNvPr id="9" name="object 9"/>
          <p:cNvSpPr/>
          <p:nvPr/>
        </p:nvSpPr>
        <p:spPr>
          <a:xfrm>
            <a:off x="3871817" y="476249"/>
            <a:ext cx="196850" cy="424815"/>
          </a:xfrm>
          <a:custGeom>
            <a:avLst/>
            <a:gdLst/>
            <a:ahLst/>
            <a:cxnLst/>
            <a:rect l="l" t="t" r="r" b="b"/>
            <a:pathLst>
              <a:path w="196850" h="424815">
                <a:moveTo>
                  <a:pt x="98424" y="424547"/>
                </a:moveTo>
                <a:lnTo>
                  <a:pt x="55701" y="417511"/>
                </a:lnTo>
                <a:lnTo>
                  <a:pt x="24906" y="397003"/>
                </a:lnTo>
                <a:lnTo>
                  <a:pt x="6264" y="363919"/>
                </a:lnTo>
                <a:lnTo>
                  <a:pt x="0" y="319159"/>
                </a:lnTo>
                <a:lnTo>
                  <a:pt x="0" y="0"/>
                </a:lnTo>
                <a:lnTo>
                  <a:pt x="66016" y="0"/>
                </a:lnTo>
                <a:lnTo>
                  <a:pt x="66016" y="323350"/>
                </a:lnTo>
                <a:lnTo>
                  <a:pt x="68407" y="342343"/>
                </a:lnTo>
                <a:lnTo>
                  <a:pt x="75243" y="354937"/>
                </a:lnTo>
                <a:lnTo>
                  <a:pt x="86018" y="361917"/>
                </a:lnTo>
                <a:lnTo>
                  <a:pt x="100224" y="364069"/>
                </a:lnTo>
                <a:lnTo>
                  <a:pt x="114431" y="361917"/>
                </a:lnTo>
                <a:lnTo>
                  <a:pt x="125205" y="354937"/>
                </a:lnTo>
                <a:lnTo>
                  <a:pt x="132041" y="342343"/>
                </a:lnTo>
                <a:lnTo>
                  <a:pt x="134433" y="323350"/>
                </a:lnTo>
                <a:lnTo>
                  <a:pt x="134433" y="0"/>
                </a:lnTo>
                <a:lnTo>
                  <a:pt x="196848" y="0"/>
                </a:lnTo>
                <a:lnTo>
                  <a:pt x="196848" y="319159"/>
                </a:lnTo>
                <a:lnTo>
                  <a:pt x="190584" y="363919"/>
                </a:lnTo>
                <a:lnTo>
                  <a:pt x="171942" y="397003"/>
                </a:lnTo>
                <a:lnTo>
                  <a:pt x="141147" y="417511"/>
                </a:lnTo>
                <a:lnTo>
                  <a:pt x="98424" y="424547"/>
                </a:lnTo>
                <a:close/>
              </a:path>
            </a:pathLst>
          </a:custGeom>
          <a:solidFill>
            <a:srgbClr val="FFFFFF">
              <a:alpha val="90199"/>
            </a:srgbClr>
          </a:solidFill>
        </p:spPr>
        <p:txBody>
          <a:bodyPr wrap="square" lIns="0" tIns="0" rIns="0" bIns="0" rtlCol="0"/>
          <a:lstStyle/>
          <a:p>
            <a:endParaRPr/>
          </a:p>
        </p:txBody>
      </p:sp>
      <p:sp>
        <p:nvSpPr>
          <p:cNvPr id="10" name="object 10"/>
          <p:cNvSpPr/>
          <p:nvPr/>
        </p:nvSpPr>
        <p:spPr>
          <a:xfrm>
            <a:off x="4119664" y="471461"/>
            <a:ext cx="657860" cy="429259"/>
          </a:xfrm>
          <a:custGeom>
            <a:avLst/>
            <a:gdLst/>
            <a:ahLst/>
            <a:cxnLst/>
            <a:rect l="l" t="t" r="r" b="b"/>
            <a:pathLst>
              <a:path w="657860" h="429259">
                <a:moveTo>
                  <a:pt x="205244" y="423951"/>
                </a:moveTo>
                <a:lnTo>
                  <a:pt x="201333" y="412292"/>
                </a:lnTo>
                <a:lnTo>
                  <a:pt x="199174" y="400304"/>
                </a:lnTo>
                <a:lnTo>
                  <a:pt x="198234" y="387400"/>
                </a:lnTo>
                <a:lnTo>
                  <a:pt x="198043" y="373049"/>
                </a:lnTo>
                <a:lnTo>
                  <a:pt x="198043" y="308381"/>
                </a:lnTo>
                <a:lnTo>
                  <a:pt x="195834" y="277939"/>
                </a:lnTo>
                <a:lnTo>
                  <a:pt x="188734" y="253288"/>
                </a:lnTo>
                <a:lnTo>
                  <a:pt x="188518" y="252552"/>
                </a:lnTo>
                <a:lnTo>
                  <a:pt x="175006" y="232765"/>
                </a:lnTo>
                <a:lnTo>
                  <a:pt x="154228" y="219163"/>
                </a:lnTo>
                <a:lnTo>
                  <a:pt x="173393" y="206133"/>
                </a:lnTo>
                <a:lnTo>
                  <a:pt x="182664" y="193421"/>
                </a:lnTo>
                <a:lnTo>
                  <a:pt x="186867" y="187655"/>
                </a:lnTo>
                <a:lnTo>
                  <a:pt x="194830" y="163677"/>
                </a:lnTo>
                <a:lnTo>
                  <a:pt x="197446" y="134137"/>
                </a:lnTo>
                <a:lnTo>
                  <a:pt x="197446" y="101206"/>
                </a:lnTo>
                <a:lnTo>
                  <a:pt x="192557" y="64668"/>
                </a:lnTo>
                <a:lnTo>
                  <a:pt x="191782" y="58851"/>
                </a:lnTo>
                <a:lnTo>
                  <a:pt x="174193" y="28740"/>
                </a:lnTo>
                <a:lnTo>
                  <a:pt x="143764" y="10756"/>
                </a:lnTo>
                <a:lnTo>
                  <a:pt x="131432" y="9093"/>
                </a:lnTo>
                <a:lnTo>
                  <a:pt x="131432" y="107784"/>
                </a:lnTo>
                <a:lnTo>
                  <a:pt x="131432" y="149098"/>
                </a:lnTo>
                <a:lnTo>
                  <a:pt x="128701" y="170180"/>
                </a:lnTo>
                <a:lnTo>
                  <a:pt x="120853" y="183832"/>
                </a:lnTo>
                <a:lnTo>
                  <a:pt x="108381" y="191211"/>
                </a:lnTo>
                <a:lnTo>
                  <a:pt x="91821" y="193421"/>
                </a:lnTo>
                <a:lnTo>
                  <a:pt x="66014" y="193421"/>
                </a:lnTo>
                <a:lnTo>
                  <a:pt x="66014" y="64668"/>
                </a:lnTo>
                <a:lnTo>
                  <a:pt x="97815" y="64668"/>
                </a:lnTo>
                <a:lnTo>
                  <a:pt x="112941" y="67195"/>
                </a:lnTo>
                <a:lnTo>
                  <a:pt x="123393" y="75006"/>
                </a:lnTo>
                <a:lnTo>
                  <a:pt x="129463" y="88417"/>
                </a:lnTo>
                <a:lnTo>
                  <a:pt x="131432" y="107784"/>
                </a:lnTo>
                <a:lnTo>
                  <a:pt x="131432" y="9093"/>
                </a:lnTo>
                <a:lnTo>
                  <a:pt x="99618" y="4787"/>
                </a:lnTo>
                <a:lnTo>
                  <a:pt x="0" y="4787"/>
                </a:lnTo>
                <a:lnTo>
                  <a:pt x="0" y="423951"/>
                </a:lnTo>
                <a:lnTo>
                  <a:pt x="66014" y="423951"/>
                </a:lnTo>
                <a:lnTo>
                  <a:pt x="66014" y="253288"/>
                </a:lnTo>
                <a:lnTo>
                  <a:pt x="88811" y="253288"/>
                </a:lnTo>
                <a:lnTo>
                  <a:pt x="129489" y="281838"/>
                </a:lnTo>
                <a:lnTo>
                  <a:pt x="132041" y="373049"/>
                </a:lnTo>
                <a:lnTo>
                  <a:pt x="132461" y="393382"/>
                </a:lnTo>
                <a:lnTo>
                  <a:pt x="133680" y="406958"/>
                </a:lnTo>
                <a:lnTo>
                  <a:pt x="135572" y="416153"/>
                </a:lnTo>
                <a:lnTo>
                  <a:pt x="138023" y="423951"/>
                </a:lnTo>
                <a:lnTo>
                  <a:pt x="205244" y="423951"/>
                </a:lnTo>
                <a:close/>
              </a:path>
              <a:path w="657860" h="429259">
                <a:moveTo>
                  <a:pt x="433895" y="323354"/>
                </a:moveTo>
                <a:lnTo>
                  <a:pt x="426745" y="277863"/>
                </a:lnTo>
                <a:lnTo>
                  <a:pt x="408317" y="242023"/>
                </a:lnTo>
                <a:lnTo>
                  <a:pt x="383108" y="212788"/>
                </a:lnTo>
                <a:lnTo>
                  <a:pt x="355650" y="187134"/>
                </a:lnTo>
                <a:lnTo>
                  <a:pt x="330441" y="162001"/>
                </a:lnTo>
                <a:lnTo>
                  <a:pt x="312013" y="134366"/>
                </a:lnTo>
                <a:lnTo>
                  <a:pt x="304863" y="101206"/>
                </a:lnTo>
                <a:lnTo>
                  <a:pt x="307060" y="82118"/>
                </a:lnTo>
                <a:lnTo>
                  <a:pt x="313486" y="69316"/>
                </a:lnTo>
                <a:lnTo>
                  <a:pt x="323850" y="62128"/>
                </a:lnTo>
                <a:lnTo>
                  <a:pt x="337870" y="59880"/>
                </a:lnTo>
                <a:lnTo>
                  <a:pt x="351891" y="62128"/>
                </a:lnTo>
                <a:lnTo>
                  <a:pt x="362254" y="69316"/>
                </a:lnTo>
                <a:lnTo>
                  <a:pt x="368668" y="82118"/>
                </a:lnTo>
                <a:lnTo>
                  <a:pt x="370878" y="101206"/>
                </a:lnTo>
                <a:lnTo>
                  <a:pt x="370878" y="118567"/>
                </a:lnTo>
                <a:lnTo>
                  <a:pt x="433298" y="118567"/>
                </a:lnTo>
                <a:lnTo>
                  <a:pt x="433298" y="105397"/>
                </a:lnTo>
                <a:lnTo>
                  <a:pt x="427139" y="60629"/>
                </a:lnTo>
                <a:lnTo>
                  <a:pt x="408762" y="27546"/>
                </a:lnTo>
                <a:lnTo>
                  <a:pt x="378345" y="7035"/>
                </a:lnTo>
                <a:lnTo>
                  <a:pt x="336067" y="0"/>
                </a:lnTo>
                <a:lnTo>
                  <a:pt x="293789" y="7035"/>
                </a:lnTo>
                <a:lnTo>
                  <a:pt x="263372" y="27546"/>
                </a:lnTo>
                <a:lnTo>
                  <a:pt x="245008" y="60629"/>
                </a:lnTo>
                <a:lnTo>
                  <a:pt x="238848" y="105397"/>
                </a:lnTo>
                <a:lnTo>
                  <a:pt x="245999" y="150876"/>
                </a:lnTo>
                <a:lnTo>
                  <a:pt x="264426" y="186728"/>
                </a:lnTo>
                <a:lnTo>
                  <a:pt x="289636" y="215950"/>
                </a:lnTo>
                <a:lnTo>
                  <a:pt x="317093" y="241617"/>
                </a:lnTo>
                <a:lnTo>
                  <a:pt x="342303" y="266738"/>
                </a:lnTo>
                <a:lnTo>
                  <a:pt x="360730" y="294373"/>
                </a:lnTo>
                <a:lnTo>
                  <a:pt x="367880" y="327545"/>
                </a:lnTo>
                <a:lnTo>
                  <a:pt x="365480" y="346544"/>
                </a:lnTo>
                <a:lnTo>
                  <a:pt x="358648" y="359130"/>
                </a:lnTo>
                <a:lnTo>
                  <a:pt x="347878" y="366115"/>
                </a:lnTo>
                <a:lnTo>
                  <a:pt x="333667" y="368261"/>
                </a:lnTo>
                <a:lnTo>
                  <a:pt x="319468" y="366115"/>
                </a:lnTo>
                <a:lnTo>
                  <a:pt x="308686" y="359130"/>
                </a:lnTo>
                <a:lnTo>
                  <a:pt x="301853" y="346544"/>
                </a:lnTo>
                <a:lnTo>
                  <a:pt x="299466" y="327545"/>
                </a:lnTo>
                <a:lnTo>
                  <a:pt x="299466" y="297611"/>
                </a:lnTo>
                <a:lnTo>
                  <a:pt x="237045" y="297611"/>
                </a:lnTo>
                <a:lnTo>
                  <a:pt x="237045" y="323354"/>
                </a:lnTo>
                <a:lnTo>
                  <a:pt x="243306" y="368109"/>
                </a:lnTo>
                <a:lnTo>
                  <a:pt x="261950" y="401193"/>
                </a:lnTo>
                <a:lnTo>
                  <a:pt x="292747" y="421703"/>
                </a:lnTo>
                <a:lnTo>
                  <a:pt x="335470" y="428739"/>
                </a:lnTo>
                <a:lnTo>
                  <a:pt x="378193" y="421703"/>
                </a:lnTo>
                <a:lnTo>
                  <a:pt x="408990" y="401193"/>
                </a:lnTo>
                <a:lnTo>
                  <a:pt x="427634" y="368109"/>
                </a:lnTo>
                <a:lnTo>
                  <a:pt x="433895" y="323354"/>
                </a:lnTo>
                <a:close/>
              </a:path>
              <a:path w="657860" h="429259">
                <a:moveTo>
                  <a:pt x="657745" y="5321"/>
                </a:moveTo>
                <a:lnTo>
                  <a:pt x="477710" y="5321"/>
                </a:lnTo>
                <a:lnTo>
                  <a:pt x="477710" y="64947"/>
                </a:lnTo>
                <a:lnTo>
                  <a:pt x="477710" y="181660"/>
                </a:lnTo>
                <a:lnTo>
                  <a:pt x="477710" y="241274"/>
                </a:lnTo>
                <a:lnTo>
                  <a:pt x="477710" y="364324"/>
                </a:lnTo>
                <a:lnTo>
                  <a:pt x="477710" y="423951"/>
                </a:lnTo>
                <a:lnTo>
                  <a:pt x="657745" y="423951"/>
                </a:lnTo>
                <a:lnTo>
                  <a:pt x="657745" y="364324"/>
                </a:lnTo>
                <a:lnTo>
                  <a:pt x="543725" y="364324"/>
                </a:lnTo>
                <a:lnTo>
                  <a:pt x="543725" y="241274"/>
                </a:lnTo>
                <a:lnTo>
                  <a:pt x="634339" y="241274"/>
                </a:lnTo>
                <a:lnTo>
                  <a:pt x="634339" y="181660"/>
                </a:lnTo>
                <a:lnTo>
                  <a:pt x="543725" y="181660"/>
                </a:lnTo>
                <a:lnTo>
                  <a:pt x="543725" y="64947"/>
                </a:lnTo>
                <a:lnTo>
                  <a:pt x="657745" y="64947"/>
                </a:lnTo>
                <a:lnTo>
                  <a:pt x="657745" y="5321"/>
                </a:lnTo>
                <a:close/>
              </a:path>
            </a:pathLst>
          </a:custGeom>
          <a:solidFill>
            <a:srgbClr val="FFFFFF">
              <a:alpha val="90199"/>
            </a:srgbClr>
          </a:solidFill>
        </p:spPr>
        <p:txBody>
          <a:bodyPr wrap="square" lIns="0" tIns="0" rIns="0" bIns="0" rtlCol="0"/>
          <a:lstStyle/>
          <a:p>
            <a:endParaRPr/>
          </a:p>
        </p:txBody>
      </p:sp>
      <p:sp>
        <p:nvSpPr>
          <p:cNvPr id="11" name="object 11"/>
          <p:cNvSpPr/>
          <p:nvPr/>
        </p:nvSpPr>
        <p:spPr>
          <a:xfrm>
            <a:off x="4923269" y="476249"/>
            <a:ext cx="1143000" cy="419734"/>
          </a:xfrm>
          <a:custGeom>
            <a:avLst/>
            <a:gdLst/>
            <a:ahLst/>
            <a:cxnLst/>
            <a:rect l="l" t="t" r="r" b="b"/>
            <a:pathLst>
              <a:path w="1143000" h="419734">
                <a:moveTo>
                  <a:pt x="174637" y="359537"/>
                </a:moveTo>
                <a:lnTo>
                  <a:pt x="66014" y="359537"/>
                </a:lnTo>
                <a:lnTo>
                  <a:pt x="66014" y="533"/>
                </a:lnTo>
                <a:lnTo>
                  <a:pt x="0" y="533"/>
                </a:lnTo>
                <a:lnTo>
                  <a:pt x="0" y="359537"/>
                </a:lnTo>
                <a:lnTo>
                  <a:pt x="0" y="419163"/>
                </a:lnTo>
                <a:lnTo>
                  <a:pt x="174637" y="419163"/>
                </a:lnTo>
                <a:lnTo>
                  <a:pt x="174637" y="359537"/>
                </a:lnTo>
                <a:close/>
              </a:path>
              <a:path w="1143000" h="419734">
                <a:moveTo>
                  <a:pt x="389496" y="533"/>
                </a:moveTo>
                <a:lnTo>
                  <a:pt x="209448" y="533"/>
                </a:lnTo>
                <a:lnTo>
                  <a:pt x="209448" y="60159"/>
                </a:lnTo>
                <a:lnTo>
                  <a:pt x="209448" y="176872"/>
                </a:lnTo>
                <a:lnTo>
                  <a:pt x="209448" y="236486"/>
                </a:lnTo>
                <a:lnTo>
                  <a:pt x="209448" y="359537"/>
                </a:lnTo>
                <a:lnTo>
                  <a:pt x="209448" y="419163"/>
                </a:lnTo>
                <a:lnTo>
                  <a:pt x="389496" y="419163"/>
                </a:lnTo>
                <a:lnTo>
                  <a:pt x="389496" y="359537"/>
                </a:lnTo>
                <a:lnTo>
                  <a:pt x="275463" y="359537"/>
                </a:lnTo>
                <a:lnTo>
                  <a:pt x="275463" y="236486"/>
                </a:lnTo>
                <a:lnTo>
                  <a:pt x="366090" y="236486"/>
                </a:lnTo>
                <a:lnTo>
                  <a:pt x="366090" y="176872"/>
                </a:lnTo>
                <a:lnTo>
                  <a:pt x="275463" y="176872"/>
                </a:lnTo>
                <a:lnTo>
                  <a:pt x="275463" y="60159"/>
                </a:lnTo>
                <a:lnTo>
                  <a:pt x="389496" y="60159"/>
                </a:lnTo>
                <a:lnTo>
                  <a:pt x="389496" y="533"/>
                </a:lnTo>
                <a:close/>
              </a:path>
              <a:path w="1143000" h="419734">
                <a:moveTo>
                  <a:pt x="649935" y="419163"/>
                </a:moveTo>
                <a:lnTo>
                  <a:pt x="637743" y="343115"/>
                </a:lnTo>
                <a:lnTo>
                  <a:pt x="628624" y="286232"/>
                </a:lnTo>
                <a:lnTo>
                  <a:pt x="594626" y="74256"/>
                </a:lnTo>
                <a:lnTo>
                  <a:pt x="582726" y="0"/>
                </a:lnTo>
                <a:lnTo>
                  <a:pt x="562914" y="0"/>
                </a:lnTo>
                <a:lnTo>
                  <a:pt x="562914" y="286232"/>
                </a:lnTo>
                <a:lnTo>
                  <a:pt x="499300" y="286232"/>
                </a:lnTo>
                <a:lnTo>
                  <a:pt x="531114" y="74256"/>
                </a:lnTo>
                <a:lnTo>
                  <a:pt x="562914" y="286232"/>
                </a:lnTo>
                <a:lnTo>
                  <a:pt x="562914" y="0"/>
                </a:lnTo>
                <a:lnTo>
                  <a:pt x="486092" y="0"/>
                </a:lnTo>
                <a:lnTo>
                  <a:pt x="418884" y="419163"/>
                </a:lnTo>
                <a:lnTo>
                  <a:pt x="479501" y="419163"/>
                </a:lnTo>
                <a:lnTo>
                  <a:pt x="490893" y="343115"/>
                </a:lnTo>
                <a:lnTo>
                  <a:pt x="571919" y="343115"/>
                </a:lnTo>
                <a:lnTo>
                  <a:pt x="583323" y="419163"/>
                </a:lnTo>
                <a:lnTo>
                  <a:pt x="649935" y="419163"/>
                </a:lnTo>
                <a:close/>
              </a:path>
              <a:path w="1143000" h="419734">
                <a:moveTo>
                  <a:pt x="891806" y="419163"/>
                </a:moveTo>
                <a:lnTo>
                  <a:pt x="887895" y="407504"/>
                </a:lnTo>
                <a:lnTo>
                  <a:pt x="885736" y="395516"/>
                </a:lnTo>
                <a:lnTo>
                  <a:pt x="884796" y="382612"/>
                </a:lnTo>
                <a:lnTo>
                  <a:pt x="884605" y="368261"/>
                </a:lnTo>
                <a:lnTo>
                  <a:pt x="884605" y="303593"/>
                </a:lnTo>
                <a:lnTo>
                  <a:pt x="882396" y="273151"/>
                </a:lnTo>
                <a:lnTo>
                  <a:pt x="875296" y="248500"/>
                </a:lnTo>
                <a:lnTo>
                  <a:pt x="875080" y="247764"/>
                </a:lnTo>
                <a:lnTo>
                  <a:pt x="861568" y="227977"/>
                </a:lnTo>
                <a:lnTo>
                  <a:pt x="840790" y="214376"/>
                </a:lnTo>
                <a:lnTo>
                  <a:pt x="859955" y="201345"/>
                </a:lnTo>
                <a:lnTo>
                  <a:pt x="869226" y="188633"/>
                </a:lnTo>
                <a:lnTo>
                  <a:pt x="873429" y="182867"/>
                </a:lnTo>
                <a:lnTo>
                  <a:pt x="881392" y="158889"/>
                </a:lnTo>
                <a:lnTo>
                  <a:pt x="884008" y="129349"/>
                </a:lnTo>
                <a:lnTo>
                  <a:pt x="884008" y="96418"/>
                </a:lnTo>
                <a:lnTo>
                  <a:pt x="879119" y="59880"/>
                </a:lnTo>
                <a:lnTo>
                  <a:pt x="878344" y="54063"/>
                </a:lnTo>
                <a:lnTo>
                  <a:pt x="860755" y="23952"/>
                </a:lnTo>
                <a:lnTo>
                  <a:pt x="830326" y="5969"/>
                </a:lnTo>
                <a:lnTo>
                  <a:pt x="817994" y="4305"/>
                </a:lnTo>
                <a:lnTo>
                  <a:pt x="817994" y="102997"/>
                </a:lnTo>
                <a:lnTo>
                  <a:pt x="817994" y="144310"/>
                </a:lnTo>
                <a:lnTo>
                  <a:pt x="815263" y="165392"/>
                </a:lnTo>
                <a:lnTo>
                  <a:pt x="807415" y="179044"/>
                </a:lnTo>
                <a:lnTo>
                  <a:pt x="794943" y="186423"/>
                </a:lnTo>
                <a:lnTo>
                  <a:pt x="778383" y="188633"/>
                </a:lnTo>
                <a:lnTo>
                  <a:pt x="752576" y="188633"/>
                </a:lnTo>
                <a:lnTo>
                  <a:pt x="752576" y="59880"/>
                </a:lnTo>
                <a:lnTo>
                  <a:pt x="784377" y="59880"/>
                </a:lnTo>
                <a:lnTo>
                  <a:pt x="799503" y="62407"/>
                </a:lnTo>
                <a:lnTo>
                  <a:pt x="809955" y="70218"/>
                </a:lnTo>
                <a:lnTo>
                  <a:pt x="816025" y="83629"/>
                </a:lnTo>
                <a:lnTo>
                  <a:pt x="817994" y="102997"/>
                </a:lnTo>
                <a:lnTo>
                  <a:pt x="817994" y="4305"/>
                </a:lnTo>
                <a:lnTo>
                  <a:pt x="786180" y="0"/>
                </a:lnTo>
                <a:lnTo>
                  <a:pt x="686562" y="0"/>
                </a:lnTo>
                <a:lnTo>
                  <a:pt x="686562" y="419163"/>
                </a:lnTo>
                <a:lnTo>
                  <a:pt x="752576" y="419163"/>
                </a:lnTo>
                <a:lnTo>
                  <a:pt x="752576" y="248500"/>
                </a:lnTo>
                <a:lnTo>
                  <a:pt x="775373" y="248500"/>
                </a:lnTo>
                <a:lnTo>
                  <a:pt x="816051" y="277050"/>
                </a:lnTo>
                <a:lnTo>
                  <a:pt x="818603" y="368261"/>
                </a:lnTo>
                <a:lnTo>
                  <a:pt x="819023" y="388594"/>
                </a:lnTo>
                <a:lnTo>
                  <a:pt x="820242" y="402170"/>
                </a:lnTo>
                <a:lnTo>
                  <a:pt x="822134" y="411365"/>
                </a:lnTo>
                <a:lnTo>
                  <a:pt x="824585" y="419163"/>
                </a:lnTo>
                <a:lnTo>
                  <a:pt x="891806" y="419163"/>
                </a:lnTo>
                <a:close/>
              </a:path>
              <a:path w="1143000" h="419734">
                <a:moveTo>
                  <a:pt x="1142657" y="0"/>
                </a:moveTo>
                <a:lnTo>
                  <a:pt x="1083843" y="0"/>
                </a:lnTo>
                <a:lnTo>
                  <a:pt x="1083843" y="250901"/>
                </a:lnTo>
                <a:lnTo>
                  <a:pt x="1016025" y="0"/>
                </a:lnTo>
                <a:lnTo>
                  <a:pt x="933208" y="0"/>
                </a:lnTo>
                <a:lnTo>
                  <a:pt x="933208" y="419163"/>
                </a:lnTo>
                <a:lnTo>
                  <a:pt x="992619" y="419163"/>
                </a:lnTo>
                <a:lnTo>
                  <a:pt x="992619" y="115570"/>
                </a:lnTo>
                <a:lnTo>
                  <a:pt x="1074839" y="419163"/>
                </a:lnTo>
                <a:lnTo>
                  <a:pt x="1142657" y="419163"/>
                </a:lnTo>
                <a:lnTo>
                  <a:pt x="1142657" y="0"/>
                </a:lnTo>
                <a:close/>
              </a:path>
            </a:pathLst>
          </a:custGeom>
          <a:solidFill>
            <a:srgbClr val="FFFFFF">
              <a:alpha val="90199"/>
            </a:srgbClr>
          </a:solidFill>
        </p:spPr>
        <p:txBody>
          <a:bodyPr wrap="square" lIns="0" tIns="0" rIns="0" bIns="0" rtlCol="0"/>
          <a:lstStyle/>
          <a:p>
            <a:endParaRPr/>
          </a:p>
        </p:txBody>
      </p:sp>
      <p:sp>
        <p:nvSpPr>
          <p:cNvPr id="12" name="object 12"/>
          <p:cNvSpPr/>
          <p:nvPr/>
        </p:nvSpPr>
        <p:spPr>
          <a:xfrm>
            <a:off x="6119366" y="476249"/>
            <a:ext cx="66040" cy="419734"/>
          </a:xfrm>
          <a:custGeom>
            <a:avLst/>
            <a:gdLst/>
            <a:ahLst/>
            <a:cxnLst/>
            <a:rect l="l" t="t" r="r" b="b"/>
            <a:pathLst>
              <a:path w="66039" h="419734">
                <a:moveTo>
                  <a:pt x="66016" y="419158"/>
                </a:moveTo>
                <a:lnTo>
                  <a:pt x="0" y="419158"/>
                </a:lnTo>
                <a:lnTo>
                  <a:pt x="0" y="0"/>
                </a:lnTo>
                <a:lnTo>
                  <a:pt x="66016" y="0"/>
                </a:lnTo>
                <a:lnTo>
                  <a:pt x="66016" y="419158"/>
                </a:lnTo>
                <a:close/>
              </a:path>
            </a:pathLst>
          </a:custGeom>
          <a:solidFill>
            <a:srgbClr val="FFFFFF">
              <a:alpha val="90199"/>
            </a:srgbClr>
          </a:solidFill>
        </p:spPr>
        <p:txBody>
          <a:bodyPr wrap="square" lIns="0" tIns="0" rIns="0" bIns="0" rtlCol="0"/>
          <a:lstStyle/>
          <a:p>
            <a:endParaRPr/>
          </a:p>
        </p:txBody>
      </p:sp>
      <p:sp>
        <p:nvSpPr>
          <p:cNvPr id="13" name="object 13"/>
          <p:cNvSpPr/>
          <p:nvPr/>
        </p:nvSpPr>
        <p:spPr>
          <a:xfrm>
            <a:off x="6238795" y="476249"/>
            <a:ext cx="209550" cy="419734"/>
          </a:xfrm>
          <a:custGeom>
            <a:avLst/>
            <a:gdLst/>
            <a:ahLst/>
            <a:cxnLst/>
            <a:rect l="l" t="t" r="r" b="b"/>
            <a:pathLst>
              <a:path w="209550" h="419734">
                <a:moveTo>
                  <a:pt x="209451" y="419158"/>
                </a:moveTo>
                <a:lnTo>
                  <a:pt x="141634" y="419158"/>
                </a:lnTo>
                <a:lnTo>
                  <a:pt x="59414" y="115567"/>
                </a:lnTo>
                <a:lnTo>
                  <a:pt x="59414" y="419158"/>
                </a:lnTo>
                <a:lnTo>
                  <a:pt x="0" y="419158"/>
                </a:lnTo>
                <a:lnTo>
                  <a:pt x="0" y="0"/>
                </a:lnTo>
                <a:lnTo>
                  <a:pt x="82820" y="0"/>
                </a:lnTo>
                <a:lnTo>
                  <a:pt x="150637" y="250896"/>
                </a:lnTo>
                <a:lnTo>
                  <a:pt x="150637" y="0"/>
                </a:lnTo>
                <a:lnTo>
                  <a:pt x="209451" y="0"/>
                </a:lnTo>
                <a:lnTo>
                  <a:pt x="209451" y="419158"/>
                </a:lnTo>
                <a:close/>
              </a:path>
            </a:pathLst>
          </a:custGeom>
          <a:solidFill>
            <a:srgbClr val="FFFFFF">
              <a:alpha val="90199"/>
            </a:srgbClr>
          </a:solidFill>
        </p:spPr>
        <p:txBody>
          <a:bodyPr wrap="square" lIns="0" tIns="0" rIns="0" bIns="0" rtlCol="0"/>
          <a:lstStyle/>
          <a:p>
            <a:endParaRPr/>
          </a:p>
        </p:txBody>
      </p:sp>
      <p:sp>
        <p:nvSpPr>
          <p:cNvPr id="14" name="object 14"/>
          <p:cNvSpPr/>
          <p:nvPr/>
        </p:nvSpPr>
        <p:spPr>
          <a:xfrm>
            <a:off x="6496244" y="471459"/>
            <a:ext cx="196850" cy="429259"/>
          </a:xfrm>
          <a:custGeom>
            <a:avLst/>
            <a:gdLst/>
            <a:ahLst/>
            <a:cxnLst/>
            <a:rect l="l" t="t" r="r" b="b"/>
            <a:pathLst>
              <a:path w="196850" h="429259">
                <a:moveTo>
                  <a:pt x="98424" y="428739"/>
                </a:moveTo>
                <a:lnTo>
                  <a:pt x="55701" y="421703"/>
                </a:lnTo>
                <a:lnTo>
                  <a:pt x="24906" y="401194"/>
                </a:lnTo>
                <a:lnTo>
                  <a:pt x="6264" y="368111"/>
                </a:lnTo>
                <a:lnTo>
                  <a:pt x="0" y="323350"/>
                </a:lnTo>
                <a:lnTo>
                  <a:pt x="0" y="105388"/>
                </a:lnTo>
                <a:lnTo>
                  <a:pt x="6264" y="60628"/>
                </a:lnTo>
                <a:lnTo>
                  <a:pt x="24906" y="27544"/>
                </a:lnTo>
                <a:lnTo>
                  <a:pt x="55701" y="7035"/>
                </a:lnTo>
                <a:lnTo>
                  <a:pt x="98424" y="0"/>
                </a:lnTo>
                <a:lnTo>
                  <a:pt x="141147" y="7035"/>
                </a:lnTo>
                <a:lnTo>
                  <a:pt x="171942" y="27544"/>
                </a:lnTo>
                <a:lnTo>
                  <a:pt x="190584" y="60628"/>
                </a:lnTo>
                <a:lnTo>
                  <a:pt x="196848" y="105388"/>
                </a:lnTo>
                <a:lnTo>
                  <a:pt x="196848" y="146106"/>
                </a:lnTo>
                <a:lnTo>
                  <a:pt x="134433" y="146106"/>
                </a:lnTo>
                <a:lnTo>
                  <a:pt x="134433" y="101196"/>
                </a:lnTo>
                <a:lnTo>
                  <a:pt x="132041" y="82110"/>
                </a:lnTo>
                <a:lnTo>
                  <a:pt x="125205" y="69310"/>
                </a:lnTo>
                <a:lnTo>
                  <a:pt x="114431" y="62125"/>
                </a:lnTo>
                <a:lnTo>
                  <a:pt x="100224" y="59879"/>
                </a:lnTo>
                <a:lnTo>
                  <a:pt x="86018" y="62125"/>
                </a:lnTo>
                <a:lnTo>
                  <a:pt x="75243" y="69310"/>
                </a:lnTo>
                <a:lnTo>
                  <a:pt x="68407" y="82110"/>
                </a:lnTo>
                <a:lnTo>
                  <a:pt x="66016" y="101196"/>
                </a:lnTo>
                <a:lnTo>
                  <a:pt x="66016" y="327542"/>
                </a:lnTo>
                <a:lnTo>
                  <a:pt x="68407" y="346535"/>
                </a:lnTo>
                <a:lnTo>
                  <a:pt x="75243" y="359129"/>
                </a:lnTo>
                <a:lnTo>
                  <a:pt x="86018" y="366108"/>
                </a:lnTo>
                <a:lnTo>
                  <a:pt x="100224" y="368260"/>
                </a:lnTo>
                <a:lnTo>
                  <a:pt x="114431" y="366108"/>
                </a:lnTo>
                <a:lnTo>
                  <a:pt x="125205" y="359129"/>
                </a:lnTo>
                <a:lnTo>
                  <a:pt x="132041" y="346535"/>
                </a:lnTo>
                <a:lnTo>
                  <a:pt x="134433" y="327542"/>
                </a:lnTo>
                <a:lnTo>
                  <a:pt x="134433" y="250297"/>
                </a:lnTo>
                <a:lnTo>
                  <a:pt x="104425" y="250297"/>
                </a:lnTo>
                <a:lnTo>
                  <a:pt x="104425" y="190417"/>
                </a:lnTo>
                <a:lnTo>
                  <a:pt x="196848" y="190417"/>
                </a:lnTo>
                <a:lnTo>
                  <a:pt x="196848" y="323350"/>
                </a:lnTo>
                <a:lnTo>
                  <a:pt x="190584" y="368111"/>
                </a:lnTo>
                <a:lnTo>
                  <a:pt x="171942" y="401194"/>
                </a:lnTo>
                <a:lnTo>
                  <a:pt x="141147" y="421703"/>
                </a:lnTo>
                <a:lnTo>
                  <a:pt x="98424" y="428739"/>
                </a:lnTo>
                <a:close/>
              </a:path>
            </a:pathLst>
          </a:custGeom>
          <a:solidFill>
            <a:srgbClr val="FFFFFF">
              <a:alpha val="90199"/>
            </a:srgbClr>
          </a:solidFill>
        </p:spPr>
        <p:txBody>
          <a:bodyPr wrap="square" lIns="0" tIns="0" rIns="0" bIns="0" rtlCol="0"/>
          <a:lstStyle/>
          <a:p>
            <a:endParaRPr/>
          </a:p>
        </p:txBody>
      </p:sp>
      <p:sp>
        <p:nvSpPr>
          <p:cNvPr id="15" name="object 15"/>
          <p:cNvSpPr/>
          <p:nvPr/>
        </p:nvSpPr>
        <p:spPr>
          <a:xfrm>
            <a:off x="6835334" y="471459"/>
            <a:ext cx="200660" cy="429259"/>
          </a:xfrm>
          <a:custGeom>
            <a:avLst/>
            <a:gdLst/>
            <a:ahLst/>
            <a:cxnLst/>
            <a:rect l="l" t="t" r="r" b="b"/>
            <a:pathLst>
              <a:path w="200659" h="429259">
                <a:moveTo>
                  <a:pt x="100224" y="428739"/>
                </a:moveTo>
                <a:lnTo>
                  <a:pt x="57220" y="421703"/>
                </a:lnTo>
                <a:lnTo>
                  <a:pt x="25806" y="401194"/>
                </a:lnTo>
                <a:lnTo>
                  <a:pt x="6545" y="368110"/>
                </a:lnTo>
                <a:lnTo>
                  <a:pt x="0" y="323350"/>
                </a:lnTo>
                <a:lnTo>
                  <a:pt x="0" y="105388"/>
                </a:lnTo>
                <a:lnTo>
                  <a:pt x="6545" y="60628"/>
                </a:lnTo>
                <a:lnTo>
                  <a:pt x="25806" y="27544"/>
                </a:lnTo>
                <a:lnTo>
                  <a:pt x="57220" y="7035"/>
                </a:lnTo>
                <a:lnTo>
                  <a:pt x="100224" y="0"/>
                </a:lnTo>
                <a:lnTo>
                  <a:pt x="143229" y="7035"/>
                </a:lnTo>
                <a:lnTo>
                  <a:pt x="174643" y="27544"/>
                </a:lnTo>
                <a:lnTo>
                  <a:pt x="193468" y="59879"/>
                </a:lnTo>
                <a:lnTo>
                  <a:pt x="100224" y="59879"/>
                </a:lnTo>
                <a:lnTo>
                  <a:pt x="86018" y="62125"/>
                </a:lnTo>
                <a:lnTo>
                  <a:pt x="75243" y="69310"/>
                </a:lnTo>
                <a:lnTo>
                  <a:pt x="68407" y="82110"/>
                </a:lnTo>
                <a:lnTo>
                  <a:pt x="66016" y="101196"/>
                </a:lnTo>
                <a:lnTo>
                  <a:pt x="66016" y="327542"/>
                </a:lnTo>
                <a:lnTo>
                  <a:pt x="68407" y="346629"/>
                </a:lnTo>
                <a:lnTo>
                  <a:pt x="75243" y="359428"/>
                </a:lnTo>
                <a:lnTo>
                  <a:pt x="86018" y="366614"/>
                </a:lnTo>
                <a:lnTo>
                  <a:pt x="100224" y="368859"/>
                </a:lnTo>
                <a:lnTo>
                  <a:pt x="193468" y="368859"/>
                </a:lnTo>
                <a:lnTo>
                  <a:pt x="174643" y="401194"/>
                </a:lnTo>
                <a:lnTo>
                  <a:pt x="143229" y="421703"/>
                </a:lnTo>
                <a:lnTo>
                  <a:pt x="100224" y="428739"/>
                </a:lnTo>
                <a:close/>
              </a:path>
              <a:path w="200659" h="429259">
                <a:moveTo>
                  <a:pt x="193468" y="368859"/>
                </a:moveTo>
                <a:lnTo>
                  <a:pt x="100224" y="368859"/>
                </a:lnTo>
                <a:lnTo>
                  <a:pt x="114431" y="366614"/>
                </a:lnTo>
                <a:lnTo>
                  <a:pt x="125205" y="359428"/>
                </a:lnTo>
                <a:lnTo>
                  <a:pt x="132041" y="346629"/>
                </a:lnTo>
                <a:lnTo>
                  <a:pt x="134433" y="327542"/>
                </a:lnTo>
                <a:lnTo>
                  <a:pt x="134433" y="101196"/>
                </a:lnTo>
                <a:lnTo>
                  <a:pt x="132041" y="82110"/>
                </a:lnTo>
                <a:lnTo>
                  <a:pt x="125205" y="69310"/>
                </a:lnTo>
                <a:lnTo>
                  <a:pt x="114431" y="62125"/>
                </a:lnTo>
                <a:lnTo>
                  <a:pt x="100224" y="59879"/>
                </a:lnTo>
                <a:lnTo>
                  <a:pt x="193468" y="59879"/>
                </a:lnTo>
                <a:lnTo>
                  <a:pt x="193904" y="60628"/>
                </a:lnTo>
                <a:lnTo>
                  <a:pt x="200449" y="105388"/>
                </a:lnTo>
                <a:lnTo>
                  <a:pt x="200449" y="323350"/>
                </a:lnTo>
                <a:lnTo>
                  <a:pt x="193904" y="368110"/>
                </a:lnTo>
                <a:lnTo>
                  <a:pt x="193468" y="368859"/>
                </a:lnTo>
                <a:close/>
              </a:path>
            </a:pathLst>
          </a:custGeom>
          <a:solidFill>
            <a:srgbClr val="FFFFFF">
              <a:alpha val="90199"/>
            </a:srgbClr>
          </a:solidFill>
        </p:spPr>
        <p:txBody>
          <a:bodyPr wrap="square" lIns="0" tIns="0" rIns="0" bIns="0" rtlCol="0"/>
          <a:lstStyle/>
          <a:p>
            <a:endParaRPr/>
          </a:p>
        </p:txBody>
      </p:sp>
      <p:sp>
        <p:nvSpPr>
          <p:cNvPr id="16" name="object 16"/>
          <p:cNvSpPr/>
          <p:nvPr/>
        </p:nvSpPr>
        <p:spPr>
          <a:xfrm>
            <a:off x="7081380" y="471461"/>
            <a:ext cx="900430" cy="429895"/>
          </a:xfrm>
          <a:custGeom>
            <a:avLst/>
            <a:gdLst/>
            <a:ahLst/>
            <a:cxnLst/>
            <a:rect l="l" t="t" r="r" b="b"/>
            <a:pathLst>
              <a:path w="900429" h="429894">
                <a:moveTo>
                  <a:pt x="196850" y="4787"/>
                </a:moveTo>
                <a:lnTo>
                  <a:pt x="134442" y="4787"/>
                </a:lnTo>
                <a:lnTo>
                  <a:pt x="134442" y="328142"/>
                </a:lnTo>
                <a:lnTo>
                  <a:pt x="132041" y="347141"/>
                </a:lnTo>
                <a:lnTo>
                  <a:pt x="125209" y="359727"/>
                </a:lnTo>
                <a:lnTo>
                  <a:pt x="114439" y="366712"/>
                </a:lnTo>
                <a:lnTo>
                  <a:pt x="100228" y="368858"/>
                </a:lnTo>
                <a:lnTo>
                  <a:pt x="86029" y="366712"/>
                </a:lnTo>
                <a:lnTo>
                  <a:pt x="75247" y="359727"/>
                </a:lnTo>
                <a:lnTo>
                  <a:pt x="68414" y="347141"/>
                </a:lnTo>
                <a:lnTo>
                  <a:pt x="66027" y="328142"/>
                </a:lnTo>
                <a:lnTo>
                  <a:pt x="66027" y="4787"/>
                </a:lnTo>
                <a:lnTo>
                  <a:pt x="0" y="4787"/>
                </a:lnTo>
                <a:lnTo>
                  <a:pt x="0" y="323951"/>
                </a:lnTo>
                <a:lnTo>
                  <a:pt x="6273" y="368719"/>
                </a:lnTo>
                <a:lnTo>
                  <a:pt x="24917" y="401802"/>
                </a:lnTo>
                <a:lnTo>
                  <a:pt x="55702" y="422300"/>
                </a:lnTo>
                <a:lnTo>
                  <a:pt x="98425" y="429336"/>
                </a:lnTo>
                <a:lnTo>
                  <a:pt x="141147" y="422300"/>
                </a:lnTo>
                <a:lnTo>
                  <a:pt x="171945" y="401802"/>
                </a:lnTo>
                <a:lnTo>
                  <a:pt x="190588" y="368719"/>
                </a:lnTo>
                <a:lnTo>
                  <a:pt x="196850" y="323951"/>
                </a:lnTo>
                <a:lnTo>
                  <a:pt x="196850" y="4787"/>
                </a:lnTo>
                <a:close/>
              </a:path>
              <a:path w="900429" h="429894">
                <a:moveTo>
                  <a:pt x="432727" y="5321"/>
                </a:moveTo>
                <a:lnTo>
                  <a:pt x="228676" y="5321"/>
                </a:lnTo>
                <a:lnTo>
                  <a:pt x="228676" y="64947"/>
                </a:lnTo>
                <a:lnTo>
                  <a:pt x="297700" y="64947"/>
                </a:lnTo>
                <a:lnTo>
                  <a:pt x="297700" y="423951"/>
                </a:lnTo>
                <a:lnTo>
                  <a:pt x="363715" y="423951"/>
                </a:lnTo>
                <a:lnTo>
                  <a:pt x="363715" y="64947"/>
                </a:lnTo>
                <a:lnTo>
                  <a:pt x="432727" y="64947"/>
                </a:lnTo>
                <a:lnTo>
                  <a:pt x="432727" y="5321"/>
                </a:lnTo>
                <a:close/>
              </a:path>
              <a:path w="900429" h="429894">
                <a:moveTo>
                  <a:pt x="658964" y="105397"/>
                </a:moveTo>
                <a:lnTo>
                  <a:pt x="652703" y="60629"/>
                </a:lnTo>
                <a:lnTo>
                  <a:pt x="634060" y="27546"/>
                </a:lnTo>
                <a:lnTo>
                  <a:pt x="603262" y="7035"/>
                </a:lnTo>
                <a:lnTo>
                  <a:pt x="560539" y="0"/>
                </a:lnTo>
                <a:lnTo>
                  <a:pt x="517817" y="7035"/>
                </a:lnTo>
                <a:lnTo>
                  <a:pt x="487032" y="27546"/>
                </a:lnTo>
                <a:lnTo>
                  <a:pt x="468388" y="60629"/>
                </a:lnTo>
                <a:lnTo>
                  <a:pt x="462114" y="105397"/>
                </a:lnTo>
                <a:lnTo>
                  <a:pt x="462114" y="323354"/>
                </a:lnTo>
                <a:lnTo>
                  <a:pt x="468388" y="368109"/>
                </a:lnTo>
                <a:lnTo>
                  <a:pt x="487032" y="401193"/>
                </a:lnTo>
                <a:lnTo>
                  <a:pt x="517817" y="421703"/>
                </a:lnTo>
                <a:lnTo>
                  <a:pt x="560539" y="428739"/>
                </a:lnTo>
                <a:lnTo>
                  <a:pt x="603262" y="421703"/>
                </a:lnTo>
                <a:lnTo>
                  <a:pt x="634060" y="401193"/>
                </a:lnTo>
                <a:lnTo>
                  <a:pt x="652703" y="368109"/>
                </a:lnTo>
                <a:lnTo>
                  <a:pt x="658964" y="323354"/>
                </a:lnTo>
                <a:lnTo>
                  <a:pt x="658964" y="267665"/>
                </a:lnTo>
                <a:lnTo>
                  <a:pt x="596557" y="267665"/>
                </a:lnTo>
                <a:lnTo>
                  <a:pt x="596557" y="327545"/>
                </a:lnTo>
                <a:lnTo>
                  <a:pt x="594156" y="346544"/>
                </a:lnTo>
                <a:lnTo>
                  <a:pt x="587324" y="359130"/>
                </a:lnTo>
                <a:lnTo>
                  <a:pt x="576554" y="366115"/>
                </a:lnTo>
                <a:lnTo>
                  <a:pt x="562343" y="368261"/>
                </a:lnTo>
                <a:lnTo>
                  <a:pt x="548144" y="366115"/>
                </a:lnTo>
                <a:lnTo>
                  <a:pt x="537362" y="359130"/>
                </a:lnTo>
                <a:lnTo>
                  <a:pt x="530529" y="346544"/>
                </a:lnTo>
                <a:lnTo>
                  <a:pt x="528142" y="327545"/>
                </a:lnTo>
                <a:lnTo>
                  <a:pt x="528142" y="101206"/>
                </a:lnTo>
                <a:lnTo>
                  <a:pt x="530529" y="82118"/>
                </a:lnTo>
                <a:lnTo>
                  <a:pt x="537362" y="69316"/>
                </a:lnTo>
                <a:lnTo>
                  <a:pt x="548144" y="62128"/>
                </a:lnTo>
                <a:lnTo>
                  <a:pt x="562343" y="59880"/>
                </a:lnTo>
                <a:lnTo>
                  <a:pt x="576554" y="62128"/>
                </a:lnTo>
                <a:lnTo>
                  <a:pt x="587324" y="69316"/>
                </a:lnTo>
                <a:lnTo>
                  <a:pt x="594156" y="82118"/>
                </a:lnTo>
                <a:lnTo>
                  <a:pt x="596557" y="101206"/>
                </a:lnTo>
                <a:lnTo>
                  <a:pt x="596557" y="146113"/>
                </a:lnTo>
                <a:lnTo>
                  <a:pt x="658964" y="146113"/>
                </a:lnTo>
                <a:lnTo>
                  <a:pt x="658964" y="105397"/>
                </a:lnTo>
                <a:close/>
              </a:path>
              <a:path w="900429" h="429894">
                <a:moveTo>
                  <a:pt x="900252" y="105397"/>
                </a:moveTo>
                <a:lnTo>
                  <a:pt x="893711" y="60629"/>
                </a:lnTo>
                <a:lnTo>
                  <a:pt x="893267" y="59880"/>
                </a:lnTo>
                <a:lnTo>
                  <a:pt x="874445" y="27546"/>
                </a:lnTo>
                <a:lnTo>
                  <a:pt x="843038" y="7035"/>
                </a:lnTo>
                <a:lnTo>
                  <a:pt x="834237" y="5600"/>
                </a:lnTo>
                <a:lnTo>
                  <a:pt x="834237" y="101206"/>
                </a:lnTo>
                <a:lnTo>
                  <a:pt x="834237" y="327545"/>
                </a:lnTo>
                <a:lnTo>
                  <a:pt x="831850" y="346633"/>
                </a:lnTo>
                <a:lnTo>
                  <a:pt x="825004" y="359435"/>
                </a:lnTo>
                <a:lnTo>
                  <a:pt x="814235" y="366623"/>
                </a:lnTo>
                <a:lnTo>
                  <a:pt x="800023" y="368858"/>
                </a:lnTo>
                <a:lnTo>
                  <a:pt x="785825" y="366623"/>
                </a:lnTo>
                <a:lnTo>
                  <a:pt x="775042" y="359435"/>
                </a:lnTo>
                <a:lnTo>
                  <a:pt x="768210" y="346633"/>
                </a:lnTo>
                <a:lnTo>
                  <a:pt x="765822" y="327545"/>
                </a:lnTo>
                <a:lnTo>
                  <a:pt x="765822" y="101206"/>
                </a:lnTo>
                <a:lnTo>
                  <a:pt x="768210" y="82118"/>
                </a:lnTo>
                <a:lnTo>
                  <a:pt x="775042" y="69316"/>
                </a:lnTo>
                <a:lnTo>
                  <a:pt x="785825" y="62128"/>
                </a:lnTo>
                <a:lnTo>
                  <a:pt x="800023" y="59880"/>
                </a:lnTo>
                <a:lnTo>
                  <a:pt x="814235" y="62128"/>
                </a:lnTo>
                <a:lnTo>
                  <a:pt x="825004" y="69316"/>
                </a:lnTo>
                <a:lnTo>
                  <a:pt x="831850" y="82118"/>
                </a:lnTo>
                <a:lnTo>
                  <a:pt x="834237" y="101206"/>
                </a:lnTo>
                <a:lnTo>
                  <a:pt x="834237" y="5600"/>
                </a:lnTo>
                <a:lnTo>
                  <a:pt x="757021" y="7035"/>
                </a:lnTo>
                <a:lnTo>
                  <a:pt x="706348" y="60629"/>
                </a:lnTo>
                <a:lnTo>
                  <a:pt x="699808" y="105397"/>
                </a:lnTo>
                <a:lnTo>
                  <a:pt x="699808" y="323354"/>
                </a:lnTo>
                <a:lnTo>
                  <a:pt x="706348" y="368109"/>
                </a:lnTo>
                <a:lnTo>
                  <a:pt x="725614" y="401193"/>
                </a:lnTo>
                <a:lnTo>
                  <a:pt x="757021" y="421703"/>
                </a:lnTo>
                <a:lnTo>
                  <a:pt x="800023" y="428739"/>
                </a:lnTo>
                <a:lnTo>
                  <a:pt x="843038" y="421703"/>
                </a:lnTo>
                <a:lnTo>
                  <a:pt x="874445" y="401193"/>
                </a:lnTo>
                <a:lnTo>
                  <a:pt x="893267" y="368858"/>
                </a:lnTo>
                <a:lnTo>
                  <a:pt x="893711" y="368109"/>
                </a:lnTo>
                <a:lnTo>
                  <a:pt x="900252" y="323354"/>
                </a:lnTo>
                <a:lnTo>
                  <a:pt x="900252" y="105397"/>
                </a:lnTo>
                <a:close/>
              </a:path>
            </a:pathLst>
          </a:custGeom>
          <a:solidFill>
            <a:srgbClr val="FFFFFF">
              <a:alpha val="90199"/>
            </a:srgbClr>
          </a:solidFill>
        </p:spPr>
        <p:txBody>
          <a:bodyPr wrap="square" lIns="0" tIns="0" rIns="0" bIns="0" rtlCol="0"/>
          <a:lstStyle/>
          <a:p>
            <a:endParaRPr/>
          </a:p>
        </p:txBody>
      </p:sp>
      <p:sp>
        <p:nvSpPr>
          <p:cNvPr id="17" name="object 17"/>
          <p:cNvSpPr/>
          <p:nvPr/>
        </p:nvSpPr>
        <p:spPr>
          <a:xfrm>
            <a:off x="8029648" y="476249"/>
            <a:ext cx="277495" cy="419734"/>
          </a:xfrm>
          <a:custGeom>
            <a:avLst/>
            <a:gdLst/>
            <a:ahLst/>
            <a:cxnLst/>
            <a:rect l="l" t="t" r="r" b="b"/>
            <a:pathLst>
              <a:path w="277495" h="419734">
                <a:moveTo>
                  <a:pt x="277268" y="419158"/>
                </a:moveTo>
                <a:lnTo>
                  <a:pt x="214853" y="419158"/>
                </a:lnTo>
                <a:lnTo>
                  <a:pt x="214853" y="118561"/>
                </a:lnTo>
                <a:lnTo>
                  <a:pt x="169241" y="419158"/>
                </a:lnTo>
                <a:lnTo>
                  <a:pt x="106826" y="419158"/>
                </a:lnTo>
                <a:lnTo>
                  <a:pt x="57614" y="122753"/>
                </a:lnTo>
                <a:lnTo>
                  <a:pt x="57614" y="419158"/>
                </a:lnTo>
                <a:lnTo>
                  <a:pt x="0" y="419158"/>
                </a:lnTo>
                <a:lnTo>
                  <a:pt x="0" y="0"/>
                </a:lnTo>
                <a:lnTo>
                  <a:pt x="91822" y="0"/>
                </a:lnTo>
                <a:lnTo>
                  <a:pt x="140434" y="297602"/>
                </a:lnTo>
                <a:lnTo>
                  <a:pt x="185445" y="0"/>
                </a:lnTo>
                <a:lnTo>
                  <a:pt x="277268" y="0"/>
                </a:lnTo>
                <a:lnTo>
                  <a:pt x="277268" y="419158"/>
                </a:lnTo>
                <a:close/>
              </a:path>
            </a:pathLst>
          </a:custGeom>
          <a:solidFill>
            <a:srgbClr val="FFFFFF">
              <a:alpha val="90199"/>
            </a:srgbClr>
          </a:solidFill>
        </p:spPr>
        <p:txBody>
          <a:bodyPr wrap="square" lIns="0" tIns="0" rIns="0" bIns="0" rtlCol="0"/>
          <a:lstStyle/>
          <a:p>
            <a:endParaRPr/>
          </a:p>
        </p:txBody>
      </p:sp>
      <p:sp>
        <p:nvSpPr>
          <p:cNvPr id="18" name="object 18"/>
          <p:cNvSpPr/>
          <p:nvPr/>
        </p:nvSpPr>
        <p:spPr>
          <a:xfrm>
            <a:off x="8360918" y="476783"/>
            <a:ext cx="180340" cy="419100"/>
          </a:xfrm>
          <a:custGeom>
            <a:avLst/>
            <a:gdLst/>
            <a:ahLst/>
            <a:cxnLst/>
            <a:rect l="l" t="t" r="r" b="b"/>
            <a:pathLst>
              <a:path w="180340" h="419100">
                <a:moveTo>
                  <a:pt x="180047" y="0"/>
                </a:moveTo>
                <a:lnTo>
                  <a:pt x="0" y="0"/>
                </a:lnTo>
                <a:lnTo>
                  <a:pt x="0" y="59626"/>
                </a:lnTo>
                <a:lnTo>
                  <a:pt x="0" y="176339"/>
                </a:lnTo>
                <a:lnTo>
                  <a:pt x="0" y="235953"/>
                </a:lnTo>
                <a:lnTo>
                  <a:pt x="0" y="359003"/>
                </a:lnTo>
                <a:lnTo>
                  <a:pt x="0" y="418630"/>
                </a:lnTo>
                <a:lnTo>
                  <a:pt x="180047" y="418630"/>
                </a:lnTo>
                <a:lnTo>
                  <a:pt x="180047" y="359003"/>
                </a:lnTo>
                <a:lnTo>
                  <a:pt x="66014" y="359003"/>
                </a:lnTo>
                <a:lnTo>
                  <a:pt x="66014" y="235953"/>
                </a:lnTo>
                <a:lnTo>
                  <a:pt x="156641" y="235953"/>
                </a:lnTo>
                <a:lnTo>
                  <a:pt x="156641" y="176339"/>
                </a:lnTo>
                <a:lnTo>
                  <a:pt x="66014" y="176339"/>
                </a:lnTo>
                <a:lnTo>
                  <a:pt x="66014" y="59626"/>
                </a:lnTo>
                <a:lnTo>
                  <a:pt x="180047" y="59626"/>
                </a:lnTo>
                <a:lnTo>
                  <a:pt x="180047" y="0"/>
                </a:lnTo>
                <a:close/>
              </a:path>
            </a:pathLst>
          </a:custGeom>
          <a:solidFill>
            <a:srgbClr val="FFFFFF">
              <a:alpha val="90199"/>
            </a:srgbClr>
          </a:solidFill>
        </p:spPr>
        <p:txBody>
          <a:bodyPr wrap="square" lIns="0" tIns="0" rIns="0" bIns="0" rtlCol="0"/>
          <a:lstStyle/>
          <a:p>
            <a:endParaRPr/>
          </a:p>
        </p:txBody>
      </p:sp>
      <p:sp>
        <p:nvSpPr>
          <p:cNvPr id="19" name="object 19"/>
          <p:cNvSpPr/>
          <p:nvPr/>
        </p:nvSpPr>
        <p:spPr>
          <a:xfrm>
            <a:off x="9401189" y="0"/>
            <a:ext cx="2790809" cy="6857999"/>
          </a:xfrm>
          <a:prstGeom prst="rect">
            <a:avLst/>
          </a:prstGeom>
          <a:blipFill>
            <a:blip r:embed="rId3" cstate="print"/>
            <a:stretch>
              <a:fillRect/>
            </a:stretch>
          </a:blipFill>
        </p:spPr>
        <p:txBody>
          <a:bodyPr wrap="square" lIns="0" tIns="0" rIns="0" bIns="0" rtlCol="0"/>
          <a:lstStyle/>
          <a:p>
            <a:endParaRPr/>
          </a:p>
        </p:txBody>
      </p:sp>
      <p:grpSp>
        <p:nvGrpSpPr>
          <p:cNvPr id="20" name="object 20"/>
          <p:cNvGrpSpPr/>
          <p:nvPr/>
        </p:nvGrpSpPr>
        <p:grpSpPr>
          <a:xfrm>
            <a:off x="1885950" y="1800225"/>
            <a:ext cx="381000" cy="381000"/>
            <a:chOff x="1885950" y="1800225"/>
            <a:chExt cx="381000" cy="381000"/>
          </a:xfrm>
        </p:grpSpPr>
        <p:sp>
          <p:nvSpPr>
            <p:cNvPr id="21" name="object 21"/>
            <p:cNvSpPr/>
            <p:nvPr/>
          </p:nvSpPr>
          <p:spPr>
            <a:xfrm>
              <a:off x="1885950" y="1800225"/>
              <a:ext cx="381000" cy="381000"/>
            </a:xfrm>
            <a:custGeom>
              <a:avLst/>
              <a:gdLst/>
              <a:ahLst/>
              <a:cxnLst/>
              <a:rect l="l" t="t" r="r" b="b"/>
              <a:pathLst>
                <a:path w="381000" h="381000">
                  <a:moveTo>
                    <a:pt x="381000" y="381000"/>
                  </a:moveTo>
                  <a:lnTo>
                    <a:pt x="0" y="381000"/>
                  </a:lnTo>
                  <a:lnTo>
                    <a:pt x="0" y="0"/>
                  </a:lnTo>
                  <a:lnTo>
                    <a:pt x="381000" y="0"/>
                  </a:lnTo>
                  <a:lnTo>
                    <a:pt x="381000" y="381000"/>
                  </a:lnTo>
                  <a:close/>
                </a:path>
              </a:pathLst>
            </a:custGeom>
            <a:solidFill>
              <a:srgbClr val="FFFFFF">
                <a:alpha val="90199"/>
              </a:srgbClr>
            </a:solidFill>
          </p:spPr>
          <p:txBody>
            <a:bodyPr wrap="square" lIns="0" tIns="0" rIns="0" bIns="0" rtlCol="0"/>
            <a:lstStyle/>
            <a:p>
              <a:endParaRPr/>
            </a:p>
          </p:txBody>
        </p:sp>
        <p:sp>
          <p:nvSpPr>
            <p:cNvPr id="22" name="object 22"/>
            <p:cNvSpPr/>
            <p:nvPr/>
          </p:nvSpPr>
          <p:spPr>
            <a:xfrm>
              <a:off x="2045673" y="1937575"/>
              <a:ext cx="62230" cy="109855"/>
            </a:xfrm>
            <a:custGeom>
              <a:avLst/>
              <a:gdLst/>
              <a:ahLst/>
              <a:cxnLst/>
              <a:rect l="l" t="t" r="r" b="b"/>
              <a:pathLst>
                <a:path w="62230" h="109855">
                  <a:moveTo>
                    <a:pt x="61722" y="109385"/>
                  </a:moveTo>
                  <a:lnTo>
                    <a:pt x="0" y="109385"/>
                  </a:lnTo>
                  <a:lnTo>
                    <a:pt x="0" y="97726"/>
                  </a:lnTo>
                  <a:lnTo>
                    <a:pt x="25031" y="97726"/>
                  </a:lnTo>
                  <a:lnTo>
                    <a:pt x="25031" y="17145"/>
                  </a:lnTo>
                  <a:lnTo>
                    <a:pt x="5143" y="17145"/>
                  </a:lnTo>
                  <a:lnTo>
                    <a:pt x="5143" y="8058"/>
                  </a:lnTo>
                  <a:lnTo>
                    <a:pt x="10172" y="7143"/>
                  </a:lnTo>
                  <a:lnTo>
                    <a:pt x="14544" y="6029"/>
                  </a:lnTo>
                  <a:lnTo>
                    <a:pt x="21974" y="3400"/>
                  </a:lnTo>
                  <a:lnTo>
                    <a:pt x="25317" y="1828"/>
                  </a:lnTo>
                  <a:lnTo>
                    <a:pt x="28289" y="0"/>
                  </a:lnTo>
                  <a:lnTo>
                    <a:pt x="39090" y="0"/>
                  </a:lnTo>
                  <a:lnTo>
                    <a:pt x="39090" y="97726"/>
                  </a:lnTo>
                  <a:lnTo>
                    <a:pt x="61722" y="97726"/>
                  </a:lnTo>
                  <a:lnTo>
                    <a:pt x="61722" y="109385"/>
                  </a:lnTo>
                  <a:close/>
                </a:path>
              </a:pathLst>
            </a:custGeom>
            <a:solidFill>
              <a:srgbClr val="000000">
                <a:alpha val="79998"/>
              </a:srgbClr>
            </a:solidFill>
          </p:spPr>
          <p:txBody>
            <a:bodyPr wrap="square" lIns="0" tIns="0" rIns="0" bIns="0" rtlCol="0"/>
            <a:lstStyle/>
            <a:p>
              <a:endParaRPr/>
            </a:p>
          </p:txBody>
        </p:sp>
      </p:grpSp>
      <p:sp>
        <p:nvSpPr>
          <p:cNvPr id="23" name="object 23"/>
          <p:cNvSpPr/>
          <p:nvPr/>
        </p:nvSpPr>
        <p:spPr>
          <a:xfrm>
            <a:off x="2484925" y="1868870"/>
            <a:ext cx="1334720" cy="285503"/>
          </a:xfrm>
          <a:prstGeom prst="rect">
            <a:avLst/>
          </a:prstGeom>
          <a:blipFill>
            <a:blip r:embed="rId4" cstate="print"/>
            <a:stretch>
              <a:fillRect/>
            </a:stretch>
          </a:blipFill>
        </p:spPr>
        <p:txBody>
          <a:bodyPr wrap="square" lIns="0" tIns="0" rIns="0" bIns="0" rtlCol="0"/>
          <a:lstStyle/>
          <a:p>
            <a:endParaRPr/>
          </a:p>
        </p:txBody>
      </p:sp>
      <p:grpSp>
        <p:nvGrpSpPr>
          <p:cNvPr id="24" name="object 24"/>
          <p:cNvGrpSpPr/>
          <p:nvPr/>
        </p:nvGrpSpPr>
        <p:grpSpPr>
          <a:xfrm>
            <a:off x="3922513" y="1874970"/>
            <a:ext cx="575945" cy="215265"/>
            <a:chOff x="3922513" y="1874970"/>
            <a:chExt cx="575945" cy="215265"/>
          </a:xfrm>
        </p:grpSpPr>
        <p:sp>
          <p:nvSpPr>
            <p:cNvPr id="25" name="object 25"/>
            <p:cNvSpPr/>
            <p:nvPr/>
          </p:nvSpPr>
          <p:spPr>
            <a:xfrm>
              <a:off x="3922513" y="1937805"/>
              <a:ext cx="204540" cy="148242"/>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4165527" y="1934145"/>
              <a:ext cx="81816" cy="151902"/>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4272993" y="1874970"/>
              <a:ext cx="34925" cy="211454"/>
            </a:xfrm>
            <a:custGeom>
              <a:avLst/>
              <a:gdLst/>
              <a:ahLst/>
              <a:cxnLst/>
              <a:rect l="l" t="t" r="r" b="b"/>
              <a:pathLst>
                <a:path w="34925" h="211455">
                  <a:moveTo>
                    <a:pt x="29612" y="211077"/>
                  </a:moveTo>
                  <a:lnTo>
                    <a:pt x="4579" y="211077"/>
                  </a:lnTo>
                  <a:lnTo>
                    <a:pt x="4579" y="62835"/>
                  </a:lnTo>
                  <a:lnTo>
                    <a:pt x="29612" y="62835"/>
                  </a:lnTo>
                  <a:lnTo>
                    <a:pt x="29612" y="211077"/>
                  </a:lnTo>
                  <a:close/>
                </a:path>
                <a:path w="34925" h="211455">
                  <a:moveTo>
                    <a:pt x="22285" y="32332"/>
                  </a:moveTo>
                  <a:lnTo>
                    <a:pt x="12516" y="32332"/>
                  </a:lnTo>
                  <a:lnTo>
                    <a:pt x="8395" y="30807"/>
                  </a:lnTo>
                  <a:lnTo>
                    <a:pt x="1679" y="24707"/>
                  </a:lnTo>
                  <a:lnTo>
                    <a:pt x="0" y="20843"/>
                  </a:lnTo>
                  <a:lnTo>
                    <a:pt x="0" y="11285"/>
                  </a:lnTo>
                  <a:lnTo>
                    <a:pt x="1679" y="7371"/>
                  </a:lnTo>
                  <a:lnTo>
                    <a:pt x="8395" y="1474"/>
                  </a:lnTo>
                  <a:lnTo>
                    <a:pt x="12516" y="0"/>
                  </a:lnTo>
                  <a:lnTo>
                    <a:pt x="22285" y="0"/>
                  </a:lnTo>
                  <a:lnTo>
                    <a:pt x="26407" y="1474"/>
                  </a:lnTo>
                  <a:lnTo>
                    <a:pt x="33123" y="7371"/>
                  </a:lnTo>
                  <a:lnTo>
                    <a:pt x="34802" y="11285"/>
                  </a:lnTo>
                  <a:lnTo>
                    <a:pt x="34802" y="20843"/>
                  </a:lnTo>
                  <a:lnTo>
                    <a:pt x="33123" y="24707"/>
                  </a:lnTo>
                  <a:lnTo>
                    <a:pt x="26407" y="30807"/>
                  </a:lnTo>
                  <a:lnTo>
                    <a:pt x="22285" y="32332"/>
                  </a:lnTo>
                  <a:close/>
                </a:path>
              </a:pathLst>
            </a:custGeom>
            <a:solidFill>
              <a:srgbClr val="FFFFFF">
                <a:alpha val="90199"/>
              </a:srgbClr>
            </a:solidFill>
          </p:spPr>
          <p:txBody>
            <a:bodyPr wrap="square" lIns="0" tIns="0" rIns="0" bIns="0" rtlCol="0"/>
            <a:lstStyle/>
            <a:p>
              <a:endParaRPr/>
            </a:p>
          </p:txBody>
        </p:sp>
        <p:sp>
          <p:nvSpPr>
            <p:cNvPr id="28" name="object 28"/>
            <p:cNvSpPr/>
            <p:nvPr/>
          </p:nvSpPr>
          <p:spPr>
            <a:xfrm>
              <a:off x="4341064" y="1896322"/>
              <a:ext cx="91890" cy="19338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463493" y="1874970"/>
              <a:ext cx="34925" cy="211454"/>
            </a:xfrm>
            <a:custGeom>
              <a:avLst/>
              <a:gdLst/>
              <a:ahLst/>
              <a:cxnLst/>
              <a:rect l="l" t="t" r="r" b="b"/>
              <a:pathLst>
                <a:path w="34925" h="211455">
                  <a:moveTo>
                    <a:pt x="29612" y="211077"/>
                  </a:moveTo>
                  <a:lnTo>
                    <a:pt x="4579" y="211077"/>
                  </a:lnTo>
                  <a:lnTo>
                    <a:pt x="4579" y="62835"/>
                  </a:lnTo>
                  <a:lnTo>
                    <a:pt x="29612" y="62835"/>
                  </a:lnTo>
                  <a:lnTo>
                    <a:pt x="29612" y="211077"/>
                  </a:lnTo>
                  <a:close/>
                </a:path>
                <a:path w="34925" h="211455">
                  <a:moveTo>
                    <a:pt x="22285" y="32332"/>
                  </a:moveTo>
                  <a:lnTo>
                    <a:pt x="12516" y="32332"/>
                  </a:lnTo>
                  <a:lnTo>
                    <a:pt x="8395" y="30807"/>
                  </a:lnTo>
                  <a:lnTo>
                    <a:pt x="1679" y="24707"/>
                  </a:lnTo>
                  <a:lnTo>
                    <a:pt x="0" y="20843"/>
                  </a:lnTo>
                  <a:lnTo>
                    <a:pt x="0" y="11285"/>
                  </a:lnTo>
                  <a:lnTo>
                    <a:pt x="1679" y="7371"/>
                  </a:lnTo>
                  <a:lnTo>
                    <a:pt x="8395" y="1474"/>
                  </a:lnTo>
                  <a:lnTo>
                    <a:pt x="12516" y="0"/>
                  </a:lnTo>
                  <a:lnTo>
                    <a:pt x="22285" y="0"/>
                  </a:lnTo>
                  <a:lnTo>
                    <a:pt x="26407" y="1474"/>
                  </a:lnTo>
                  <a:lnTo>
                    <a:pt x="33123" y="7371"/>
                  </a:lnTo>
                  <a:lnTo>
                    <a:pt x="34802" y="11285"/>
                  </a:lnTo>
                  <a:lnTo>
                    <a:pt x="34802" y="20843"/>
                  </a:lnTo>
                  <a:lnTo>
                    <a:pt x="33123" y="24707"/>
                  </a:lnTo>
                  <a:lnTo>
                    <a:pt x="26407" y="30807"/>
                  </a:lnTo>
                  <a:lnTo>
                    <a:pt x="22285" y="32332"/>
                  </a:lnTo>
                  <a:close/>
                </a:path>
              </a:pathLst>
            </a:custGeom>
            <a:solidFill>
              <a:srgbClr val="FFFFFF">
                <a:alpha val="90199"/>
              </a:srgbClr>
            </a:solidFill>
          </p:spPr>
          <p:txBody>
            <a:bodyPr wrap="square" lIns="0" tIns="0" rIns="0" bIns="0" rtlCol="0"/>
            <a:lstStyle/>
            <a:p>
              <a:endParaRPr/>
            </a:p>
          </p:txBody>
        </p:sp>
      </p:grpSp>
      <p:grpSp>
        <p:nvGrpSpPr>
          <p:cNvPr id="30" name="object 30"/>
          <p:cNvGrpSpPr/>
          <p:nvPr/>
        </p:nvGrpSpPr>
        <p:grpSpPr>
          <a:xfrm>
            <a:off x="4549271" y="1934145"/>
            <a:ext cx="298450" cy="220345"/>
            <a:chOff x="4549271" y="1934145"/>
            <a:chExt cx="298450" cy="220345"/>
          </a:xfrm>
        </p:grpSpPr>
        <p:sp>
          <p:nvSpPr>
            <p:cNvPr id="31" name="object 31"/>
            <p:cNvSpPr/>
            <p:nvPr/>
          </p:nvSpPr>
          <p:spPr>
            <a:xfrm>
              <a:off x="4549271" y="1934145"/>
              <a:ext cx="118755" cy="151902"/>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4711071" y="1934145"/>
              <a:ext cx="136462" cy="220228"/>
            </a:xfrm>
            <a:prstGeom prst="rect">
              <a:avLst/>
            </a:prstGeom>
            <a:blipFill>
              <a:blip r:embed="rId9" cstate="print"/>
              <a:stretch>
                <a:fillRect/>
              </a:stretch>
            </a:blipFill>
          </p:spPr>
          <p:txBody>
            <a:bodyPr wrap="square" lIns="0" tIns="0" rIns="0" bIns="0" rtlCol="0"/>
            <a:lstStyle/>
            <a:p>
              <a:endParaRPr/>
            </a:p>
          </p:txBody>
        </p:sp>
      </p:grpSp>
      <p:grpSp>
        <p:nvGrpSpPr>
          <p:cNvPr id="33" name="object 33"/>
          <p:cNvGrpSpPr/>
          <p:nvPr/>
        </p:nvGrpSpPr>
        <p:grpSpPr>
          <a:xfrm>
            <a:off x="2476339" y="2316556"/>
            <a:ext cx="452755" cy="189230"/>
            <a:chOff x="2476339" y="2316556"/>
            <a:chExt cx="452755" cy="189230"/>
          </a:xfrm>
        </p:grpSpPr>
        <p:sp>
          <p:nvSpPr>
            <p:cNvPr id="34" name="object 34"/>
            <p:cNvSpPr/>
            <p:nvPr/>
          </p:nvSpPr>
          <p:spPr>
            <a:xfrm>
              <a:off x="2476339" y="2324098"/>
              <a:ext cx="99484" cy="137447"/>
            </a:xfrm>
            <a:prstGeom prst="rect">
              <a:avLst/>
            </a:prstGeom>
            <a:blipFill>
              <a:blip r:embed="rId10" cstate="print"/>
              <a:stretch>
                <a:fillRect/>
              </a:stretch>
            </a:blipFill>
          </p:spPr>
          <p:txBody>
            <a:bodyPr wrap="square" lIns="0" tIns="0" rIns="0" bIns="0" rtlCol="0"/>
            <a:lstStyle/>
            <a:p>
              <a:endParaRPr/>
            </a:p>
          </p:txBody>
        </p:sp>
        <p:sp>
          <p:nvSpPr>
            <p:cNvPr id="35" name="object 35"/>
            <p:cNvSpPr/>
            <p:nvPr/>
          </p:nvSpPr>
          <p:spPr>
            <a:xfrm>
              <a:off x="2604789" y="2316556"/>
              <a:ext cx="24130" cy="145415"/>
            </a:xfrm>
            <a:custGeom>
              <a:avLst/>
              <a:gdLst/>
              <a:ahLst/>
              <a:cxnLst/>
              <a:rect l="l" t="t" r="r" b="b"/>
              <a:pathLst>
                <a:path w="24130" h="145414">
                  <a:moveTo>
                    <a:pt x="20358" y="144990"/>
                  </a:moveTo>
                  <a:lnTo>
                    <a:pt x="3148" y="144990"/>
                  </a:lnTo>
                  <a:lnTo>
                    <a:pt x="3148" y="43161"/>
                  </a:lnTo>
                  <a:lnTo>
                    <a:pt x="20358" y="43161"/>
                  </a:lnTo>
                  <a:lnTo>
                    <a:pt x="20358" y="144990"/>
                  </a:lnTo>
                  <a:close/>
                </a:path>
                <a:path w="24130" h="145414">
                  <a:moveTo>
                    <a:pt x="15321" y="22209"/>
                  </a:moveTo>
                  <a:lnTo>
                    <a:pt x="8605" y="22209"/>
                  </a:lnTo>
                  <a:lnTo>
                    <a:pt x="5771" y="21161"/>
                  </a:lnTo>
                  <a:lnTo>
                    <a:pt x="1154" y="16971"/>
                  </a:lnTo>
                  <a:lnTo>
                    <a:pt x="0" y="14317"/>
                  </a:lnTo>
                  <a:lnTo>
                    <a:pt x="0" y="7752"/>
                  </a:lnTo>
                  <a:lnTo>
                    <a:pt x="1154" y="5063"/>
                  </a:lnTo>
                  <a:lnTo>
                    <a:pt x="5771" y="1012"/>
                  </a:lnTo>
                  <a:lnTo>
                    <a:pt x="8605" y="0"/>
                  </a:lnTo>
                  <a:lnTo>
                    <a:pt x="15321" y="0"/>
                  </a:lnTo>
                  <a:lnTo>
                    <a:pt x="18154" y="1012"/>
                  </a:lnTo>
                  <a:lnTo>
                    <a:pt x="22772" y="5063"/>
                  </a:lnTo>
                  <a:lnTo>
                    <a:pt x="23926" y="7752"/>
                  </a:lnTo>
                  <a:lnTo>
                    <a:pt x="23926" y="14317"/>
                  </a:lnTo>
                  <a:lnTo>
                    <a:pt x="22772" y="16971"/>
                  </a:lnTo>
                  <a:lnTo>
                    <a:pt x="18154" y="21161"/>
                  </a:lnTo>
                  <a:lnTo>
                    <a:pt x="15321" y="22209"/>
                  </a:lnTo>
                  <a:close/>
                </a:path>
              </a:pathLst>
            </a:custGeom>
            <a:solidFill>
              <a:srgbClr val="FFFFFF">
                <a:alpha val="79998"/>
              </a:srgbClr>
            </a:solidFill>
          </p:spPr>
          <p:txBody>
            <a:bodyPr wrap="square" lIns="0" tIns="0" rIns="0" bIns="0" rtlCol="0"/>
            <a:lstStyle/>
            <a:p>
              <a:endParaRPr/>
            </a:p>
          </p:txBody>
        </p:sp>
        <p:sp>
          <p:nvSpPr>
            <p:cNvPr id="36" name="object 36"/>
            <p:cNvSpPr/>
            <p:nvPr/>
          </p:nvSpPr>
          <p:spPr>
            <a:xfrm>
              <a:off x="2657467" y="2357203"/>
              <a:ext cx="79965" cy="106857"/>
            </a:xfrm>
            <a:prstGeom prst="rect">
              <a:avLst/>
            </a:prstGeom>
            <a:blipFill>
              <a:blip r:embed="rId11" cstate="print"/>
              <a:stretch>
                <a:fillRect/>
              </a:stretch>
            </a:blipFill>
          </p:spPr>
          <p:txBody>
            <a:bodyPr wrap="square" lIns="0" tIns="0" rIns="0" bIns="0" rtlCol="0"/>
            <a:lstStyle/>
            <a:p>
              <a:endParaRPr dirty="0"/>
            </a:p>
          </p:txBody>
        </p:sp>
        <p:sp>
          <p:nvSpPr>
            <p:cNvPr id="37" name="object 37"/>
            <p:cNvSpPr/>
            <p:nvPr/>
          </p:nvSpPr>
          <p:spPr>
            <a:xfrm>
              <a:off x="2773745" y="2357203"/>
              <a:ext cx="155312" cy="148133"/>
            </a:xfrm>
            <a:prstGeom prst="rect">
              <a:avLst/>
            </a:prstGeom>
            <a:blipFill>
              <a:blip r:embed="rId12" cstate="print"/>
              <a:stretch>
                <a:fillRect/>
              </a:stretch>
            </a:blipFill>
          </p:spPr>
          <p:txBody>
            <a:bodyPr wrap="square" lIns="0" tIns="0" rIns="0" bIns="0" rtlCol="0"/>
            <a:lstStyle/>
            <a:p>
              <a:endParaRPr/>
            </a:p>
          </p:txBody>
        </p:sp>
      </p:grpSp>
      <p:grpSp>
        <p:nvGrpSpPr>
          <p:cNvPr id="38" name="object 38"/>
          <p:cNvGrpSpPr/>
          <p:nvPr/>
        </p:nvGrpSpPr>
        <p:grpSpPr>
          <a:xfrm>
            <a:off x="2991604" y="2331222"/>
            <a:ext cx="465455" cy="174625"/>
            <a:chOff x="2991604" y="2331222"/>
            <a:chExt cx="465455" cy="174625"/>
          </a:xfrm>
        </p:grpSpPr>
        <p:sp>
          <p:nvSpPr>
            <p:cNvPr id="39" name="object 39"/>
            <p:cNvSpPr/>
            <p:nvPr/>
          </p:nvSpPr>
          <p:spPr>
            <a:xfrm>
              <a:off x="2991604" y="2357203"/>
              <a:ext cx="86471" cy="106857"/>
            </a:xfrm>
            <a:prstGeom prst="rect">
              <a:avLst/>
            </a:prstGeom>
            <a:blipFill>
              <a:blip r:embed="rId13" cstate="print"/>
              <a:stretch>
                <a:fillRect/>
              </a:stretch>
            </a:blipFill>
          </p:spPr>
          <p:txBody>
            <a:bodyPr wrap="square" lIns="0" tIns="0" rIns="0" bIns="0" rtlCol="0"/>
            <a:lstStyle/>
            <a:p>
              <a:endParaRPr/>
            </a:p>
          </p:txBody>
        </p:sp>
        <p:sp>
          <p:nvSpPr>
            <p:cNvPr id="40" name="object 40"/>
            <p:cNvSpPr/>
            <p:nvPr/>
          </p:nvSpPr>
          <p:spPr>
            <a:xfrm>
              <a:off x="3107455" y="2357203"/>
              <a:ext cx="81644" cy="104342"/>
            </a:xfrm>
            <a:prstGeom prst="rect">
              <a:avLst/>
            </a:prstGeom>
            <a:blipFill>
              <a:blip r:embed="rId14" cstate="print"/>
              <a:stretch>
                <a:fillRect/>
              </a:stretch>
            </a:blipFill>
          </p:spPr>
          <p:txBody>
            <a:bodyPr wrap="square" lIns="0" tIns="0" rIns="0" bIns="0" rtlCol="0"/>
            <a:lstStyle/>
            <a:p>
              <a:endParaRPr/>
            </a:p>
          </p:txBody>
        </p:sp>
        <p:sp>
          <p:nvSpPr>
            <p:cNvPr id="41" name="object 41"/>
            <p:cNvSpPr/>
            <p:nvPr/>
          </p:nvSpPr>
          <p:spPr>
            <a:xfrm>
              <a:off x="3214276" y="2331222"/>
              <a:ext cx="63500" cy="133350"/>
            </a:xfrm>
            <a:custGeom>
              <a:avLst/>
              <a:gdLst/>
              <a:ahLst/>
              <a:cxnLst/>
              <a:rect l="l" t="t" r="r" b="b"/>
              <a:pathLst>
                <a:path w="63500" h="133350">
                  <a:moveTo>
                    <a:pt x="47503" y="132838"/>
                  </a:moveTo>
                  <a:lnTo>
                    <a:pt x="38828" y="132838"/>
                  </a:lnTo>
                  <a:lnTo>
                    <a:pt x="34246" y="131999"/>
                  </a:lnTo>
                  <a:lnTo>
                    <a:pt x="15111" y="103923"/>
                  </a:lnTo>
                  <a:lnTo>
                    <a:pt x="15111" y="42533"/>
                  </a:lnTo>
                  <a:lnTo>
                    <a:pt x="0" y="42533"/>
                  </a:lnTo>
                  <a:lnTo>
                    <a:pt x="0" y="29542"/>
                  </a:lnTo>
                  <a:lnTo>
                    <a:pt x="15951" y="28495"/>
                  </a:lnTo>
                  <a:lnTo>
                    <a:pt x="18049" y="0"/>
                  </a:lnTo>
                  <a:lnTo>
                    <a:pt x="32531" y="0"/>
                  </a:lnTo>
                  <a:lnTo>
                    <a:pt x="32531" y="28495"/>
                  </a:lnTo>
                  <a:lnTo>
                    <a:pt x="60026" y="28495"/>
                  </a:lnTo>
                  <a:lnTo>
                    <a:pt x="60026" y="42533"/>
                  </a:lnTo>
                  <a:lnTo>
                    <a:pt x="32531" y="42533"/>
                  </a:lnTo>
                  <a:lnTo>
                    <a:pt x="32531" y="105390"/>
                  </a:lnTo>
                  <a:lnTo>
                    <a:pt x="33686" y="110244"/>
                  </a:lnTo>
                  <a:lnTo>
                    <a:pt x="38303" y="117088"/>
                  </a:lnTo>
                  <a:lnTo>
                    <a:pt x="42396" y="118799"/>
                  </a:lnTo>
                  <a:lnTo>
                    <a:pt x="50092" y="118799"/>
                  </a:lnTo>
                  <a:lnTo>
                    <a:pt x="52051" y="118520"/>
                  </a:lnTo>
                  <a:lnTo>
                    <a:pt x="56248" y="117403"/>
                  </a:lnTo>
                  <a:lnTo>
                    <a:pt x="58137" y="116774"/>
                  </a:lnTo>
                  <a:lnTo>
                    <a:pt x="59816" y="116076"/>
                  </a:lnTo>
                  <a:lnTo>
                    <a:pt x="63174" y="129066"/>
                  </a:lnTo>
                  <a:lnTo>
                    <a:pt x="60376" y="130044"/>
                  </a:lnTo>
                  <a:lnTo>
                    <a:pt x="57333" y="130917"/>
                  </a:lnTo>
                  <a:lnTo>
                    <a:pt x="50756" y="132453"/>
                  </a:lnTo>
                  <a:close/>
                </a:path>
              </a:pathLst>
            </a:custGeom>
            <a:solidFill>
              <a:srgbClr val="FFFFFF">
                <a:alpha val="79998"/>
              </a:srgbClr>
            </a:solidFill>
          </p:spPr>
          <p:txBody>
            <a:bodyPr wrap="square" lIns="0" tIns="0" rIns="0" bIns="0" rtlCol="0"/>
            <a:lstStyle/>
            <a:p>
              <a:endParaRPr/>
            </a:p>
          </p:txBody>
        </p:sp>
        <p:sp>
          <p:nvSpPr>
            <p:cNvPr id="42" name="object 42"/>
            <p:cNvSpPr/>
            <p:nvPr/>
          </p:nvSpPr>
          <p:spPr>
            <a:xfrm>
              <a:off x="3301613" y="2357203"/>
              <a:ext cx="155309" cy="148133"/>
            </a:xfrm>
            <a:prstGeom prst="rect">
              <a:avLst/>
            </a:prstGeom>
            <a:blipFill>
              <a:blip r:embed="rId15" cstate="print"/>
              <a:stretch>
                <a:fillRect/>
              </a:stretch>
            </a:blipFill>
          </p:spPr>
          <p:txBody>
            <a:bodyPr wrap="square" lIns="0" tIns="0" rIns="0" bIns="0" rtlCol="0"/>
            <a:lstStyle/>
            <a:p>
              <a:endParaRPr/>
            </a:p>
          </p:txBody>
        </p:sp>
      </p:grpSp>
      <p:sp>
        <p:nvSpPr>
          <p:cNvPr id="43" name="object 43"/>
          <p:cNvSpPr/>
          <p:nvPr/>
        </p:nvSpPr>
        <p:spPr>
          <a:xfrm>
            <a:off x="2476339" y="2660938"/>
            <a:ext cx="1025289" cy="198628"/>
          </a:xfrm>
          <a:prstGeom prst="rect">
            <a:avLst/>
          </a:prstGeom>
          <a:blipFill>
            <a:blip r:embed="rId16" cstate="print"/>
            <a:stretch>
              <a:fillRect/>
            </a:stretch>
          </a:blipFill>
        </p:spPr>
        <p:txBody>
          <a:bodyPr wrap="square" lIns="0" tIns="0" rIns="0" bIns="0" rtlCol="0"/>
          <a:lstStyle/>
          <a:p>
            <a:endParaRPr/>
          </a:p>
        </p:txBody>
      </p:sp>
      <p:grpSp>
        <p:nvGrpSpPr>
          <p:cNvPr id="44" name="object 44"/>
          <p:cNvGrpSpPr/>
          <p:nvPr/>
        </p:nvGrpSpPr>
        <p:grpSpPr>
          <a:xfrm>
            <a:off x="2476339" y="3014551"/>
            <a:ext cx="1076960" cy="193040"/>
            <a:chOff x="2476339" y="3014551"/>
            <a:chExt cx="1076960" cy="193040"/>
          </a:xfrm>
        </p:grpSpPr>
        <p:sp>
          <p:nvSpPr>
            <p:cNvPr id="45" name="object 45"/>
            <p:cNvSpPr/>
            <p:nvPr/>
          </p:nvSpPr>
          <p:spPr>
            <a:xfrm>
              <a:off x="2476339" y="3026690"/>
              <a:ext cx="186586" cy="137042"/>
            </a:xfrm>
            <a:prstGeom prst="rect">
              <a:avLst/>
            </a:prstGeom>
            <a:blipFill>
              <a:blip r:embed="rId17" cstate="print"/>
              <a:stretch>
                <a:fillRect/>
              </a:stretch>
            </a:blipFill>
          </p:spPr>
          <p:txBody>
            <a:bodyPr wrap="square" lIns="0" tIns="0" rIns="0" bIns="0" rtlCol="0"/>
            <a:lstStyle/>
            <a:p>
              <a:endParaRPr/>
            </a:p>
          </p:txBody>
        </p:sp>
        <p:sp>
          <p:nvSpPr>
            <p:cNvPr id="46" name="object 46"/>
            <p:cNvSpPr/>
            <p:nvPr/>
          </p:nvSpPr>
          <p:spPr>
            <a:xfrm>
              <a:off x="2687273" y="3059389"/>
              <a:ext cx="89200" cy="147295"/>
            </a:xfrm>
            <a:prstGeom prst="rect">
              <a:avLst/>
            </a:prstGeom>
            <a:blipFill>
              <a:blip r:embed="rId18" cstate="print"/>
              <a:stretch>
                <a:fillRect/>
              </a:stretch>
            </a:blipFill>
          </p:spPr>
          <p:txBody>
            <a:bodyPr wrap="square" lIns="0" tIns="0" rIns="0" bIns="0" rtlCol="0"/>
            <a:lstStyle/>
            <a:p>
              <a:endParaRPr/>
            </a:p>
          </p:txBody>
        </p:sp>
        <p:sp>
          <p:nvSpPr>
            <p:cNvPr id="47" name="object 47"/>
            <p:cNvSpPr/>
            <p:nvPr/>
          </p:nvSpPr>
          <p:spPr>
            <a:xfrm>
              <a:off x="2807956" y="3014551"/>
              <a:ext cx="28575" cy="151765"/>
            </a:xfrm>
            <a:custGeom>
              <a:avLst/>
              <a:gdLst/>
              <a:ahLst/>
              <a:cxnLst/>
              <a:rect l="l" t="t" r="r" b="b"/>
              <a:pathLst>
                <a:path w="28575" h="151764">
                  <a:moveTo>
                    <a:pt x="20638" y="151695"/>
                  </a:moveTo>
                  <a:lnTo>
                    <a:pt x="11683" y="151695"/>
                  </a:lnTo>
                  <a:lnTo>
                    <a:pt x="6996" y="149739"/>
                  </a:lnTo>
                  <a:lnTo>
                    <a:pt x="1399" y="141917"/>
                  </a:lnTo>
                  <a:lnTo>
                    <a:pt x="0" y="136190"/>
                  </a:lnTo>
                  <a:lnTo>
                    <a:pt x="0" y="0"/>
                  </a:lnTo>
                  <a:lnTo>
                    <a:pt x="17210" y="0"/>
                  </a:lnTo>
                  <a:lnTo>
                    <a:pt x="17210" y="132698"/>
                  </a:lnTo>
                  <a:lnTo>
                    <a:pt x="17700" y="134653"/>
                  </a:lnTo>
                  <a:lnTo>
                    <a:pt x="19659" y="136888"/>
                  </a:lnTo>
                  <a:lnTo>
                    <a:pt x="20778" y="137447"/>
                  </a:lnTo>
                  <a:lnTo>
                    <a:pt x="24101" y="137447"/>
                  </a:lnTo>
                  <a:lnTo>
                    <a:pt x="24836" y="137307"/>
                  </a:lnTo>
                  <a:lnTo>
                    <a:pt x="25815" y="137028"/>
                  </a:lnTo>
                  <a:lnTo>
                    <a:pt x="28124" y="150019"/>
                  </a:lnTo>
                  <a:lnTo>
                    <a:pt x="27005" y="150577"/>
                  </a:lnTo>
                  <a:lnTo>
                    <a:pt x="25675" y="150996"/>
                  </a:lnTo>
                  <a:lnTo>
                    <a:pt x="22597" y="151555"/>
                  </a:lnTo>
                  <a:close/>
                </a:path>
              </a:pathLst>
            </a:custGeom>
            <a:solidFill>
              <a:srgbClr val="FFFFFF">
                <a:alpha val="79998"/>
              </a:srgbClr>
            </a:solidFill>
          </p:spPr>
          <p:txBody>
            <a:bodyPr wrap="square" lIns="0" tIns="0" rIns="0" bIns="0" rtlCol="0"/>
            <a:lstStyle/>
            <a:p>
              <a:endParaRPr/>
            </a:p>
          </p:txBody>
        </p:sp>
        <p:sp>
          <p:nvSpPr>
            <p:cNvPr id="48" name="object 48"/>
            <p:cNvSpPr/>
            <p:nvPr/>
          </p:nvSpPr>
          <p:spPr>
            <a:xfrm>
              <a:off x="2859376" y="3059389"/>
              <a:ext cx="79965" cy="106857"/>
            </a:xfrm>
            <a:prstGeom prst="rect">
              <a:avLst/>
            </a:prstGeom>
            <a:blipFill>
              <a:blip r:embed="rId19" cstate="print"/>
              <a:stretch>
                <a:fillRect/>
              </a:stretch>
            </a:blipFill>
          </p:spPr>
          <p:txBody>
            <a:bodyPr wrap="square" lIns="0" tIns="0" rIns="0" bIns="0" rtlCol="0"/>
            <a:lstStyle/>
            <a:p>
              <a:endParaRPr/>
            </a:p>
          </p:txBody>
        </p:sp>
        <p:sp>
          <p:nvSpPr>
            <p:cNvPr id="49" name="object 49"/>
            <p:cNvSpPr/>
            <p:nvPr/>
          </p:nvSpPr>
          <p:spPr>
            <a:xfrm>
              <a:off x="2975651" y="3059389"/>
              <a:ext cx="81644" cy="104342"/>
            </a:xfrm>
            <a:prstGeom prst="rect">
              <a:avLst/>
            </a:prstGeom>
            <a:blipFill>
              <a:blip r:embed="rId20" cstate="print"/>
              <a:stretch>
                <a:fillRect/>
              </a:stretch>
            </a:blipFill>
          </p:spPr>
          <p:txBody>
            <a:bodyPr wrap="square" lIns="0" tIns="0" rIns="0" bIns="0" rtlCol="0"/>
            <a:lstStyle/>
            <a:p>
              <a:endParaRPr/>
            </a:p>
          </p:txBody>
        </p:sp>
        <p:sp>
          <p:nvSpPr>
            <p:cNvPr id="50" name="object 50"/>
            <p:cNvSpPr/>
            <p:nvPr/>
          </p:nvSpPr>
          <p:spPr>
            <a:xfrm>
              <a:off x="3088357" y="3059389"/>
              <a:ext cx="79965" cy="106857"/>
            </a:xfrm>
            <a:prstGeom prst="rect">
              <a:avLst/>
            </a:prstGeom>
            <a:blipFill>
              <a:blip r:embed="rId19" cstate="print"/>
              <a:stretch>
                <a:fillRect/>
              </a:stretch>
            </a:blipFill>
          </p:spPr>
          <p:txBody>
            <a:bodyPr wrap="square" lIns="0" tIns="0" rIns="0" bIns="0" rtlCol="0"/>
            <a:lstStyle/>
            <a:p>
              <a:endParaRPr/>
            </a:p>
          </p:txBody>
        </p:sp>
        <p:sp>
          <p:nvSpPr>
            <p:cNvPr id="51" name="object 51"/>
            <p:cNvSpPr/>
            <p:nvPr/>
          </p:nvSpPr>
          <p:spPr>
            <a:xfrm>
              <a:off x="3192452" y="3033408"/>
              <a:ext cx="174198" cy="132838"/>
            </a:xfrm>
            <a:prstGeom prst="rect">
              <a:avLst/>
            </a:prstGeom>
            <a:blipFill>
              <a:blip r:embed="rId21" cstate="print"/>
              <a:stretch>
                <a:fillRect/>
              </a:stretch>
            </a:blipFill>
          </p:spPr>
          <p:txBody>
            <a:bodyPr wrap="square" lIns="0" tIns="0" rIns="0" bIns="0" rtlCol="0"/>
            <a:lstStyle/>
            <a:p>
              <a:endParaRPr/>
            </a:p>
          </p:txBody>
        </p:sp>
        <p:sp>
          <p:nvSpPr>
            <p:cNvPr id="52" name="object 52"/>
            <p:cNvSpPr/>
            <p:nvPr/>
          </p:nvSpPr>
          <p:spPr>
            <a:xfrm>
              <a:off x="3397716" y="3059389"/>
              <a:ext cx="155339" cy="148133"/>
            </a:xfrm>
            <a:prstGeom prst="rect">
              <a:avLst/>
            </a:prstGeom>
            <a:blipFill>
              <a:blip r:embed="rId22" cstate="print"/>
              <a:stretch>
                <a:fillRect/>
              </a:stretch>
            </a:blipFill>
          </p:spPr>
          <p:txBody>
            <a:bodyPr wrap="square" lIns="0" tIns="0" rIns="0" bIns="0" rtlCol="0"/>
            <a:lstStyle/>
            <a:p>
              <a:endParaRPr/>
            </a:p>
          </p:txBody>
        </p:sp>
      </p:grpSp>
      <p:sp>
        <p:nvSpPr>
          <p:cNvPr id="53" name="object 53"/>
          <p:cNvSpPr/>
          <p:nvPr/>
        </p:nvSpPr>
        <p:spPr>
          <a:xfrm>
            <a:off x="3623146" y="3014551"/>
            <a:ext cx="1017733" cy="196114"/>
          </a:xfrm>
          <a:prstGeom prst="rect">
            <a:avLst/>
          </a:prstGeom>
          <a:blipFill>
            <a:blip r:embed="rId23" cstate="print"/>
            <a:stretch>
              <a:fillRect/>
            </a:stretch>
          </a:blipFill>
        </p:spPr>
        <p:txBody>
          <a:bodyPr wrap="square" lIns="0" tIns="0" rIns="0" bIns="0" rtlCol="0"/>
          <a:lstStyle/>
          <a:p>
            <a:endParaRPr/>
          </a:p>
        </p:txBody>
      </p:sp>
      <p:grpSp>
        <p:nvGrpSpPr>
          <p:cNvPr id="54" name="object 54"/>
          <p:cNvGrpSpPr/>
          <p:nvPr/>
        </p:nvGrpSpPr>
        <p:grpSpPr>
          <a:xfrm>
            <a:off x="2476339" y="3366039"/>
            <a:ext cx="645795" cy="182880"/>
            <a:chOff x="2476339" y="3366039"/>
            <a:chExt cx="645795" cy="182880"/>
          </a:xfrm>
        </p:grpSpPr>
        <p:sp>
          <p:nvSpPr>
            <p:cNvPr id="55" name="object 55"/>
            <p:cNvSpPr/>
            <p:nvPr/>
          </p:nvSpPr>
          <p:spPr>
            <a:xfrm>
              <a:off x="2476339" y="3377353"/>
              <a:ext cx="90879" cy="137447"/>
            </a:xfrm>
            <a:prstGeom prst="rect">
              <a:avLst/>
            </a:prstGeom>
            <a:blipFill>
              <a:blip r:embed="rId24" cstate="print"/>
              <a:stretch>
                <a:fillRect/>
              </a:stretch>
            </a:blipFill>
          </p:spPr>
          <p:txBody>
            <a:bodyPr wrap="square" lIns="0" tIns="0" rIns="0" bIns="0" rtlCol="0"/>
            <a:lstStyle/>
            <a:p>
              <a:endParaRPr/>
            </a:p>
          </p:txBody>
        </p:sp>
        <p:sp>
          <p:nvSpPr>
            <p:cNvPr id="56" name="object 56"/>
            <p:cNvSpPr/>
            <p:nvPr/>
          </p:nvSpPr>
          <p:spPr>
            <a:xfrm>
              <a:off x="2590097" y="3410458"/>
              <a:ext cx="94447" cy="106857"/>
            </a:xfrm>
            <a:prstGeom prst="rect">
              <a:avLst/>
            </a:prstGeom>
            <a:blipFill>
              <a:blip r:embed="rId25" cstate="print"/>
              <a:stretch>
                <a:fillRect/>
              </a:stretch>
            </a:blipFill>
          </p:spPr>
          <p:txBody>
            <a:bodyPr wrap="square" lIns="0" tIns="0" rIns="0" bIns="0" rtlCol="0"/>
            <a:lstStyle/>
            <a:p>
              <a:endParaRPr/>
            </a:p>
          </p:txBody>
        </p:sp>
        <p:sp>
          <p:nvSpPr>
            <p:cNvPr id="57" name="object 57"/>
            <p:cNvSpPr/>
            <p:nvPr/>
          </p:nvSpPr>
          <p:spPr>
            <a:xfrm>
              <a:off x="2704274" y="3384477"/>
              <a:ext cx="257527" cy="132838"/>
            </a:xfrm>
            <a:prstGeom prst="rect">
              <a:avLst/>
            </a:prstGeom>
            <a:blipFill>
              <a:blip r:embed="rId26" cstate="print"/>
              <a:stretch>
                <a:fillRect/>
              </a:stretch>
            </a:blipFill>
          </p:spPr>
          <p:txBody>
            <a:bodyPr wrap="square" lIns="0" tIns="0" rIns="0" bIns="0" rtlCol="0"/>
            <a:lstStyle/>
            <a:p>
              <a:endParaRPr/>
            </a:p>
          </p:txBody>
        </p:sp>
        <p:sp>
          <p:nvSpPr>
            <p:cNvPr id="58" name="object 58"/>
            <p:cNvSpPr/>
            <p:nvPr/>
          </p:nvSpPr>
          <p:spPr>
            <a:xfrm>
              <a:off x="2991183" y="3366039"/>
              <a:ext cx="130534" cy="182285"/>
            </a:xfrm>
            <a:prstGeom prst="rect">
              <a:avLst/>
            </a:prstGeom>
            <a:blipFill>
              <a:blip r:embed="rId27" cstate="print"/>
              <a:stretch>
                <a:fillRect/>
              </a:stretch>
            </a:blipFill>
          </p:spPr>
          <p:txBody>
            <a:bodyPr wrap="square" lIns="0" tIns="0" rIns="0" bIns="0" rtlCol="0"/>
            <a:lstStyle/>
            <a:p>
              <a:endParaRPr/>
            </a:p>
          </p:txBody>
        </p:sp>
      </p:grpSp>
      <p:grpSp>
        <p:nvGrpSpPr>
          <p:cNvPr id="59" name="object 59"/>
          <p:cNvGrpSpPr/>
          <p:nvPr/>
        </p:nvGrpSpPr>
        <p:grpSpPr>
          <a:xfrm>
            <a:off x="3193716" y="3365620"/>
            <a:ext cx="567055" cy="196215"/>
            <a:chOff x="3193716" y="3365620"/>
            <a:chExt cx="567055" cy="196215"/>
          </a:xfrm>
        </p:grpSpPr>
        <p:sp>
          <p:nvSpPr>
            <p:cNvPr id="60" name="object 60"/>
            <p:cNvSpPr/>
            <p:nvPr/>
          </p:nvSpPr>
          <p:spPr>
            <a:xfrm>
              <a:off x="3193716" y="3377353"/>
              <a:ext cx="99484" cy="137447"/>
            </a:xfrm>
            <a:prstGeom prst="rect">
              <a:avLst/>
            </a:prstGeom>
            <a:blipFill>
              <a:blip r:embed="rId28" cstate="print"/>
              <a:stretch>
                <a:fillRect/>
              </a:stretch>
            </a:blipFill>
          </p:spPr>
          <p:txBody>
            <a:bodyPr wrap="square" lIns="0" tIns="0" rIns="0" bIns="0" rtlCol="0"/>
            <a:lstStyle/>
            <a:p>
              <a:endParaRPr/>
            </a:p>
          </p:txBody>
        </p:sp>
        <p:sp>
          <p:nvSpPr>
            <p:cNvPr id="61" name="object 61"/>
            <p:cNvSpPr/>
            <p:nvPr/>
          </p:nvSpPr>
          <p:spPr>
            <a:xfrm>
              <a:off x="3322178" y="3369810"/>
              <a:ext cx="24130" cy="145415"/>
            </a:xfrm>
            <a:custGeom>
              <a:avLst/>
              <a:gdLst/>
              <a:ahLst/>
              <a:cxnLst/>
              <a:rect l="l" t="t" r="r" b="b"/>
              <a:pathLst>
                <a:path w="24129" h="145414">
                  <a:moveTo>
                    <a:pt x="20358" y="144990"/>
                  </a:moveTo>
                  <a:lnTo>
                    <a:pt x="3148" y="144990"/>
                  </a:lnTo>
                  <a:lnTo>
                    <a:pt x="3148" y="43161"/>
                  </a:lnTo>
                  <a:lnTo>
                    <a:pt x="20358" y="43161"/>
                  </a:lnTo>
                  <a:lnTo>
                    <a:pt x="20358" y="144990"/>
                  </a:lnTo>
                  <a:close/>
                </a:path>
                <a:path w="24129" h="145414">
                  <a:moveTo>
                    <a:pt x="15321" y="22209"/>
                  </a:moveTo>
                  <a:lnTo>
                    <a:pt x="8605" y="22209"/>
                  </a:lnTo>
                  <a:lnTo>
                    <a:pt x="5771" y="21161"/>
                  </a:lnTo>
                  <a:lnTo>
                    <a:pt x="1154" y="16971"/>
                  </a:lnTo>
                  <a:lnTo>
                    <a:pt x="0" y="14317"/>
                  </a:lnTo>
                  <a:lnTo>
                    <a:pt x="0" y="7752"/>
                  </a:lnTo>
                  <a:lnTo>
                    <a:pt x="1154" y="5063"/>
                  </a:lnTo>
                  <a:lnTo>
                    <a:pt x="5771" y="1012"/>
                  </a:lnTo>
                  <a:lnTo>
                    <a:pt x="8605" y="0"/>
                  </a:lnTo>
                  <a:lnTo>
                    <a:pt x="15321" y="0"/>
                  </a:lnTo>
                  <a:lnTo>
                    <a:pt x="18154" y="1012"/>
                  </a:lnTo>
                  <a:lnTo>
                    <a:pt x="22772" y="5063"/>
                  </a:lnTo>
                  <a:lnTo>
                    <a:pt x="23926" y="7752"/>
                  </a:lnTo>
                  <a:lnTo>
                    <a:pt x="23926" y="14317"/>
                  </a:lnTo>
                  <a:lnTo>
                    <a:pt x="22772" y="16971"/>
                  </a:lnTo>
                  <a:lnTo>
                    <a:pt x="18154" y="21161"/>
                  </a:lnTo>
                  <a:lnTo>
                    <a:pt x="15321" y="22209"/>
                  </a:lnTo>
                  <a:close/>
                </a:path>
              </a:pathLst>
            </a:custGeom>
            <a:solidFill>
              <a:srgbClr val="FFFFFF">
                <a:alpha val="79998"/>
              </a:srgbClr>
            </a:solidFill>
          </p:spPr>
          <p:txBody>
            <a:bodyPr wrap="square" lIns="0" tIns="0" rIns="0" bIns="0" rtlCol="0"/>
            <a:lstStyle/>
            <a:p>
              <a:endParaRPr/>
            </a:p>
          </p:txBody>
        </p:sp>
        <p:sp>
          <p:nvSpPr>
            <p:cNvPr id="62" name="object 62"/>
            <p:cNvSpPr/>
            <p:nvPr/>
          </p:nvSpPr>
          <p:spPr>
            <a:xfrm>
              <a:off x="3373370" y="3410458"/>
              <a:ext cx="93817" cy="151276"/>
            </a:xfrm>
            <a:prstGeom prst="rect">
              <a:avLst/>
            </a:prstGeom>
            <a:blipFill>
              <a:blip r:embed="rId29" cstate="print"/>
              <a:stretch>
                <a:fillRect/>
              </a:stretch>
            </a:blipFill>
          </p:spPr>
          <p:txBody>
            <a:bodyPr wrap="square" lIns="0" tIns="0" rIns="0" bIns="0" rtlCol="0"/>
            <a:lstStyle/>
            <a:p>
              <a:endParaRPr/>
            </a:p>
          </p:txBody>
        </p:sp>
        <p:sp>
          <p:nvSpPr>
            <p:cNvPr id="63" name="object 63"/>
            <p:cNvSpPr/>
            <p:nvPr/>
          </p:nvSpPr>
          <p:spPr>
            <a:xfrm>
              <a:off x="3487989" y="3369810"/>
              <a:ext cx="24130" cy="145415"/>
            </a:xfrm>
            <a:custGeom>
              <a:avLst/>
              <a:gdLst/>
              <a:ahLst/>
              <a:cxnLst/>
              <a:rect l="l" t="t" r="r" b="b"/>
              <a:pathLst>
                <a:path w="24129" h="145414">
                  <a:moveTo>
                    <a:pt x="20358" y="144990"/>
                  </a:moveTo>
                  <a:lnTo>
                    <a:pt x="3148" y="144990"/>
                  </a:lnTo>
                  <a:lnTo>
                    <a:pt x="3148" y="43161"/>
                  </a:lnTo>
                  <a:lnTo>
                    <a:pt x="20358" y="43161"/>
                  </a:lnTo>
                  <a:lnTo>
                    <a:pt x="20358" y="144990"/>
                  </a:lnTo>
                  <a:close/>
                </a:path>
                <a:path w="24129" h="145414">
                  <a:moveTo>
                    <a:pt x="15321" y="22209"/>
                  </a:moveTo>
                  <a:lnTo>
                    <a:pt x="8605" y="22209"/>
                  </a:lnTo>
                  <a:lnTo>
                    <a:pt x="5771" y="21161"/>
                  </a:lnTo>
                  <a:lnTo>
                    <a:pt x="1154" y="16971"/>
                  </a:lnTo>
                  <a:lnTo>
                    <a:pt x="0" y="14317"/>
                  </a:lnTo>
                  <a:lnTo>
                    <a:pt x="0" y="7752"/>
                  </a:lnTo>
                  <a:lnTo>
                    <a:pt x="1154" y="5063"/>
                  </a:lnTo>
                  <a:lnTo>
                    <a:pt x="5771" y="1012"/>
                  </a:lnTo>
                  <a:lnTo>
                    <a:pt x="8605" y="0"/>
                  </a:lnTo>
                  <a:lnTo>
                    <a:pt x="15321" y="0"/>
                  </a:lnTo>
                  <a:lnTo>
                    <a:pt x="18154" y="1012"/>
                  </a:lnTo>
                  <a:lnTo>
                    <a:pt x="22772" y="5063"/>
                  </a:lnTo>
                  <a:lnTo>
                    <a:pt x="23926" y="7752"/>
                  </a:lnTo>
                  <a:lnTo>
                    <a:pt x="23926" y="14317"/>
                  </a:lnTo>
                  <a:lnTo>
                    <a:pt x="22772" y="16971"/>
                  </a:lnTo>
                  <a:lnTo>
                    <a:pt x="18154" y="21161"/>
                  </a:lnTo>
                  <a:lnTo>
                    <a:pt x="15321" y="22209"/>
                  </a:lnTo>
                  <a:close/>
                </a:path>
              </a:pathLst>
            </a:custGeom>
            <a:solidFill>
              <a:srgbClr val="FFFFFF">
                <a:alpha val="79998"/>
              </a:srgbClr>
            </a:solidFill>
          </p:spPr>
          <p:txBody>
            <a:bodyPr wrap="square" lIns="0" tIns="0" rIns="0" bIns="0" rtlCol="0"/>
            <a:lstStyle/>
            <a:p>
              <a:endParaRPr/>
            </a:p>
          </p:txBody>
        </p:sp>
        <p:sp>
          <p:nvSpPr>
            <p:cNvPr id="64" name="object 64"/>
            <p:cNvSpPr/>
            <p:nvPr/>
          </p:nvSpPr>
          <p:spPr>
            <a:xfrm>
              <a:off x="3534773" y="3384477"/>
              <a:ext cx="160975" cy="132838"/>
            </a:xfrm>
            <a:prstGeom prst="rect">
              <a:avLst/>
            </a:prstGeom>
            <a:blipFill>
              <a:blip r:embed="rId30" cstate="print"/>
              <a:stretch>
                <a:fillRect/>
              </a:stretch>
            </a:blipFill>
          </p:spPr>
          <p:txBody>
            <a:bodyPr wrap="square" lIns="0" tIns="0" rIns="0" bIns="0" rtlCol="0"/>
            <a:lstStyle/>
            <a:p>
              <a:endParaRPr/>
            </a:p>
          </p:txBody>
        </p:sp>
        <p:sp>
          <p:nvSpPr>
            <p:cNvPr id="65" name="object 65"/>
            <p:cNvSpPr/>
            <p:nvPr/>
          </p:nvSpPr>
          <p:spPr>
            <a:xfrm>
              <a:off x="3732082" y="3365620"/>
              <a:ext cx="28575" cy="151765"/>
            </a:xfrm>
            <a:custGeom>
              <a:avLst/>
              <a:gdLst/>
              <a:ahLst/>
              <a:cxnLst/>
              <a:rect l="l" t="t" r="r" b="b"/>
              <a:pathLst>
                <a:path w="28575" h="151764">
                  <a:moveTo>
                    <a:pt x="20638" y="151695"/>
                  </a:moveTo>
                  <a:lnTo>
                    <a:pt x="11683" y="151695"/>
                  </a:lnTo>
                  <a:lnTo>
                    <a:pt x="6996" y="149739"/>
                  </a:lnTo>
                  <a:lnTo>
                    <a:pt x="1399" y="141917"/>
                  </a:lnTo>
                  <a:lnTo>
                    <a:pt x="0" y="136190"/>
                  </a:lnTo>
                  <a:lnTo>
                    <a:pt x="0" y="0"/>
                  </a:lnTo>
                  <a:lnTo>
                    <a:pt x="17210" y="0"/>
                  </a:lnTo>
                  <a:lnTo>
                    <a:pt x="17210" y="132698"/>
                  </a:lnTo>
                  <a:lnTo>
                    <a:pt x="17700" y="134653"/>
                  </a:lnTo>
                  <a:lnTo>
                    <a:pt x="19659" y="136888"/>
                  </a:lnTo>
                  <a:lnTo>
                    <a:pt x="20778" y="137447"/>
                  </a:lnTo>
                  <a:lnTo>
                    <a:pt x="24101" y="137447"/>
                  </a:lnTo>
                  <a:lnTo>
                    <a:pt x="24836" y="137307"/>
                  </a:lnTo>
                  <a:lnTo>
                    <a:pt x="25815" y="137028"/>
                  </a:lnTo>
                  <a:lnTo>
                    <a:pt x="28124" y="150019"/>
                  </a:lnTo>
                  <a:lnTo>
                    <a:pt x="27005" y="150577"/>
                  </a:lnTo>
                  <a:lnTo>
                    <a:pt x="25675" y="150996"/>
                  </a:lnTo>
                  <a:lnTo>
                    <a:pt x="22597" y="151555"/>
                  </a:lnTo>
                  <a:close/>
                </a:path>
              </a:pathLst>
            </a:custGeom>
            <a:solidFill>
              <a:srgbClr val="FFFFFF">
                <a:alpha val="79998"/>
              </a:srgbClr>
            </a:solidFill>
          </p:spPr>
          <p:txBody>
            <a:bodyPr wrap="square" lIns="0" tIns="0" rIns="0" bIns="0" rtlCol="0"/>
            <a:lstStyle/>
            <a:p>
              <a:endParaRPr/>
            </a:p>
          </p:txBody>
        </p:sp>
      </p:grpSp>
      <p:grpSp>
        <p:nvGrpSpPr>
          <p:cNvPr id="66" name="object 66"/>
          <p:cNvGrpSpPr/>
          <p:nvPr/>
        </p:nvGrpSpPr>
        <p:grpSpPr>
          <a:xfrm>
            <a:off x="3827562" y="3374839"/>
            <a:ext cx="473075" cy="184150"/>
            <a:chOff x="3827562" y="3374839"/>
            <a:chExt cx="473075" cy="184150"/>
          </a:xfrm>
        </p:grpSpPr>
        <p:sp>
          <p:nvSpPr>
            <p:cNvPr id="67" name="object 67"/>
            <p:cNvSpPr/>
            <p:nvPr/>
          </p:nvSpPr>
          <p:spPr>
            <a:xfrm>
              <a:off x="3827562" y="3374839"/>
              <a:ext cx="286701" cy="142476"/>
            </a:xfrm>
            <a:prstGeom prst="rect">
              <a:avLst/>
            </a:prstGeom>
            <a:blipFill>
              <a:blip r:embed="rId31" cstate="print"/>
              <a:stretch>
                <a:fillRect/>
              </a:stretch>
            </a:blipFill>
          </p:spPr>
          <p:txBody>
            <a:bodyPr wrap="square" lIns="0" tIns="0" rIns="0" bIns="0" rtlCol="0"/>
            <a:lstStyle/>
            <a:p>
              <a:endParaRPr/>
            </a:p>
          </p:txBody>
        </p:sp>
        <p:sp>
          <p:nvSpPr>
            <p:cNvPr id="68" name="object 68"/>
            <p:cNvSpPr/>
            <p:nvPr/>
          </p:nvSpPr>
          <p:spPr>
            <a:xfrm>
              <a:off x="4145330" y="3410458"/>
              <a:ext cx="155309" cy="148133"/>
            </a:xfrm>
            <a:prstGeom prst="rect">
              <a:avLst/>
            </a:prstGeom>
            <a:blipFill>
              <a:blip r:embed="rId15" cstate="print"/>
              <a:stretch>
                <a:fillRect/>
              </a:stretch>
            </a:blipFill>
          </p:spPr>
          <p:txBody>
            <a:bodyPr wrap="square" lIns="0" tIns="0" rIns="0" bIns="0" rtlCol="0"/>
            <a:lstStyle/>
            <a:p>
              <a:endParaRPr/>
            </a:p>
          </p:txBody>
        </p:sp>
      </p:grpSp>
      <p:grpSp>
        <p:nvGrpSpPr>
          <p:cNvPr id="69" name="object 69"/>
          <p:cNvGrpSpPr/>
          <p:nvPr/>
        </p:nvGrpSpPr>
        <p:grpSpPr>
          <a:xfrm>
            <a:off x="1885950" y="3990975"/>
            <a:ext cx="381000" cy="381000"/>
            <a:chOff x="1885950" y="3990975"/>
            <a:chExt cx="381000" cy="381000"/>
          </a:xfrm>
        </p:grpSpPr>
        <p:sp>
          <p:nvSpPr>
            <p:cNvPr id="70" name="object 70"/>
            <p:cNvSpPr/>
            <p:nvPr/>
          </p:nvSpPr>
          <p:spPr>
            <a:xfrm>
              <a:off x="1885950" y="3990975"/>
              <a:ext cx="381000" cy="381000"/>
            </a:xfrm>
            <a:custGeom>
              <a:avLst/>
              <a:gdLst/>
              <a:ahLst/>
              <a:cxnLst/>
              <a:rect l="l" t="t" r="r" b="b"/>
              <a:pathLst>
                <a:path w="381000" h="381000">
                  <a:moveTo>
                    <a:pt x="381000" y="381000"/>
                  </a:moveTo>
                  <a:lnTo>
                    <a:pt x="0" y="381000"/>
                  </a:lnTo>
                  <a:lnTo>
                    <a:pt x="0" y="0"/>
                  </a:lnTo>
                  <a:lnTo>
                    <a:pt x="381000" y="0"/>
                  </a:lnTo>
                  <a:lnTo>
                    <a:pt x="381000" y="381000"/>
                  </a:lnTo>
                  <a:close/>
                </a:path>
              </a:pathLst>
            </a:custGeom>
            <a:solidFill>
              <a:srgbClr val="FFFFFF">
                <a:alpha val="90199"/>
              </a:srgbClr>
            </a:solidFill>
          </p:spPr>
          <p:txBody>
            <a:bodyPr wrap="square" lIns="0" tIns="0" rIns="0" bIns="0" rtlCol="0"/>
            <a:lstStyle/>
            <a:p>
              <a:endParaRPr/>
            </a:p>
          </p:txBody>
        </p:sp>
        <p:sp>
          <p:nvSpPr>
            <p:cNvPr id="71" name="object 71"/>
            <p:cNvSpPr/>
            <p:nvPr/>
          </p:nvSpPr>
          <p:spPr>
            <a:xfrm>
              <a:off x="2038301" y="4126252"/>
              <a:ext cx="71323" cy="111442"/>
            </a:xfrm>
            <a:prstGeom prst="rect">
              <a:avLst/>
            </a:prstGeom>
            <a:blipFill>
              <a:blip r:embed="rId32" cstate="print"/>
              <a:stretch>
                <a:fillRect/>
              </a:stretch>
            </a:blipFill>
          </p:spPr>
          <p:txBody>
            <a:bodyPr wrap="square" lIns="0" tIns="0" rIns="0" bIns="0" rtlCol="0"/>
            <a:lstStyle/>
            <a:p>
              <a:endParaRPr/>
            </a:p>
          </p:txBody>
        </p:sp>
      </p:grpSp>
      <p:grpSp>
        <p:nvGrpSpPr>
          <p:cNvPr id="72" name="object 72"/>
          <p:cNvGrpSpPr/>
          <p:nvPr/>
        </p:nvGrpSpPr>
        <p:grpSpPr>
          <a:xfrm>
            <a:off x="2484925" y="4085736"/>
            <a:ext cx="706755" cy="264795"/>
            <a:chOff x="2484925" y="4085736"/>
            <a:chExt cx="706755" cy="264795"/>
          </a:xfrm>
        </p:grpSpPr>
        <p:sp>
          <p:nvSpPr>
            <p:cNvPr id="73" name="object 73"/>
            <p:cNvSpPr/>
            <p:nvPr/>
          </p:nvSpPr>
          <p:spPr>
            <a:xfrm>
              <a:off x="2484920" y="4085742"/>
              <a:ext cx="118745" cy="200660"/>
            </a:xfrm>
            <a:custGeom>
              <a:avLst/>
              <a:gdLst/>
              <a:ahLst/>
              <a:cxnLst/>
              <a:rect l="l" t="t" r="r" b="b"/>
              <a:pathLst>
                <a:path w="118744" h="200660">
                  <a:moveTo>
                    <a:pt x="118452" y="178993"/>
                  </a:moveTo>
                  <a:lnTo>
                    <a:pt x="25336" y="178993"/>
                  </a:lnTo>
                  <a:lnTo>
                    <a:pt x="25336" y="106629"/>
                  </a:lnTo>
                  <a:lnTo>
                    <a:pt x="101358" y="106629"/>
                  </a:lnTo>
                  <a:lnTo>
                    <a:pt x="101358" y="85051"/>
                  </a:lnTo>
                  <a:lnTo>
                    <a:pt x="25336" y="85051"/>
                  </a:lnTo>
                  <a:lnTo>
                    <a:pt x="25336" y="21577"/>
                  </a:lnTo>
                  <a:lnTo>
                    <a:pt x="115392" y="21577"/>
                  </a:lnTo>
                  <a:lnTo>
                    <a:pt x="115392" y="0"/>
                  </a:lnTo>
                  <a:lnTo>
                    <a:pt x="0" y="0"/>
                  </a:lnTo>
                  <a:lnTo>
                    <a:pt x="0" y="21577"/>
                  </a:lnTo>
                  <a:lnTo>
                    <a:pt x="0" y="85051"/>
                  </a:lnTo>
                  <a:lnTo>
                    <a:pt x="0" y="106629"/>
                  </a:lnTo>
                  <a:lnTo>
                    <a:pt x="0" y="178993"/>
                  </a:lnTo>
                  <a:lnTo>
                    <a:pt x="0" y="200571"/>
                  </a:lnTo>
                  <a:lnTo>
                    <a:pt x="118452" y="200571"/>
                  </a:lnTo>
                  <a:lnTo>
                    <a:pt x="118452" y="178993"/>
                  </a:lnTo>
                  <a:close/>
                </a:path>
              </a:pathLst>
            </a:custGeom>
            <a:solidFill>
              <a:srgbClr val="FFFFFF">
                <a:alpha val="90199"/>
              </a:srgbClr>
            </a:solidFill>
          </p:spPr>
          <p:txBody>
            <a:bodyPr wrap="square" lIns="0" tIns="0" rIns="0" bIns="0" rtlCol="0"/>
            <a:lstStyle/>
            <a:p>
              <a:endParaRPr/>
            </a:p>
          </p:txBody>
        </p:sp>
        <p:sp>
          <p:nvSpPr>
            <p:cNvPr id="74" name="object 74"/>
            <p:cNvSpPr/>
            <p:nvPr/>
          </p:nvSpPr>
          <p:spPr>
            <a:xfrm>
              <a:off x="2632988" y="4134408"/>
              <a:ext cx="109597" cy="155563"/>
            </a:xfrm>
            <a:prstGeom prst="rect">
              <a:avLst/>
            </a:prstGeom>
            <a:blipFill>
              <a:blip r:embed="rId33" cstate="print"/>
              <a:stretch>
                <a:fillRect/>
              </a:stretch>
            </a:blipFill>
          </p:spPr>
          <p:txBody>
            <a:bodyPr wrap="square" lIns="0" tIns="0" rIns="0" bIns="0" rtlCol="0"/>
            <a:lstStyle/>
            <a:p>
              <a:endParaRPr/>
            </a:p>
          </p:txBody>
        </p:sp>
        <p:sp>
          <p:nvSpPr>
            <p:cNvPr id="75" name="object 75"/>
            <p:cNvSpPr/>
            <p:nvPr/>
          </p:nvSpPr>
          <p:spPr>
            <a:xfrm>
              <a:off x="2767009" y="4134408"/>
              <a:ext cx="109597" cy="155563"/>
            </a:xfrm>
            <a:prstGeom prst="rect">
              <a:avLst/>
            </a:prstGeom>
            <a:blipFill>
              <a:blip r:embed="rId33" cstate="print"/>
              <a:stretch>
                <a:fillRect/>
              </a:stretch>
            </a:blipFill>
          </p:spPr>
          <p:txBody>
            <a:bodyPr wrap="square" lIns="0" tIns="0" rIns="0" bIns="0" rtlCol="0"/>
            <a:lstStyle/>
            <a:p>
              <a:endParaRPr/>
            </a:p>
          </p:txBody>
        </p:sp>
        <p:sp>
          <p:nvSpPr>
            <p:cNvPr id="76" name="object 76"/>
            <p:cNvSpPr/>
            <p:nvPr/>
          </p:nvSpPr>
          <p:spPr>
            <a:xfrm>
              <a:off x="2908356" y="4134408"/>
              <a:ext cx="116313" cy="155563"/>
            </a:xfrm>
            <a:prstGeom prst="rect">
              <a:avLst/>
            </a:prstGeom>
            <a:blipFill>
              <a:blip r:embed="rId34" cstate="print"/>
              <a:stretch>
                <a:fillRect/>
              </a:stretch>
            </a:blipFill>
          </p:spPr>
          <p:txBody>
            <a:bodyPr wrap="square" lIns="0" tIns="0" rIns="0" bIns="0" rtlCol="0"/>
            <a:lstStyle/>
            <a:p>
              <a:endParaRPr/>
            </a:p>
          </p:txBody>
        </p:sp>
        <p:sp>
          <p:nvSpPr>
            <p:cNvPr id="77" name="object 77"/>
            <p:cNvSpPr/>
            <p:nvPr/>
          </p:nvSpPr>
          <p:spPr>
            <a:xfrm>
              <a:off x="3056113" y="4138068"/>
              <a:ext cx="135241" cy="211992"/>
            </a:xfrm>
            <a:prstGeom prst="rect">
              <a:avLst/>
            </a:prstGeom>
            <a:blipFill>
              <a:blip r:embed="rId35" cstate="print"/>
              <a:stretch>
                <a:fillRect/>
              </a:stretch>
            </a:blipFill>
          </p:spPr>
          <p:txBody>
            <a:bodyPr wrap="square" lIns="0" tIns="0" rIns="0" bIns="0" rtlCol="0"/>
            <a:lstStyle/>
            <a:p>
              <a:endParaRPr/>
            </a:p>
          </p:txBody>
        </p:sp>
      </p:grpSp>
      <p:grpSp>
        <p:nvGrpSpPr>
          <p:cNvPr id="78" name="object 78"/>
          <p:cNvGrpSpPr/>
          <p:nvPr/>
        </p:nvGrpSpPr>
        <p:grpSpPr>
          <a:xfrm>
            <a:off x="3275605" y="4075233"/>
            <a:ext cx="575945" cy="215265"/>
            <a:chOff x="3275605" y="4075233"/>
            <a:chExt cx="575945" cy="215265"/>
          </a:xfrm>
        </p:grpSpPr>
        <p:sp>
          <p:nvSpPr>
            <p:cNvPr id="79" name="object 79"/>
            <p:cNvSpPr/>
            <p:nvPr/>
          </p:nvSpPr>
          <p:spPr>
            <a:xfrm>
              <a:off x="3275605" y="4138068"/>
              <a:ext cx="204540" cy="148242"/>
            </a:xfrm>
            <a:prstGeom prst="rect">
              <a:avLst/>
            </a:prstGeom>
            <a:blipFill>
              <a:blip r:embed="rId5" cstate="print"/>
              <a:stretch>
                <a:fillRect/>
              </a:stretch>
            </a:blipFill>
          </p:spPr>
          <p:txBody>
            <a:bodyPr wrap="square" lIns="0" tIns="0" rIns="0" bIns="0" rtlCol="0"/>
            <a:lstStyle/>
            <a:p>
              <a:endParaRPr/>
            </a:p>
          </p:txBody>
        </p:sp>
        <p:sp>
          <p:nvSpPr>
            <p:cNvPr id="80" name="object 80"/>
            <p:cNvSpPr/>
            <p:nvPr/>
          </p:nvSpPr>
          <p:spPr>
            <a:xfrm>
              <a:off x="3518620" y="4134408"/>
              <a:ext cx="81816" cy="151902"/>
            </a:xfrm>
            <a:prstGeom prst="rect">
              <a:avLst/>
            </a:prstGeom>
            <a:blipFill>
              <a:blip r:embed="rId6" cstate="print"/>
              <a:stretch>
                <a:fillRect/>
              </a:stretch>
            </a:blipFill>
          </p:spPr>
          <p:txBody>
            <a:bodyPr wrap="square" lIns="0" tIns="0" rIns="0" bIns="0" rtlCol="0"/>
            <a:lstStyle/>
            <a:p>
              <a:endParaRPr/>
            </a:p>
          </p:txBody>
        </p:sp>
        <p:sp>
          <p:nvSpPr>
            <p:cNvPr id="81" name="object 81"/>
            <p:cNvSpPr/>
            <p:nvPr/>
          </p:nvSpPr>
          <p:spPr>
            <a:xfrm>
              <a:off x="3626085" y="4075233"/>
              <a:ext cx="34925" cy="211454"/>
            </a:xfrm>
            <a:custGeom>
              <a:avLst/>
              <a:gdLst/>
              <a:ahLst/>
              <a:cxnLst/>
              <a:rect l="l" t="t" r="r" b="b"/>
              <a:pathLst>
                <a:path w="34925" h="211454">
                  <a:moveTo>
                    <a:pt x="29612" y="211077"/>
                  </a:moveTo>
                  <a:lnTo>
                    <a:pt x="4579" y="211077"/>
                  </a:lnTo>
                  <a:lnTo>
                    <a:pt x="4579" y="62835"/>
                  </a:lnTo>
                  <a:lnTo>
                    <a:pt x="29612" y="62835"/>
                  </a:lnTo>
                  <a:lnTo>
                    <a:pt x="29612" y="211077"/>
                  </a:lnTo>
                  <a:close/>
                </a:path>
                <a:path w="34925" h="211454">
                  <a:moveTo>
                    <a:pt x="22285" y="32332"/>
                  </a:moveTo>
                  <a:lnTo>
                    <a:pt x="12516" y="32332"/>
                  </a:lnTo>
                  <a:lnTo>
                    <a:pt x="8395" y="30807"/>
                  </a:lnTo>
                  <a:lnTo>
                    <a:pt x="1679" y="24707"/>
                  </a:lnTo>
                  <a:lnTo>
                    <a:pt x="0" y="20843"/>
                  </a:lnTo>
                  <a:lnTo>
                    <a:pt x="0" y="11285"/>
                  </a:lnTo>
                  <a:lnTo>
                    <a:pt x="1679" y="7371"/>
                  </a:lnTo>
                  <a:lnTo>
                    <a:pt x="8395" y="1474"/>
                  </a:lnTo>
                  <a:lnTo>
                    <a:pt x="12516" y="0"/>
                  </a:lnTo>
                  <a:lnTo>
                    <a:pt x="22285" y="0"/>
                  </a:lnTo>
                  <a:lnTo>
                    <a:pt x="26407" y="1474"/>
                  </a:lnTo>
                  <a:lnTo>
                    <a:pt x="33123" y="7371"/>
                  </a:lnTo>
                  <a:lnTo>
                    <a:pt x="34802" y="11285"/>
                  </a:lnTo>
                  <a:lnTo>
                    <a:pt x="34802" y="20843"/>
                  </a:lnTo>
                  <a:lnTo>
                    <a:pt x="33123" y="24707"/>
                  </a:lnTo>
                  <a:lnTo>
                    <a:pt x="26407" y="30807"/>
                  </a:lnTo>
                  <a:lnTo>
                    <a:pt x="22285" y="32332"/>
                  </a:lnTo>
                  <a:close/>
                </a:path>
              </a:pathLst>
            </a:custGeom>
            <a:solidFill>
              <a:srgbClr val="FFFFFF">
                <a:alpha val="90199"/>
              </a:srgbClr>
            </a:solidFill>
          </p:spPr>
          <p:txBody>
            <a:bodyPr wrap="square" lIns="0" tIns="0" rIns="0" bIns="0" rtlCol="0"/>
            <a:lstStyle/>
            <a:p>
              <a:endParaRPr/>
            </a:p>
          </p:txBody>
        </p:sp>
        <p:sp>
          <p:nvSpPr>
            <p:cNvPr id="82" name="object 82"/>
            <p:cNvSpPr/>
            <p:nvPr/>
          </p:nvSpPr>
          <p:spPr>
            <a:xfrm>
              <a:off x="3694157" y="4096585"/>
              <a:ext cx="91890" cy="193386"/>
            </a:xfrm>
            <a:prstGeom prst="rect">
              <a:avLst/>
            </a:prstGeom>
            <a:blipFill>
              <a:blip r:embed="rId7" cstate="print"/>
              <a:stretch>
                <a:fillRect/>
              </a:stretch>
            </a:blipFill>
          </p:spPr>
          <p:txBody>
            <a:bodyPr wrap="square" lIns="0" tIns="0" rIns="0" bIns="0" rtlCol="0"/>
            <a:lstStyle/>
            <a:p>
              <a:endParaRPr/>
            </a:p>
          </p:txBody>
        </p:sp>
        <p:sp>
          <p:nvSpPr>
            <p:cNvPr id="83" name="object 83"/>
            <p:cNvSpPr/>
            <p:nvPr/>
          </p:nvSpPr>
          <p:spPr>
            <a:xfrm>
              <a:off x="3816585" y="4075233"/>
              <a:ext cx="34925" cy="211454"/>
            </a:xfrm>
            <a:custGeom>
              <a:avLst/>
              <a:gdLst/>
              <a:ahLst/>
              <a:cxnLst/>
              <a:rect l="l" t="t" r="r" b="b"/>
              <a:pathLst>
                <a:path w="34925" h="211454">
                  <a:moveTo>
                    <a:pt x="29612" y="211077"/>
                  </a:moveTo>
                  <a:lnTo>
                    <a:pt x="4579" y="211077"/>
                  </a:lnTo>
                  <a:lnTo>
                    <a:pt x="4579" y="62835"/>
                  </a:lnTo>
                  <a:lnTo>
                    <a:pt x="29612" y="62835"/>
                  </a:lnTo>
                  <a:lnTo>
                    <a:pt x="29612" y="211077"/>
                  </a:lnTo>
                  <a:close/>
                </a:path>
                <a:path w="34925" h="211454">
                  <a:moveTo>
                    <a:pt x="22285" y="32332"/>
                  </a:moveTo>
                  <a:lnTo>
                    <a:pt x="12516" y="32332"/>
                  </a:lnTo>
                  <a:lnTo>
                    <a:pt x="8395" y="30807"/>
                  </a:lnTo>
                  <a:lnTo>
                    <a:pt x="1679" y="24707"/>
                  </a:lnTo>
                  <a:lnTo>
                    <a:pt x="0" y="20843"/>
                  </a:lnTo>
                  <a:lnTo>
                    <a:pt x="0" y="11285"/>
                  </a:lnTo>
                  <a:lnTo>
                    <a:pt x="1679" y="7371"/>
                  </a:lnTo>
                  <a:lnTo>
                    <a:pt x="8395" y="1474"/>
                  </a:lnTo>
                  <a:lnTo>
                    <a:pt x="12516" y="0"/>
                  </a:lnTo>
                  <a:lnTo>
                    <a:pt x="22285" y="0"/>
                  </a:lnTo>
                  <a:lnTo>
                    <a:pt x="26407" y="1474"/>
                  </a:lnTo>
                  <a:lnTo>
                    <a:pt x="33123" y="7371"/>
                  </a:lnTo>
                  <a:lnTo>
                    <a:pt x="34802" y="11285"/>
                  </a:lnTo>
                  <a:lnTo>
                    <a:pt x="34802" y="20843"/>
                  </a:lnTo>
                  <a:lnTo>
                    <a:pt x="33123" y="24707"/>
                  </a:lnTo>
                  <a:lnTo>
                    <a:pt x="26407" y="30807"/>
                  </a:lnTo>
                  <a:lnTo>
                    <a:pt x="22285" y="32332"/>
                  </a:lnTo>
                  <a:close/>
                </a:path>
              </a:pathLst>
            </a:custGeom>
            <a:solidFill>
              <a:srgbClr val="FFFFFF">
                <a:alpha val="90199"/>
              </a:srgbClr>
            </a:solidFill>
          </p:spPr>
          <p:txBody>
            <a:bodyPr wrap="square" lIns="0" tIns="0" rIns="0" bIns="0" rtlCol="0"/>
            <a:lstStyle/>
            <a:p>
              <a:endParaRPr/>
            </a:p>
          </p:txBody>
        </p:sp>
      </p:grpSp>
      <p:grpSp>
        <p:nvGrpSpPr>
          <p:cNvPr id="84" name="object 84"/>
          <p:cNvGrpSpPr/>
          <p:nvPr/>
        </p:nvGrpSpPr>
        <p:grpSpPr>
          <a:xfrm>
            <a:off x="3902363" y="4134408"/>
            <a:ext cx="298450" cy="220345"/>
            <a:chOff x="3902363" y="4134408"/>
            <a:chExt cx="298450" cy="220345"/>
          </a:xfrm>
        </p:grpSpPr>
        <p:sp>
          <p:nvSpPr>
            <p:cNvPr id="85" name="object 85"/>
            <p:cNvSpPr/>
            <p:nvPr/>
          </p:nvSpPr>
          <p:spPr>
            <a:xfrm>
              <a:off x="4064164" y="4134408"/>
              <a:ext cx="136462" cy="220228"/>
            </a:xfrm>
            <a:prstGeom prst="rect">
              <a:avLst/>
            </a:prstGeom>
            <a:blipFill>
              <a:blip r:embed="rId9" cstate="print"/>
              <a:stretch>
                <a:fillRect/>
              </a:stretch>
            </a:blipFill>
          </p:spPr>
          <p:txBody>
            <a:bodyPr wrap="square" lIns="0" tIns="0" rIns="0" bIns="0" rtlCol="0"/>
            <a:lstStyle/>
            <a:p>
              <a:endParaRPr/>
            </a:p>
          </p:txBody>
        </p:sp>
        <p:sp>
          <p:nvSpPr>
            <p:cNvPr id="86" name="object 86"/>
            <p:cNvSpPr/>
            <p:nvPr/>
          </p:nvSpPr>
          <p:spPr>
            <a:xfrm>
              <a:off x="3902363" y="4134408"/>
              <a:ext cx="118755" cy="151902"/>
            </a:xfrm>
            <a:prstGeom prst="rect">
              <a:avLst/>
            </a:prstGeom>
            <a:blipFill>
              <a:blip r:embed="rId36" cstate="print"/>
              <a:stretch>
                <a:fillRect/>
              </a:stretch>
            </a:blipFill>
          </p:spPr>
          <p:txBody>
            <a:bodyPr wrap="square" lIns="0" tIns="0" rIns="0" bIns="0" rtlCol="0"/>
            <a:lstStyle/>
            <a:p>
              <a:endParaRPr/>
            </a:p>
          </p:txBody>
        </p:sp>
      </p:grpSp>
      <p:sp>
        <p:nvSpPr>
          <p:cNvPr id="87" name="object 87"/>
          <p:cNvSpPr/>
          <p:nvPr/>
        </p:nvSpPr>
        <p:spPr>
          <a:xfrm>
            <a:off x="2476339" y="4516868"/>
            <a:ext cx="1289095" cy="190910"/>
          </a:xfrm>
          <a:prstGeom prst="rect">
            <a:avLst/>
          </a:prstGeom>
          <a:blipFill>
            <a:blip r:embed="rId37" cstate="print"/>
            <a:stretch>
              <a:fillRect/>
            </a:stretch>
          </a:blipFill>
        </p:spPr>
        <p:txBody>
          <a:bodyPr wrap="square" lIns="0" tIns="0" rIns="0" bIns="0" rtlCol="0"/>
          <a:lstStyle/>
          <a:p>
            <a:endParaRPr/>
          </a:p>
        </p:txBody>
      </p:sp>
      <p:sp>
        <p:nvSpPr>
          <p:cNvPr id="88" name="object 88"/>
          <p:cNvSpPr/>
          <p:nvPr/>
        </p:nvSpPr>
        <p:spPr>
          <a:xfrm>
            <a:off x="2463326" y="4861939"/>
            <a:ext cx="1558171" cy="150894"/>
          </a:xfrm>
          <a:prstGeom prst="rect">
            <a:avLst/>
          </a:prstGeom>
          <a:blipFill>
            <a:blip r:embed="rId38" cstate="print"/>
            <a:stretch>
              <a:fillRect/>
            </a:stretch>
          </a:blipFill>
        </p:spPr>
        <p:txBody>
          <a:bodyPr wrap="square" lIns="0" tIns="0" rIns="0" bIns="0" rtlCol="0"/>
          <a:lstStyle/>
          <a:p>
            <a:endParaRPr/>
          </a:p>
        </p:txBody>
      </p:sp>
      <p:grpSp>
        <p:nvGrpSpPr>
          <p:cNvPr id="89" name="object 89"/>
          <p:cNvGrpSpPr/>
          <p:nvPr/>
        </p:nvGrpSpPr>
        <p:grpSpPr>
          <a:xfrm>
            <a:off x="2468363" y="5211179"/>
            <a:ext cx="655320" cy="151130"/>
            <a:chOff x="2468363" y="5211179"/>
            <a:chExt cx="655320" cy="151130"/>
          </a:xfrm>
        </p:grpSpPr>
        <p:sp>
          <p:nvSpPr>
            <p:cNvPr id="90" name="object 90"/>
            <p:cNvSpPr/>
            <p:nvPr/>
          </p:nvSpPr>
          <p:spPr>
            <a:xfrm>
              <a:off x="2468363" y="5220349"/>
              <a:ext cx="117744" cy="141723"/>
            </a:xfrm>
            <a:prstGeom prst="rect">
              <a:avLst/>
            </a:prstGeom>
            <a:blipFill>
              <a:blip r:embed="rId39" cstate="print"/>
              <a:stretch>
                <a:fillRect/>
              </a:stretch>
            </a:blipFill>
          </p:spPr>
          <p:txBody>
            <a:bodyPr wrap="square" lIns="0" tIns="0" rIns="0" bIns="0" rtlCol="0"/>
            <a:lstStyle/>
            <a:p>
              <a:endParaRPr/>
            </a:p>
          </p:txBody>
        </p:sp>
        <p:sp>
          <p:nvSpPr>
            <p:cNvPr id="91" name="object 91"/>
            <p:cNvSpPr/>
            <p:nvPr/>
          </p:nvSpPr>
          <p:spPr>
            <a:xfrm>
              <a:off x="2616751" y="5258281"/>
              <a:ext cx="81224" cy="103791"/>
            </a:xfrm>
            <a:prstGeom prst="rect">
              <a:avLst/>
            </a:prstGeom>
            <a:blipFill>
              <a:blip r:embed="rId40" cstate="print"/>
              <a:stretch>
                <a:fillRect/>
              </a:stretch>
            </a:blipFill>
          </p:spPr>
          <p:txBody>
            <a:bodyPr wrap="square" lIns="0" tIns="0" rIns="0" bIns="0" rtlCol="0"/>
            <a:lstStyle/>
            <a:p>
              <a:endParaRPr/>
            </a:p>
          </p:txBody>
        </p:sp>
        <p:sp>
          <p:nvSpPr>
            <p:cNvPr id="92" name="object 92"/>
            <p:cNvSpPr/>
            <p:nvPr/>
          </p:nvSpPr>
          <p:spPr>
            <a:xfrm>
              <a:off x="2724416" y="5211190"/>
              <a:ext cx="166370" cy="151130"/>
            </a:xfrm>
            <a:custGeom>
              <a:avLst/>
              <a:gdLst/>
              <a:ahLst/>
              <a:cxnLst/>
              <a:rect l="l" t="t" r="r" b="b"/>
              <a:pathLst>
                <a:path w="166369" h="151129">
                  <a:moveTo>
                    <a:pt x="63169" y="147142"/>
                  </a:moveTo>
                  <a:lnTo>
                    <a:pt x="59817" y="134213"/>
                  </a:lnTo>
                  <a:lnTo>
                    <a:pt x="58140" y="134912"/>
                  </a:lnTo>
                  <a:lnTo>
                    <a:pt x="56248" y="135534"/>
                  </a:lnTo>
                  <a:lnTo>
                    <a:pt x="52057" y="136652"/>
                  </a:lnTo>
                  <a:lnTo>
                    <a:pt x="50088" y="136931"/>
                  </a:lnTo>
                  <a:lnTo>
                    <a:pt x="42392" y="136931"/>
                  </a:lnTo>
                  <a:lnTo>
                    <a:pt x="38303" y="135216"/>
                  </a:lnTo>
                  <a:lnTo>
                    <a:pt x="33680" y="128409"/>
                  </a:lnTo>
                  <a:lnTo>
                    <a:pt x="32537" y="123583"/>
                  </a:lnTo>
                  <a:lnTo>
                    <a:pt x="32537" y="61061"/>
                  </a:lnTo>
                  <a:lnTo>
                    <a:pt x="60032" y="61061"/>
                  </a:lnTo>
                  <a:lnTo>
                    <a:pt x="60032" y="47091"/>
                  </a:lnTo>
                  <a:lnTo>
                    <a:pt x="32537" y="47091"/>
                  </a:lnTo>
                  <a:lnTo>
                    <a:pt x="32537" y="18757"/>
                  </a:lnTo>
                  <a:lnTo>
                    <a:pt x="18046" y="18757"/>
                  </a:lnTo>
                  <a:lnTo>
                    <a:pt x="15951" y="47091"/>
                  </a:lnTo>
                  <a:lnTo>
                    <a:pt x="0" y="48133"/>
                  </a:lnTo>
                  <a:lnTo>
                    <a:pt x="0" y="61061"/>
                  </a:lnTo>
                  <a:lnTo>
                    <a:pt x="15113" y="61061"/>
                  </a:lnTo>
                  <a:lnTo>
                    <a:pt x="15113" y="122123"/>
                  </a:lnTo>
                  <a:lnTo>
                    <a:pt x="15595" y="126707"/>
                  </a:lnTo>
                  <a:lnTo>
                    <a:pt x="38823" y="150888"/>
                  </a:lnTo>
                  <a:lnTo>
                    <a:pt x="47498" y="150888"/>
                  </a:lnTo>
                  <a:lnTo>
                    <a:pt x="50761" y="150507"/>
                  </a:lnTo>
                  <a:lnTo>
                    <a:pt x="57327" y="148983"/>
                  </a:lnTo>
                  <a:lnTo>
                    <a:pt x="60375" y="148107"/>
                  </a:lnTo>
                  <a:lnTo>
                    <a:pt x="63169" y="147142"/>
                  </a:lnTo>
                  <a:close/>
                </a:path>
                <a:path w="166369" h="151129">
                  <a:moveTo>
                    <a:pt x="115430" y="149225"/>
                  </a:moveTo>
                  <a:lnTo>
                    <a:pt x="113131" y="136296"/>
                  </a:lnTo>
                  <a:lnTo>
                    <a:pt x="112141" y="136575"/>
                  </a:lnTo>
                  <a:lnTo>
                    <a:pt x="111417" y="136715"/>
                  </a:lnTo>
                  <a:lnTo>
                    <a:pt x="108089" y="136715"/>
                  </a:lnTo>
                  <a:lnTo>
                    <a:pt x="106972" y="136156"/>
                  </a:lnTo>
                  <a:lnTo>
                    <a:pt x="105003" y="133934"/>
                  </a:lnTo>
                  <a:lnTo>
                    <a:pt x="104521" y="131991"/>
                  </a:lnTo>
                  <a:lnTo>
                    <a:pt x="104521" y="0"/>
                  </a:lnTo>
                  <a:lnTo>
                    <a:pt x="87312" y="0"/>
                  </a:lnTo>
                  <a:lnTo>
                    <a:pt x="87312" y="135470"/>
                  </a:lnTo>
                  <a:lnTo>
                    <a:pt x="88709" y="141160"/>
                  </a:lnTo>
                  <a:lnTo>
                    <a:pt x="94310" y="148945"/>
                  </a:lnTo>
                  <a:lnTo>
                    <a:pt x="98996" y="150888"/>
                  </a:lnTo>
                  <a:lnTo>
                    <a:pt x="107950" y="150888"/>
                  </a:lnTo>
                  <a:lnTo>
                    <a:pt x="109905" y="150749"/>
                  </a:lnTo>
                  <a:lnTo>
                    <a:pt x="112979" y="150190"/>
                  </a:lnTo>
                  <a:lnTo>
                    <a:pt x="114312" y="149783"/>
                  </a:lnTo>
                  <a:lnTo>
                    <a:pt x="115430" y="149225"/>
                  </a:lnTo>
                  <a:close/>
                </a:path>
                <a:path w="166369" h="151129">
                  <a:moveTo>
                    <a:pt x="162242" y="47091"/>
                  </a:moveTo>
                  <a:lnTo>
                    <a:pt x="145034" y="47091"/>
                  </a:lnTo>
                  <a:lnTo>
                    <a:pt x="145034" y="148386"/>
                  </a:lnTo>
                  <a:lnTo>
                    <a:pt x="162242" y="148386"/>
                  </a:lnTo>
                  <a:lnTo>
                    <a:pt x="162242" y="47091"/>
                  </a:lnTo>
                  <a:close/>
                </a:path>
                <a:path w="166369" h="151129">
                  <a:moveTo>
                    <a:pt x="165811" y="11874"/>
                  </a:moveTo>
                  <a:lnTo>
                    <a:pt x="164655" y="9194"/>
                  </a:lnTo>
                  <a:lnTo>
                    <a:pt x="160032" y="5168"/>
                  </a:lnTo>
                  <a:lnTo>
                    <a:pt x="157200" y="4165"/>
                  </a:lnTo>
                  <a:lnTo>
                    <a:pt x="150482" y="4165"/>
                  </a:lnTo>
                  <a:lnTo>
                    <a:pt x="147650" y="5168"/>
                  </a:lnTo>
                  <a:lnTo>
                    <a:pt x="143040" y="9194"/>
                  </a:lnTo>
                  <a:lnTo>
                    <a:pt x="141884" y="11874"/>
                  </a:lnTo>
                  <a:lnTo>
                    <a:pt x="141884" y="18402"/>
                  </a:lnTo>
                  <a:lnTo>
                    <a:pt x="143040" y="21043"/>
                  </a:lnTo>
                  <a:lnTo>
                    <a:pt x="147650" y="25209"/>
                  </a:lnTo>
                  <a:lnTo>
                    <a:pt x="150482" y="26250"/>
                  </a:lnTo>
                  <a:lnTo>
                    <a:pt x="157200" y="26250"/>
                  </a:lnTo>
                  <a:lnTo>
                    <a:pt x="160032" y="25209"/>
                  </a:lnTo>
                  <a:lnTo>
                    <a:pt x="164655" y="21043"/>
                  </a:lnTo>
                  <a:lnTo>
                    <a:pt x="165811" y="18402"/>
                  </a:lnTo>
                  <a:lnTo>
                    <a:pt x="165811" y="11874"/>
                  </a:lnTo>
                  <a:close/>
                </a:path>
              </a:pathLst>
            </a:custGeom>
            <a:solidFill>
              <a:srgbClr val="FFFFFF">
                <a:alpha val="79998"/>
              </a:srgbClr>
            </a:solidFill>
          </p:spPr>
          <p:txBody>
            <a:bodyPr wrap="square" lIns="0" tIns="0" rIns="0" bIns="0" rtlCol="0"/>
            <a:lstStyle/>
            <a:p>
              <a:endParaRPr/>
            </a:p>
          </p:txBody>
        </p:sp>
        <p:sp>
          <p:nvSpPr>
            <p:cNvPr id="93" name="object 93"/>
            <p:cNvSpPr/>
            <p:nvPr/>
          </p:nvSpPr>
          <p:spPr>
            <a:xfrm>
              <a:off x="2925279" y="5255780"/>
              <a:ext cx="81644" cy="103791"/>
            </a:xfrm>
            <a:prstGeom prst="rect">
              <a:avLst/>
            </a:prstGeom>
            <a:blipFill>
              <a:blip r:embed="rId41" cstate="print"/>
              <a:stretch>
                <a:fillRect/>
              </a:stretch>
            </a:blipFill>
          </p:spPr>
          <p:txBody>
            <a:bodyPr wrap="square" lIns="0" tIns="0" rIns="0" bIns="0" rtlCol="0"/>
            <a:lstStyle/>
            <a:p>
              <a:endParaRPr/>
            </a:p>
          </p:txBody>
        </p:sp>
        <p:sp>
          <p:nvSpPr>
            <p:cNvPr id="94" name="object 94"/>
            <p:cNvSpPr/>
            <p:nvPr/>
          </p:nvSpPr>
          <p:spPr>
            <a:xfrm>
              <a:off x="3036730" y="5255780"/>
              <a:ext cx="86471" cy="106292"/>
            </a:xfrm>
            <a:prstGeom prst="rect">
              <a:avLst/>
            </a:prstGeom>
            <a:blipFill>
              <a:blip r:embed="rId42" cstate="print"/>
              <a:stretch>
                <a:fillRect/>
              </a:stretch>
            </a:blipFill>
          </p:spPr>
          <p:txBody>
            <a:bodyPr wrap="square" lIns="0" tIns="0" rIns="0" bIns="0" rtlCol="0"/>
            <a:lstStyle/>
            <a:p>
              <a:endParaRPr/>
            </a:p>
          </p:txBody>
        </p:sp>
      </p:grpSp>
      <p:grpSp>
        <p:nvGrpSpPr>
          <p:cNvPr id="95" name="object 95"/>
          <p:cNvGrpSpPr/>
          <p:nvPr/>
        </p:nvGrpSpPr>
        <p:grpSpPr>
          <a:xfrm>
            <a:off x="2476339" y="5560388"/>
            <a:ext cx="824230" cy="151130"/>
            <a:chOff x="2476339" y="5560388"/>
            <a:chExt cx="824230" cy="151130"/>
          </a:xfrm>
        </p:grpSpPr>
        <p:sp>
          <p:nvSpPr>
            <p:cNvPr id="96" name="object 96"/>
            <p:cNvSpPr/>
            <p:nvPr/>
          </p:nvSpPr>
          <p:spPr>
            <a:xfrm>
              <a:off x="2476335" y="5560390"/>
              <a:ext cx="141605" cy="151130"/>
            </a:xfrm>
            <a:custGeom>
              <a:avLst/>
              <a:gdLst/>
              <a:ahLst/>
              <a:cxnLst/>
              <a:rect l="l" t="t" r="r" b="b"/>
              <a:pathLst>
                <a:path w="141605" h="151129">
                  <a:moveTo>
                    <a:pt x="81432" y="133210"/>
                  </a:moveTo>
                  <a:lnTo>
                    <a:pt x="17424" y="133210"/>
                  </a:lnTo>
                  <a:lnTo>
                    <a:pt x="17424" y="83858"/>
                  </a:lnTo>
                  <a:lnTo>
                    <a:pt x="69684" y="83858"/>
                  </a:lnTo>
                  <a:lnTo>
                    <a:pt x="69684" y="68668"/>
                  </a:lnTo>
                  <a:lnTo>
                    <a:pt x="17424" y="68668"/>
                  </a:lnTo>
                  <a:lnTo>
                    <a:pt x="17424" y="25641"/>
                  </a:lnTo>
                  <a:lnTo>
                    <a:pt x="79336" y="25641"/>
                  </a:lnTo>
                  <a:lnTo>
                    <a:pt x="79336" y="11722"/>
                  </a:lnTo>
                  <a:lnTo>
                    <a:pt x="0" y="11722"/>
                  </a:lnTo>
                  <a:lnTo>
                    <a:pt x="0" y="25641"/>
                  </a:lnTo>
                  <a:lnTo>
                    <a:pt x="0" y="68668"/>
                  </a:lnTo>
                  <a:lnTo>
                    <a:pt x="0" y="83858"/>
                  </a:lnTo>
                  <a:lnTo>
                    <a:pt x="0" y="133210"/>
                  </a:lnTo>
                  <a:lnTo>
                    <a:pt x="0" y="148399"/>
                  </a:lnTo>
                  <a:lnTo>
                    <a:pt x="81432" y="148399"/>
                  </a:lnTo>
                  <a:lnTo>
                    <a:pt x="81432" y="133210"/>
                  </a:lnTo>
                  <a:close/>
                </a:path>
                <a:path w="141605" h="151129">
                  <a:moveTo>
                    <a:pt x="141249" y="149237"/>
                  </a:moveTo>
                  <a:lnTo>
                    <a:pt x="138938" y="136309"/>
                  </a:lnTo>
                  <a:lnTo>
                    <a:pt x="137960" y="136588"/>
                  </a:lnTo>
                  <a:lnTo>
                    <a:pt x="137223" y="136728"/>
                  </a:lnTo>
                  <a:lnTo>
                    <a:pt x="133908" y="136728"/>
                  </a:lnTo>
                  <a:lnTo>
                    <a:pt x="132778" y="136169"/>
                  </a:lnTo>
                  <a:lnTo>
                    <a:pt x="130822" y="133946"/>
                  </a:lnTo>
                  <a:lnTo>
                    <a:pt x="130340" y="132003"/>
                  </a:lnTo>
                  <a:lnTo>
                    <a:pt x="130340" y="0"/>
                  </a:lnTo>
                  <a:lnTo>
                    <a:pt x="113118" y="0"/>
                  </a:lnTo>
                  <a:lnTo>
                    <a:pt x="113118" y="135470"/>
                  </a:lnTo>
                  <a:lnTo>
                    <a:pt x="114528" y="141173"/>
                  </a:lnTo>
                  <a:lnTo>
                    <a:pt x="120116" y="148958"/>
                  </a:lnTo>
                  <a:lnTo>
                    <a:pt x="124802" y="150901"/>
                  </a:lnTo>
                  <a:lnTo>
                    <a:pt x="133769" y="150901"/>
                  </a:lnTo>
                  <a:lnTo>
                    <a:pt x="135724" y="150761"/>
                  </a:lnTo>
                  <a:lnTo>
                    <a:pt x="138798" y="150202"/>
                  </a:lnTo>
                  <a:lnTo>
                    <a:pt x="140131" y="149783"/>
                  </a:lnTo>
                  <a:lnTo>
                    <a:pt x="141249" y="149237"/>
                  </a:lnTo>
                  <a:close/>
                </a:path>
              </a:pathLst>
            </a:custGeom>
            <a:solidFill>
              <a:srgbClr val="FFFFFF">
                <a:alpha val="79998"/>
              </a:srgbClr>
            </a:solidFill>
          </p:spPr>
          <p:txBody>
            <a:bodyPr wrap="square" lIns="0" tIns="0" rIns="0" bIns="0" rtlCol="0"/>
            <a:lstStyle/>
            <a:p>
              <a:endParaRPr/>
            </a:p>
          </p:txBody>
        </p:sp>
        <p:sp>
          <p:nvSpPr>
            <p:cNvPr id="97" name="object 97"/>
            <p:cNvSpPr/>
            <p:nvPr/>
          </p:nvSpPr>
          <p:spPr>
            <a:xfrm>
              <a:off x="2639627" y="5604990"/>
              <a:ext cx="86471" cy="106292"/>
            </a:xfrm>
            <a:prstGeom prst="rect">
              <a:avLst/>
            </a:prstGeom>
            <a:blipFill>
              <a:blip r:embed="rId13" cstate="print"/>
              <a:stretch>
                <a:fillRect/>
              </a:stretch>
            </a:blipFill>
          </p:spPr>
          <p:txBody>
            <a:bodyPr wrap="square" lIns="0" tIns="0" rIns="0" bIns="0" rtlCol="0"/>
            <a:lstStyle/>
            <a:p>
              <a:endParaRPr/>
            </a:p>
          </p:txBody>
        </p:sp>
        <p:sp>
          <p:nvSpPr>
            <p:cNvPr id="98" name="object 98"/>
            <p:cNvSpPr/>
            <p:nvPr/>
          </p:nvSpPr>
          <p:spPr>
            <a:xfrm>
              <a:off x="2755484" y="5604990"/>
              <a:ext cx="140831" cy="103791"/>
            </a:xfrm>
            <a:prstGeom prst="rect">
              <a:avLst/>
            </a:prstGeom>
            <a:blipFill>
              <a:blip r:embed="rId43" cstate="print"/>
              <a:stretch>
                <a:fillRect/>
              </a:stretch>
            </a:blipFill>
          </p:spPr>
          <p:txBody>
            <a:bodyPr wrap="square" lIns="0" tIns="0" rIns="0" bIns="0" rtlCol="0"/>
            <a:lstStyle/>
            <a:p>
              <a:endParaRPr/>
            </a:p>
          </p:txBody>
        </p:sp>
        <p:sp>
          <p:nvSpPr>
            <p:cNvPr id="99" name="object 99"/>
            <p:cNvSpPr/>
            <p:nvPr/>
          </p:nvSpPr>
          <p:spPr>
            <a:xfrm>
              <a:off x="2926121" y="5604990"/>
              <a:ext cx="86471" cy="106292"/>
            </a:xfrm>
            <a:prstGeom prst="rect">
              <a:avLst/>
            </a:prstGeom>
            <a:blipFill>
              <a:blip r:embed="rId44" cstate="print"/>
              <a:stretch>
                <a:fillRect/>
              </a:stretch>
            </a:blipFill>
          </p:spPr>
          <p:txBody>
            <a:bodyPr wrap="square" lIns="0" tIns="0" rIns="0" bIns="0" rtlCol="0"/>
            <a:lstStyle/>
            <a:p>
              <a:endParaRPr/>
            </a:p>
          </p:txBody>
        </p:sp>
        <p:sp>
          <p:nvSpPr>
            <p:cNvPr id="100" name="object 100"/>
            <p:cNvSpPr/>
            <p:nvPr/>
          </p:nvSpPr>
          <p:spPr>
            <a:xfrm>
              <a:off x="3041975" y="5604990"/>
              <a:ext cx="81644" cy="103791"/>
            </a:xfrm>
            <a:prstGeom prst="rect">
              <a:avLst/>
            </a:prstGeom>
            <a:blipFill>
              <a:blip r:embed="rId20" cstate="print"/>
              <a:stretch>
                <a:fillRect/>
              </a:stretch>
            </a:blipFill>
          </p:spPr>
          <p:txBody>
            <a:bodyPr wrap="square" lIns="0" tIns="0" rIns="0" bIns="0" rtlCol="0"/>
            <a:lstStyle/>
            <a:p>
              <a:endParaRPr/>
            </a:p>
          </p:txBody>
        </p:sp>
        <p:sp>
          <p:nvSpPr>
            <p:cNvPr id="101" name="object 101"/>
            <p:cNvSpPr/>
            <p:nvPr/>
          </p:nvSpPr>
          <p:spPr>
            <a:xfrm>
              <a:off x="3148805" y="5579146"/>
              <a:ext cx="151320" cy="132136"/>
            </a:xfrm>
            <a:prstGeom prst="rect">
              <a:avLst/>
            </a:prstGeom>
            <a:blipFill>
              <a:blip r:embed="rId45" cstate="print"/>
              <a:stretch>
                <a:fillRect/>
              </a:stretch>
            </a:blipFill>
          </p:spPr>
          <p:txBody>
            <a:bodyPr wrap="square" lIns="0" tIns="0" rIns="0" bIns="0" rtlCol="0"/>
            <a:lstStyle/>
            <a:p>
              <a:endParaRPr/>
            </a:p>
          </p:txBody>
        </p:sp>
      </p:grpSp>
      <p:grpSp>
        <p:nvGrpSpPr>
          <p:cNvPr id="102" name="object 102"/>
          <p:cNvGrpSpPr/>
          <p:nvPr/>
        </p:nvGrpSpPr>
        <p:grpSpPr>
          <a:xfrm>
            <a:off x="3366874" y="5557887"/>
            <a:ext cx="175260" cy="153670"/>
            <a:chOff x="3366874" y="5557887"/>
            <a:chExt cx="175260" cy="153670"/>
          </a:xfrm>
        </p:grpSpPr>
        <p:sp>
          <p:nvSpPr>
            <p:cNvPr id="103" name="object 103"/>
            <p:cNvSpPr/>
            <p:nvPr/>
          </p:nvSpPr>
          <p:spPr>
            <a:xfrm>
              <a:off x="3366874" y="5604990"/>
              <a:ext cx="94447" cy="106292"/>
            </a:xfrm>
            <a:prstGeom prst="rect">
              <a:avLst/>
            </a:prstGeom>
            <a:blipFill>
              <a:blip r:embed="rId46" cstate="print"/>
              <a:stretch>
                <a:fillRect/>
              </a:stretch>
            </a:blipFill>
          </p:spPr>
          <p:txBody>
            <a:bodyPr wrap="square" lIns="0" tIns="0" rIns="0" bIns="0" rtlCol="0"/>
            <a:lstStyle/>
            <a:p>
              <a:endParaRPr/>
            </a:p>
          </p:txBody>
        </p:sp>
        <p:sp>
          <p:nvSpPr>
            <p:cNvPr id="104" name="object 104"/>
            <p:cNvSpPr/>
            <p:nvPr/>
          </p:nvSpPr>
          <p:spPr>
            <a:xfrm>
              <a:off x="3481473" y="5557887"/>
              <a:ext cx="60960" cy="151130"/>
            </a:xfrm>
            <a:custGeom>
              <a:avLst/>
              <a:gdLst/>
              <a:ahLst/>
              <a:cxnLst/>
              <a:rect l="l" t="t" r="r" b="b"/>
              <a:pathLst>
                <a:path w="60960" h="151129">
                  <a:moveTo>
                    <a:pt x="31062" y="150894"/>
                  </a:moveTo>
                  <a:lnTo>
                    <a:pt x="13852" y="150894"/>
                  </a:lnTo>
                  <a:lnTo>
                    <a:pt x="13852" y="63567"/>
                  </a:lnTo>
                  <a:lnTo>
                    <a:pt x="0" y="63567"/>
                  </a:lnTo>
                  <a:lnTo>
                    <a:pt x="0" y="50645"/>
                  </a:lnTo>
                  <a:lnTo>
                    <a:pt x="13852" y="49603"/>
                  </a:lnTo>
                  <a:lnTo>
                    <a:pt x="13852" y="33555"/>
                  </a:lnTo>
                  <a:lnTo>
                    <a:pt x="33441" y="0"/>
                  </a:lnTo>
                  <a:lnTo>
                    <a:pt x="46873" y="0"/>
                  </a:lnTo>
                  <a:lnTo>
                    <a:pt x="49917" y="312"/>
                  </a:lnTo>
                  <a:lnTo>
                    <a:pt x="55654" y="1563"/>
                  </a:lnTo>
                  <a:lnTo>
                    <a:pt x="58277" y="2361"/>
                  </a:lnTo>
                  <a:lnTo>
                    <a:pt x="60656" y="3334"/>
                  </a:lnTo>
                  <a:lnTo>
                    <a:pt x="56878" y="16464"/>
                  </a:lnTo>
                  <a:lnTo>
                    <a:pt x="53100" y="14797"/>
                  </a:lnTo>
                  <a:lnTo>
                    <a:pt x="49252" y="13963"/>
                  </a:lnTo>
                  <a:lnTo>
                    <a:pt x="35820" y="13963"/>
                  </a:lnTo>
                  <a:lnTo>
                    <a:pt x="31062" y="20494"/>
                  </a:lnTo>
                  <a:lnTo>
                    <a:pt x="31062" y="49603"/>
                  </a:lnTo>
                  <a:lnTo>
                    <a:pt x="52680" y="49603"/>
                  </a:lnTo>
                  <a:lnTo>
                    <a:pt x="52680" y="63567"/>
                  </a:lnTo>
                  <a:lnTo>
                    <a:pt x="31062" y="63567"/>
                  </a:lnTo>
                  <a:lnTo>
                    <a:pt x="31062" y="150894"/>
                  </a:lnTo>
                  <a:close/>
                </a:path>
              </a:pathLst>
            </a:custGeom>
            <a:solidFill>
              <a:srgbClr val="FFFFFF">
                <a:alpha val="79998"/>
              </a:srgbClr>
            </a:solidFill>
          </p:spPr>
          <p:txBody>
            <a:bodyPr wrap="square" lIns="0" tIns="0" rIns="0" bIns="0" rtlCol="0"/>
            <a:lstStyle/>
            <a:p>
              <a:endParaRPr/>
            </a:p>
          </p:txBody>
        </p:sp>
      </p:grpSp>
      <p:grpSp>
        <p:nvGrpSpPr>
          <p:cNvPr id="105" name="object 105"/>
          <p:cNvGrpSpPr/>
          <p:nvPr/>
        </p:nvGrpSpPr>
        <p:grpSpPr>
          <a:xfrm>
            <a:off x="3596480" y="5604990"/>
            <a:ext cx="488950" cy="147955"/>
            <a:chOff x="3596480" y="5604990"/>
            <a:chExt cx="488950" cy="147955"/>
          </a:xfrm>
        </p:grpSpPr>
        <p:sp>
          <p:nvSpPr>
            <p:cNvPr id="106" name="object 106"/>
            <p:cNvSpPr/>
            <p:nvPr/>
          </p:nvSpPr>
          <p:spPr>
            <a:xfrm>
              <a:off x="3596480" y="5604990"/>
              <a:ext cx="272006" cy="106292"/>
            </a:xfrm>
            <a:prstGeom prst="rect">
              <a:avLst/>
            </a:prstGeom>
            <a:blipFill>
              <a:blip r:embed="rId47" cstate="print"/>
              <a:stretch>
                <a:fillRect/>
              </a:stretch>
            </a:blipFill>
          </p:spPr>
          <p:txBody>
            <a:bodyPr wrap="square" lIns="0" tIns="0" rIns="0" bIns="0" rtlCol="0"/>
            <a:lstStyle/>
            <a:p>
              <a:endParaRPr/>
            </a:p>
          </p:txBody>
        </p:sp>
        <p:sp>
          <p:nvSpPr>
            <p:cNvPr id="107" name="object 107"/>
            <p:cNvSpPr/>
            <p:nvPr/>
          </p:nvSpPr>
          <p:spPr>
            <a:xfrm>
              <a:off x="3890316" y="5604990"/>
              <a:ext cx="79965" cy="106292"/>
            </a:xfrm>
            <a:prstGeom prst="rect">
              <a:avLst/>
            </a:prstGeom>
            <a:blipFill>
              <a:blip r:embed="rId11" cstate="print"/>
              <a:stretch>
                <a:fillRect/>
              </a:stretch>
            </a:blipFill>
          </p:spPr>
          <p:txBody>
            <a:bodyPr wrap="square" lIns="0" tIns="0" rIns="0" bIns="0" rtlCol="0"/>
            <a:lstStyle/>
            <a:p>
              <a:endParaRPr/>
            </a:p>
          </p:txBody>
        </p:sp>
        <p:sp>
          <p:nvSpPr>
            <p:cNvPr id="108" name="object 108"/>
            <p:cNvSpPr/>
            <p:nvPr/>
          </p:nvSpPr>
          <p:spPr>
            <a:xfrm>
              <a:off x="3991893" y="5607491"/>
              <a:ext cx="92978" cy="144850"/>
            </a:xfrm>
            <a:prstGeom prst="rect">
              <a:avLst/>
            </a:prstGeom>
            <a:blipFill>
              <a:blip r:embed="rId48" cstate="print"/>
              <a:stretch>
                <a:fillRect/>
              </a:stretch>
            </a:blipFill>
          </p:spPr>
          <p:txBody>
            <a:bodyPr wrap="square" lIns="0" tIns="0" rIns="0" bIns="0" rtlCol="0"/>
            <a:lstStyle/>
            <a:p>
              <a:endParaRPr/>
            </a:p>
          </p:txBody>
        </p:sp>
      </p:grpSp>
      <p:grpSp>
        <p:nvGrpSpPr>
          <p:cNvPr id="109" name="object 109"/>
          <p:cNvGrpSpPr/>
          <p:nvPr/>
        </p:nvGrpSpPr>
        <p:grpSpPr>
          <a:xfrm>
            <a:off x="2476339" y="5913797"/>
            <a:ext cx="351155" cy="144780"/>
            <a:chOff x="2476339" y="5913797"/>
            <a:chExt cx="351155" cy="144780"/>
          </a:xfrm>
        </p:grpSpPr>
        <p:sp>
          <p:nvSpPr>
            <p:cNvPr id="110" name="object 110"/>
            <p:cNvSpPr/>
            <p:nvPr/>
          </p:nvSpPr>
          <p:spPr>
            <a:xfrm>
              <a:off x="2476339" y="5921300"/>
              <a:ext cx="114806" cy="136721"/>
            </a:xfrm>
            <a:prstGeom prst="rect">
              <a:avLst/>
            </a:prstGeom>
            <a:blipFill>
              <a:blip r:embed="rId49" cstate="print"/>
              <a:stretch>
                <a:fillRect/>
              </a:stretch>
            </a:blipFill>
          </p:spPr>
          <p:txBody>
            <a:bodyPr wrap="square" lIns="0" tIns="0" rIns="0" bIns="0" rtlCol="0"/>
            <a:lstStyle/>
            <a:p>
              <a:endParaRPr/>
            </a:p>
          </p:txBody>
        </p:sp>
        <p:sp>
          <p:nvSpPr>
            <p:cNvPr id="111" name="object 111"/>
            <p:cNvSpPr/>
            <p:nvPr/>
          </p:nvSpPr>
          <p:spPr>
            <a:xfrm>
              <a:off x="2628295" y="5913797"/>
              <a:ext cx="24130" cy="144780"/>
            </a:xfrm>
            <a:custGeom>
              <a:avLst/>
              <a:gdLst/>
              <a:ahLst/>
              <a:cxnLst/>
              <a:rect l="l" t="t" r="r" b="b"/>
              <a:pathLst>
                <a:path w="24130" h="144779">
                  <a:moveTo>
                    <a:pt x="20358" y="144224"/>
                  </a:moveTo>
                  <a:lnTo>
                    <a:pt x="3148" y="144224"/>
                  </a:lnTo>
                  <a:lnTo>
                    <a:pt x="3148" y="42933"/>
                  </a:lnTo>
                  <a:lnTo>
                    <a:pt x="20358" y="42933"/>
                  </a:lnTo>
                  <a:lnTo>
                    <a:pt x="20358" y="144224"/>
                  </a:lnTo>
                  <a:close/>
                </a:path>
                <a:path w="24130" h="144779">
                  <a:moveTo>
                    <a:pt x="15321" y="22092"/>
                  </a:moveTo>
                  <a:lnTo>
                    <a:pt x="8605" y="22092"/>
                  </a:lnTo>
                  <a:lnTo>
                    <a:pt x="5771" y="21050"/>
                  </a:lnTo>
                  <a:lnTo>
                    <a:pt x="1154" y="16881"/>
                  </a:lnTo>
                  <a:lnTo>
                    <a:pt x="0" y="14241"/>
                  </a:lnTo>
                  <a:lnTo>
                    <a:pt x="0" y="7711"/>
                  </a:lnTo>
                  <a:lnTo>
                    <a:pt x="1154" y="5036"/>
                  </a:lnTo>
                  <a:lnTo>
                    <a:pt x="5771" y="1007"/>
                  </a:lnTo>
                  <a:lnTo>
                    <a:pt x="8605" y="0"/>
                  </a:lnTo>
                  <a:lnTo>
                    <a:pt x="15321" y="0"/>
                  </a:lnTo>
                  <a:lnTo>
                    <a:pt x="18154" y="1007"/>
                  </a:lnTo>
                  <a:lnTo>
                    <a:pt x="22772" y="5036"/>
                  </a:lnTo>
                  <a:lnTo>
                    <a:pt x="23926" y="7711"/>
                  </a:lnTo>
                  <a:lnTo>
                    <a:pt x="23926" y="14241"/>
                  </a:lnTo>
                  <a:lnTo>
                    <a:pt x="22772" y="16881"/>
                  </a:lnTo>
                  <a:lnTo>
                    <a:pt x="18154" y="21050"/>
                  </a:lnTo>
                  <a:lnTo>
                    <a:pt x="15321" y="22092"/>
                  </a:lnTo>
                  <a:close/>
                </a:path>
              </a:pathLst>
            </a:custGeom>
            <a:solidFill>
              <a:srgbClr val="FFFFFF">
                <a:alpha val="79998"/>
              </a:srgbClr>
            </a:solidFill>
          </p:spPr>
          <p:txBody>
            <a:bodyPr wrap="square" lIns="0" tIns="0" rIns="0" bIns="0" rtlCol="0"/>
            <a:lstStyle/>
            <a:p>
              <a:endParaRPr/>
            </a:p>
          </p:txBody>
        </p:sp>
        <p:sp>
          <p:nvSpPr>
            <p:cNvPr id="112" name="object 112"/>
            <p:cNvSpPr/>
            <p:nvPr/>
          </p:nvSpPr>
          <p:spPr>
            <a:xfrm>
              <a:off x="2687273" y="5954230"/>
              <a:ext cx="81644" cy="103791"/>
            </a:xfrm>
            <a:prstGeom prst="rect">
              <a:avLst/>
            </a:prstGeom>
            <a:blipFill>
              <a:blip r:embed="rId20" cstate="print"/>
              <a:stretch>
                <a:fillRect/>
              </a:stretch>
            </a:blipFill>
          </p:spPr>
          <p:txBody>
            <a:bodyPr wrap="square" lIns="0" tIns="0" rIns="0" bIns="0" rtlCol="0"/>
            <a:lstStyle/>
            <a:p>
              <a:endParaRPr/>
            </a:p>
          </p:txBody>
        </p:sp>
        <p:sp>
          <p:nvSpPr>
            <p:cNvPr id="113" name="object 113"/>
            <p:cNvSpPr/>
            <p:nvPr/>
          </p:nvSpPr>
          <p:spPr>
            <a:xfrm>
              <a:off x="2803128" y="5913797"/>
              <a:ext cx="24130" cy="144780"/>
            </a:xfrm>
            <a:custGeom>
              <a:avLst/>
              <a:gdLst/>
              <a:ahLst/>
              <a:cxnLst/>
              <a:rect l="l" t="t" r="r" b="b"/>
              <a:pathLst>
                <a:path w="24130" h="144779">
                  <a:moveTo>
                    <a:pt x="20358" y="144224"/>
                  </a:moveTo>
                  <a:lnTo>
                    <a:pt x="3148" y="144224"/>
                  </a:lnTo>
                  <a:lnTo>
                    <a:pt x="3148" y="42933"/>
                  </a:lnTo>
                  <a:lnTo>
                    <a:pt x="20358" y="42933"/>
                  </a:lnTo>
                  <a:lnTo>
                    <a:pt x="20358" y="144224"/>
                  </a:lnTo>
                  <a:close/>
                </a:path>
                <a:path w="24130" h="144779">
                  <a:moveTo>
                    <a:pt x="15321" y="22092"/>
                  </a:moveTo>
                  <a:lnTo>
                    <a:pt x="8605" y="22092"/>
                  </a:lnTo>
                  <a:lnTo>
                    <a:pt x="5771" y="21050"/>
                  </a:lnTo>
                  <a:lnTo>
                    <a:pt x="1154" y="16881"/>
                  </a:lnTo>
                  <a:lnTo>
                    <a:pt x="0" y="14241"/>
                  </a:lnTo>
                  <a:lnTo>
                    <a:pt x="0" y="7711"/>
                  </a:lnTo>
                  <a:lnTo>
                    <a:pt x="1154" y="5036"/>
                  </a:lnTo>
                  <a:lnTo>
                    <a:pt x="5771" y="1007"/>
                  </a:lnTo>
                  <a:lnTo>
                    <a:pt x="8605" y="0"/>
                  </a:lnTo>
                  <a:lnTo>
                    <a:pt x="15321" y="0"/>
                  </a:lnTo>
                  <a:lnTo>
                    <a:pt x="18154" y="1007"/>
                  </a:lnTo>
                  <a:lnTo>
                    <a:pt x="22772" y="5036"/>
                  </a:lnTo>
                  <a:lnTo>
                    <a:pt x="23926" y="7711"/>
                  </a:lnTo>
                  <a:lnTo>
                    <a:pt x="23926" y="14241"/>
                  </a:lnTo>
                  <a:lnTo>
                    <a:pt x="22772" y="16881"/>
                  </a:lnTo>
                  <a:lnTo>
                    <a:pt x="18154" y="21050"/>
                  </a:lnTo>
                  <a:lnTo>
                    <a:pt x="15321" y="22092"/>
                  </a:lnTo>
                  <a:close/>
                </a:path>
              </a:pathLst>
            </a:custGeom>
            <a:solidFill>
              <a:srgbClr val="FFFFFF">
                <a:alpha val="79998"/>
              </a:srgbClr>
            </a:solidFill>
          </p:spPr>
          <p:txBody>
            <a:bodyPr wrap="square" lIns="0" tIns="0" rIns="0" bIns="0" rtlCol="0"/>
            <a:lstStyle/>
            <a:p>
              <a:endParaRPr/>
            </a:p>
          </p:txBody>
        </p:sp>
      </p:grpSp>
      <p:sp>
        <p:nvSpPr>
          <p:cNvPr id="114" name="object 114"/>
          <p:cNvSpPr/>
          <p:nvPr/>
        </p:nvSpPr>
        <p:spPr>
          <a:xfrm>
            <a:off x="2909960" y="5909628"/>
            <a:ext cx="1470648" cy="195078"/>
          </a:xfrm>
          <a:prstGeom prst="rect">
            <a:avLst/>
          </a:prstGeom>
          <a:blipFill>
            <a:blip r:embed="rId50" cstate="print"/>
            <a:stretch>
              <a:fillRect/>
            </a:stretch>
          </a:blipFill>
        </p:spPr>
        <p:txBody>
          <a:bodyPr wrap="square" lIns="0" tIns="0" rIns="0" bIns="0" rtlCol="0"/>
          <a:lstStyle/>
          <a:p>
            <a:endParaRPr/>
          </a:p>
        </p:txBody>
      </p:sp>
      <p:sp>
        <p:nvSpPr>
          <p:cNvPr id="115" name="object 115"/>
          <p:cNvSpPr/>
          <p:nvPr/>
        </p:nvSpPr>
        <p:spPr>
          <a:xfrm>
            <a:off x="10839450" y="6343650"/>
            <a:ext cx="1352550" cy="514350"/>
          </a:xfrm>
          <a:prstGeom prst="rect">
            <a:avLst/>
          </a:prstGeom>
          <a:blipFill>
            <a:blip r:embed="rId51"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43586" y="476812"/>
            <a:ext cx="66040" cy="179070"/>
          </a:xfrm>
          <a:custGeom>
            <a:avLst/>
            <a:gdLst/>
            <a:ahLst/>
            <a:cxnLst/>
            <a:rect l="l" t="t" r="r" b="b"/>
            <a:pathLst>
              <a:path w="66039" h="179070">
                <a:moveTo>
                  <a:pt x="0" y="0"/>
                </a:moveTo>
                <a:lnTo>
                  <a:pt x="66026" y="0"/>
                </a:lnTo>
                <a:lnTo>
                  <a:pt x="66026" y="178854"/>
                </a:lnTo>
                <a:lnTo>
                  <a:pt x="0" y="178854"/>
                </a:lnTo>
                <a:lnTo>
                  <a:pt x="0" y="0"/>
                </a:lnTo>
                <a:close/>
              </a:path>
            </a:pathLst>
          </a:custGeom>
          <a:solidFill>
            <a:srgbClr val="000000">
              <a:alpha val="79998"/>
            </a:srgbClr>
          </a:solidFill>
        </p:spPr>
        <p:txBody>
          <a:bodyPr wrap="square" lIns="0" tIns="0" rIns="0" bIns="0" rtlCol="0"/>
          <a:lstStyle/>
          <a:p>
            <a:endParaRPr/>
          </a:p>
        </p:txBody>
      </p:sp>
      <p:sp>
        <p:nvSpPr>
          <p:cNvPr id="3" name="object 3"/>
          <p:cNvSpPr/>
          <p:nvPr/>
        </p:nvSpPr>
        <p:spPr>
          <a:xfrm>
            <a:off x="5843575" y="476821"/>
            <a:ext cx="208915" cy="419100"/>
          </a:xfrm>
          <a:custGeom>
            <a:avLst/>
            <a:gdLst/>
            <a:ahLst/>
            <a:cxnLst/>
            <a:rect l="l" t="t" r="r" b="b"/>
            <a:pathLst>
              <a:path w="208914" h="419100">
                <a:moveTo>
                  <a:pt x="208292" y="0"/>
                </a:moveTo>
                <a:lnTo>
                  <a:pt x="141058" y="0"/>
                </a:lnTo>
                <a:lnTo>
                  <a:pt x="141058" y="178854"/>
                </a:lnTo>
                <a:lnTo>
                  <a:pt x="0" y="178854"/>
                </a:lnTo>
                <a:lnTo>
                  <a:pt x="0" y="238467"/>
                </a:lnTo>
                <a:lnTo>
                  <a:pt x="0" y="418592"/>
                </a:lnTo>
                <a:lnTo>
                  <a:pt x="66027" y="418592"/>
                </a:lnTo>
                <a:lnTo>
                  <a:pt x="66027" y="238467"/>
                </a:lnTo>
                <a:lnTo>
                  <a:pt x="141058" y="238467"/>
                </a:lnTo>
                <a:lnTo>
                  <a:pt x="141058" y="418592"/>
                </a:lnTo>
                <a:lnTo>
                  <a:pt x="208292" y="418592"/>
                </a:lnTo>
                <a:lnTo>
                  <a:pt x="208292" y="238467"/>
                </a:lnTo>
                <a:lnTo>
                  <a:pt x="208292" y="178854"/>
                </a:lnTo>
                <a:lnTo>
                  <a:pt x="208292" y="0"/>
                </a:lnTo>
                <a:close/>
              </a:path>
            </a:pathLst>
          </a:custGeom>
          <a:solidFill>
            <a:srgbClr val="000000">
              <a:alpha val="79998"/>
            </a:srgbClr>
          </a:solidFill>
        </p:spPr>
        <p:txBody>
          <a:bodyPr wrap="square" lIns="0" tIns="0" rIns="0" bIns="0" rtlCol="0"/>
          <a:lstStyle/>
          <a:p>
            <a:endParaRPr/>
          </a:p>
        </p:txBody>
      </p:sp>
      <p:sp>
        <p:nvSpPr>
          <p:cNvPr id="4" name="object 4"/>
          <p:cNvSpPr/>
          <p:nvPr/>
        </p:nvSpPr>
        <p:spPr>
          <a:xfrm>
            <a:off x="6100483" y="471461"/>
            <a:ext cx="554355" cy="429259"/>
          </a:xfrm>
          <a:custGeom>
            <a:avLst/>
            <a:gdLst/>
            <a:ahLst/>
            <a:cxnLst/>
            <a:rect l="l" t="t" r="r" b="b"/>
            <a:pathLst>
              <a:path w="554354" h="429259">
                <a:moveTo>
                  <a:pt x="200482" y="105397"/>
                </a:moveTo>
                <a:lnTo>
                  <a:pt x="193941" y="60629"/>
                </a:lnTo>
                <a:lnTo>
                  <a:pt x="174675" y="27546"/>
                </a:lnTo>
                <a:lnTo>
                  <a:pt x="134454" y="5600"/>
                </a:lnTo>
                <a:lnTo>
                  <a:pt x="134454" y="101206"/>
                </a:lnTo>
                <a:lnTo>
                  <a:pt x="134454" y="327545"/>
                </a:lnTo>
                <a:lnTo>
                  <a:pt x="132067" y="346633"/>
                </a:lnTo>
                <a:lnTo>
                  <a:pt x="125234" y="359435"/>
                </a:lnTo>
                <a:lnTo>
                  <a:pt x="114452" y="366623"/>
                </a:lnTo>
                <a:lnTo>
                  <a:pt x="100241" y="368858"/>
                </a:lnTo>
                <a:lnTo>
                  <a:pt x="86042" y="366623"/>
                </a:lnTo>
                <a:lnTo>
                  <a:pt x="75260" y="359435"/>
                </a:lnTo>
                <a:lnTo>
                  <a:pt x="68427" y="346633"/>
                </a:lnTo>
                <a:lnTo>
                  <a:pt x="66027" y="327545"/>
                </a:lnTo>
                <a:lnTo>
                  <a:pt x="66027" y="101206"/>
                </a:lnTo>
                <a:lnTo>
                  <a:pt x="68427" y="82118"/>
                </a:lnTo>
                <a:lnTo>
                  <a:pt x="75260" y="69316"/>
                </a:lnTo>
                <a:lnTo>
                  <a:pt x="86042" y="62128"/>
                </a:lnTo>
                <a:lnTo>
                  <a:pt x="100241" y="59880"/>
                </a:lnTo>
                <a:lnTo>
                  <a:pt x="114452" y="62128"/>
                </a:lnTo>
                <a:lnTo>
                  <a:pt x="125234" y="69316"/>
                </a:lnTo>
                <a:lnTo>
                  <a:pt x="132067" y="82118"/>
                </a:lnTo>
                <a:lnTo>
                  <a:pt x="134454" y="101206"/>
                </a:lnTo>
                <a:lnTo>
                  <a:pt x="134454" y="5600"/>
                </a:lnTo>
                <a:lnTo>
                  <a:pt x="57238" y="7035"/>
                </a:lnTo>
                <a:lnTo>
                  <a:pt x="6553" y="60629"/>
                </a:lnTo>
                <a:lnTo>
                  <a:pt x="0" y="105397"/>
                </a:lnTo>
                <a:lnTo>
                  <a:pt x="0" y="323354"/>
                </a:lnTo>
                <a:lnTo>
                  <a:pt x="6553" y="368109"/>
                </a:lnTo>
                <a:lnTo>
                  <a:pt x="25819" y="401193"/>
                </a:lnTo>
                <a:lnTo>
                  <a:pt x="57238" y="421703"/>
                </a:lnTo>
                <a:lnTo>
                  <a:pt x="100241" y="428739"/>
                </a:lnTo>
                <a:lnTo>
                  <a:pt x="143256" y="421703"/>
                </a:lnTo>
                <a:lnTo>
                  <a:pt x="174675" y="401193"/>
                </a:lnTo>
                <a:lnTo>
                  <a:pt x="193509" y="368858"/>
                </a:lnTo>
                <a:lnTo>
                  <a:pt x="193941" y="368109"/>
                </a:lnTo>
                <a:lnTo>
                  <a:pt x="200482" y="323354"/>
                </a:lnTo>
                <a:lnTo>
                  <a:pt x="200482" y="105397"/>
                </a:lnTo>
                <a:close/>
              </a:path>
              <a:path w="554354" h="429259">
                <a:moveTo>
                  <a:pt x="554024" y="4787"/>
                </a:moveTo>
                <a:lnTo>
                  <a:pt x="496392" y="4787"/>
                </a:lnTo>
                <a:lnTo>
                  <a:pt x="462178" y="337731"/>
                </a:lnTo>
                <a:lnTo>
                  <a:pt x="429171" y="4787"/>
                </a:lnTo>
                <a:lnTo>
                  <a:pt x="365544" y="4787"/>
                </a:lnTo>
                <a:lnTo>
                  <a:pt x="333730" y="335330"/>
                </a:lnTo>
                <a:lnTo>
                  <a:pt x="298310" y="4787"/>
                </a:lnTo>
                <a:lnTo>
                  <a:pt x="234086" y="4787"/>
                </a:lnTo>
                <a:lnTo>
                  <a:pt x="280911" y="423951"/>
                </a:lnTo>
                <a:lnTo>
                  <a:pt x="371551" y="423951"/>
                </a:lnTo>
                <a:lnTo>
                  <a:pt x="395554" y="200596"/>
                </a:lnTo>
                <a:lnTo>
                  <a:pt x="419569" y="423951"/>
                </a:lnTo>
                <a:lnTo>
                  <a:pt x="507199" y="423951"/>
                </a:lnTo>
                <a:lnTo>
                  <a:pt x="554024" y="4787"/>
                </a:lnTo>
                <a:close/>
              </a:path>
            </a:pathLst>
          </a:custGeom>
          <a:solidFill>
            <a:srgbClr val="000000">
              <a:alpha val="79998"/>
            </a:srgbClr>
          </a:solidFill>
        </p:spPr>
        <p:txBody>
          <a:bodyPr wrap="square" lIns="0" tIns="0" rIns="0" bIns="0" rtlCol="0"/>
          <a:lstStyle/>
          <a:p>
            <a:endParaRPr/>
          </a:p>
        </p:txBody>
      </p:sp>
      <p:sp>
        <p:nvSpPr>
          <p:cNvPr id="5" name="object 5"/>
          <p:cNvSpPr/>
          <p:nvPr/>
        </p:nvSpPr>
        <p:spPr>
          <a:xfrm>
            <a:off x="6773342" y="471461"/>
            <a:ext cx="434340" cy="429259"/>
          </a:xfrm>
          <a:custGeom>
            <a:avLst/>
            <a:gdLst/>
            <a:ahLst/>
            <a:cxnLst/>
            <a:rect l="l" t="t" r="r" b="b"/>
            <a:pathLst>
              <a:path w="434340" h="429259">
                <a:moveTo>
                  <a:pt x="204076" y="5359"/>
                </a:moveTo>
                <a:lnTo>
                  <a:pt x="0" y="5359"/>
                </a:lnTo>
                <a:lnTo>
                  <a:pt x="0" y="64973"/>
                </a:lnTo>
                <a:lnTo>
                  <a:pt x="69024" y="64973"/>
                </a:lnTo>
                <a:lnTo>
                  <a:pt x="69024" y="423951"/>
                </a:lnTo>
                <a:lnTo>
                  <a:pt x="135051" y="423951"/>
                </a:lnTo>
                <a:lnTo>
                  <a:pt x="135051" y="64973"/>
                </a:lnTo>
                <a:lnTo>
                  <a:pt x="204076" y="64973"/>
                </a:lnTo>
                <a:lnTo>
                  <a:pt x="204076" y="5359"/>
                </a:lnTo>
                <a:close/>
              </a:path>
              <a:path w="434340" h="429259">
                <a:moveTo>
                  <a:pt x="433984" y="105397"/>
                </a:moveTo>
                <a:lnTo>
                  <a:pt x="427431" y="60629"/>
                </a:lnTo>
                <a:lnTo>
                  <a:pt x="408165" y="27546"/>
                </a:lnTo>
                <a:lnTo>
                  <a:pt x="367957" y="5600"/>
                </a:lnTo>
                <a:lnTo>
                  <a:pt x="367957" y="101206"/>
                </a:lnTo>
                <a:lnTo>
                  <a:pt x="367957" y="327545"/>
                </a:lnTo>
                <a:lnTo>
                  <a:pt x="365569" y="346633"/>
                </a:lnTo>
                <a:lnTo>
                  <a:pt x="358724" y="359435"/>
                </a:lnTo>
                <a:lnTo>
                  <a:pt x="347954" y="366623"/>
                </a:lnTo>
                <a:lnTo>
                  <a:pt x="333743" y="368858"/>
                </a:lnTo>
                <a:lnTo>
                  <a:pt x="319532" y="366623"/>
                </a:lnTo>
                <a:lnTo>
                  <a:pt x="308749" y="359435"/>
                </a:lnTo>
                <a:lnTo>
                  <a:pt x="301917" y="346633"/>
                </a:lnTo>
                <a:lnTo>
                  <a:pt x="299529" y="327545"/>
                </a:lnTo>
                <a:lnTo>
                  <a:pt x="299529" y="101206"/>
                </a:lnTo>
                <a:lnTo>
                  <a:pt x="301917" y="82118"/>
                </a:lnTo>
                <a:lnTo>
                  <a:pt x="308749" y="69316"/>
                </a:lnTo>
                <a:lnTo>
                  <a:pt x="319532" y="62128"/>
                </a:lnTo>
                <a:lnTo>
                  <a:pt x="333743" y="59880"/>
                </a:lnTo>
                <a:lnTo>
                  <a:pt x="347954" y="62128"/>
                </a:lnTo>
                <a:lnTo>
                  <a:pt x="358724" y="69316"/>
                </a:lnTo>
                <a:lnTo>
                  <a:pt x="365569" y="82118"/>
                </a:lnTo>
                <a:lnTo>
                  <a:pt x="367957" y="101206"/>
                </a:lnTo>
                <a:lnTo>
                  <a:pt x="367957" y="5600"/>
                </a:lnTo>
                <a:lnTo>
                  <a:pt x="290728" y="7035"/>
                </a:lnTo>
                <a:lnTo>
                  <a:pt x="240042" y="60629"/>
                </a:lnTo>
                <a:lnTo>
                  <a:pt x="233502" y="105397"/>
                </a:lnTo>
                <a:lnTo>
                  <a:pt x="233502" y="323354"/>
                </a:lnTo>
                <a:lnTo>
                  <a:pt x="240042" y="368109"/>
                </a:lnTo>
                <a:lnTo>
                  <a:pt x="259308" y="401193"/>
                </a:lnTo>
                <a:lnTo>
                  <a:pt x="290728" y="421703"/>
                </a:lnTo>
                <a:lnTo>
                  <a:pt x="333743" y="428739"/>
                </a:lnTo>
                <a:lnTo>
                  <a:pt x="376758" y="421703"/>
                </a:lnTo>
                <a:lnTo>
                  <a:pt x="408165" y="401193"/>
                </a:lnTo>
                <a:lnTo>
                  <a:pt x="426999" y="368858"/>
                </a:lnTo>
                <a:lnTo>
                  <a:pt x="427431" y="368109"/>
                </a:lnTo>
                <a:lnTo>
                  <a:pt x="433984" y="323354"/>
                </a:lnTo>
                <a:lnTo>
                  <a:pt x="433984" y="105397"/>
                </a:lnTo>
                <a:close/>
              </a:path>
            </a:pathLst>
          </a:custGeom>
          <a:solidFill>
            <a:srgbClr val="000000">
              <a:alpha val="79998"/>
            </a:srgbClr>
          </a:solidFill>
        </p:spPr>
        <p:txBody>
          <a:bodyPr wrap="square" lIns="0" tIns="0" rIns="0" bIns="0" rtlCol="0"/>
          <a:lstStyle/>
          <a:p>
            <a:endParaRPr/>
          </a:p>
        </p:txBody>
      </p:sp>
      <p:sp>
        <p:nvSpPr>
          <p:cNvPr id="6" name="object 6"/>
          <p:cNvSpPr/>
          <p:nvPr/>
        </p:nvSpPr>
        <p:spPr>
          <a:xfrm>
            <a:off x="7354398" y="476249"/>
            <a:ext cx="277495" cy="419734"/>
          </a:xfrm>
          <a:custGeom>
            <a:avLst/>
            <a:gdLst/>
            <a:ahLst/>
            <a:cxnLst/>
            <a:rect l="l" t="t" r="r" b="b"/>
            <a:pathLst>
              <a:path w="277495" h="419734">
                <a:moveTo>
                  <a:pt x="277312" y="419158"/>
                </a:moveTo>
                <a:lnTo>
                  <a:pt x="214886" y="419158"/>
                </a:lnTo>
                <a:lnTo>
                  <a:pt x="214886" y="118561"/>
                </a:lnTo>
                <a:lnTo>
                  <a:pt x="169268" y="419158"/>
                </a:lnTo>
                <a:lnTo>
                  <a:pt x="106843" y="419158"/>
                </a:lnTo>
                <a:lnTo>
                  <a:pt x="57623" y="122753"/>
                </a:lnTo>
                <a:lnTo>
                  <a:pt x="57623" y="419158"/>
                </a:lnTo>
                <a:lnTo>
                  <a:pt x="0" y="419158"/>
                </a:lnTo>
                <a:lnTo>
                  <a:pt x="0" y="0"/>
                </a:lnTo>
                <a:lnTo>
                  <a:pt x="91837" y="0"/>
                </a:lnTo>
                <a:lnTo>
                  <a:pt x="140456" y="297602"/>
                </a:lnTo>
                <a:lnTo>
                  <a:pt x="185474" y="0"/>
                </a:lnTo>
                <a:lnTo>
                  <a:pt x="277312" y="0"/>
                </a:lnTo>
                <a:lnTo>
                  <a:pt x="277312" y="419158"/>
                </a:lnTo>
                <a:close/>
              </a:path>
            </a:pathLst>
          </a:custGeom>
          <a:solidFill>
            <a:srgbClr val="000000">
              <a:alpha val="79998"/>
            </a:srgbClr>
          </a:solidFill>
        </p:spPr>
        <p:txBody>
          <a:bodyPr wrap="square" lIns="0" tIns="0" rIns="0" bIns="0" rtlCol="0"/>
          <a:lstStyle/>
          <a:p>
            <a:endParaRPr/>
          </a:p>
        </p:txBody>
      </p:sp>
      <p:sp>
        <p:nvSpPr>
          <p:cNvPr id="7" name="object 7"/>
          <p:cNvSpPr/>
          <p:nvPr/>
        </p:nvSpPr>
        <p:spPr>
          <a:xfrm>
            <a:off x="7685735" y="476821"/>
            <a:ext cx="180340" cy="419100"/>
          </a:xfrm>
          <a:custGeom>
            <a:avLst/>
            <a:gdLst/>
            <a:ahLst/>
            <a:cxnLst/>
            <a:rect l="l" t="t" r="r" b="b"/>
            <a:pathLst>
              <a:path w="180340" h="419100">
                <a:moveTo>
                  <a:pt x="180073" y="0"/>
                </a:moveTo>
                <a:lnTo>
                  <a:pt x="0" y="0"/>
                </a:lnTo>
                <a:lnTo>
                  <a:pt x="0" y="59613"/>
                </a:lnTo>
                <a:lnTo>
                  <a:pt x="0" y="176314"/>
                </a:lnTo>
                <a:lnTo>
                  <a:pt x="0" y="235927"/>
                </a:lnTo>
                <a:lnTo>
                  <a:pt x="0" y="358978"/>
                </a:lnTo>
                <a:lnTo>
                  <a:pt x="0" y="418592"/>
                </a:lnTo>
                <a:lnTo>
                  <a:pt x="180073" y="418592"/>
                </a:lnTo>
                <a:lnTo>
                  <a:pt x="180073" y="358978"/>
                </a:lnTo>
                <a:lnTo>
                  <a:pt x="66027" y="358978"/>
                </a:lnTo>
                <a:lnTo>
                  <a:pt x="66027" y="235927"/>
                </a:lnTo>
                <a:lnTo>
                  <a:pt x="156654" y="235927"/>
                </a:lnTo>
                <a:lnTo>
                  <a:pt x="156654" y="176314"/>
                </a:lnTo>
                <a:lnTo>
                  <a:pt x="66027" y="176314"/>
                </a:lnTo>
                <a:lnTo>
                  <a:pt x="66027" y="59613"/>
                </a:lnTo>
                <a:lnTo>
                  <a:pt x="180073" y="59613"/>
                </a:lnTo>
                <a:lnTo>
                  <a:pt x="180073" y="0"/>
                </a:lnTo>
                <a:close/>
              </a:path>
            </a:pathLst>
          </a:custGeom>
          <a:solidFill>
            <a:srgbClr val="000000">
              <a:alpha val="79998"/>
            </a:srgbClr>
          </a:solidFill>
        </p:spPr>
        <p:txBody>
          <a:bodyPr wrap="square" lIns="0" tIns="0" rIns="0" bIns="0" rtlCol="0"/>
          <a:lstStyle/>
          <a:p>
            <a:endParaRPr/>
          </a:p>
        </p:txBody>
      </p:sp>
      <p:sp>
        <p:nvSpPr>
          <p:cNvPr id="8" name="object 8"/>
          <p:cNvSpPr/>
          <p:nvPr/>
        </p:nvSpPr>
        <p:spPr>
          <a:xfrm>
            <a:off x="7912595" y="476821"/>
            <a:ext cx="412115" cy="419100"/>
          </a:xfrm>
          <a:custGeom>
            <a:avLst/>
            <a:gdLst/>
            <a:ahLst/>
            <a:cxnLst/>
            <a:rect l="l" t="t" r="r" b="b"/>
            <a:pathLst>
              <a:path w="412115" h="419100">
                <a:moveTo>
                  <a:pt x="180073" y="0"/>
                </a:moveTo>
                <a:lnTo>
                  <a:pt x="0" y="0"/>
                </a:lnTo>
                <a:lnTo>
                  <a:pt x="0" y="59613"/>
                </a:lnTo>
                <a:lnTo>
                  <a:pt x="0" y="176314"/>
                </a:lnTo>
                <a:lnTo>
                  <a:pt x="0" y="235927"/>
                </a:lnTo>
                <a:lnTo>
                  <a:pt x="0" y="358978"/>
                </a:lnTo>
                <a:lnTo>
                  <a:pt x="0" y="418592"/>
                </a:lnTo>
                <a:lnTo>
                  <a:pt x="180073" y="418592"/>
                </a:lnTo>
                <a:lnTo>
                  <a:pt x="180073" y="358978"/>
                </a:lnTo>
                <a:lnTo>
                  <a:pt x="66027" y="358978"/>
                </a:lnTo>
                <a:lnTo>
                  <a:pt x="66027" y="235927"/>
                </a:lnTo>
                <a:lnTo>
                  <a:pt x="156667" y="235927"/>
                </a:lnTo>
                <a:lnTo>
                  <a:pt x="156667" y="176314"/>
                </a:lnTo>
                <a:lnTo>
                  <a:pt x="66027" y="176314"/>
                </a:lnTo>
                <a:lnTo>
                  <a:pt x="66027" y="59613"/>
                </a:lnTo>
                <a:lnTo>
                  <a:pt x="180073" y="59613"/>
                </a:lnTo>
                <a:lnTo>
                  <a:pt x="180073" y="0"/>
                </a:lnTo>
                <a:close/>
              </a:path>
              <a:path w="412115" h="419100">
                <a:moveTo>
                  <a:pt x="411759" y="0"/>
                </a:moveTo>
                <a:lnTo>
                  <a:pt x="207683" y="0"/>
                </a:lnTo>
                <a:lnTo>
                  <a:pt x="207683" y="59613"/>
                </a:lnTo>
                <a:lnTo>
                  <a:pt x="276707" y="59613"/>
                </a:lnTo>
                <a:lnTo>
                  <a:pt x="276707" y="418592"/>
                </a:lnTo>
                <a:lnTo>
                  <a:pt x="342734" y="418592"/>
                </a:lnTo>
                <a:lnTo>
                  <a:pt x="342734" y="59613"/>
                </a:lnTo>
                <a:lnTo>
                  <a:pt x="411759" y="59613"/>
                </a:lnTo>
                <a:lnTo>
                  <a:pt x="411759" y="0"/>
                </a:lnTo>
                <a:close/>
              </a:path>
            </a:pathLst>
          </a:custGeom>
          <a:solidFill>
            <a:srgbClr val="000000">
              <a:alpha val="79998"/>
            </a:srgbClr>
          </a:solidFill>
        </p:spPr>
        <p:txBody>
          <a:bodyPr wrap="square" lIns="0" tIns="0" rIns="0" bIns="0" rtlCol="0"/>
          <a:lstStyle/>
          <a:p>
            <a:endParaRPr/>
          </a:p>
        </p:txBody>
      </p:sp>
      <p:sp>
        <p:nvSpPr>
          <p:cNvPr id="9" name="object 9"/>
          <p:cNvSpPr/>
          <p:nvPr/>
        </p:nvSpPr>
        <p:spPr>
          <a:xfrm>
            <a:off x="8439010" y="476821"/>
            <a:ext cx="204470" cy="419100"/>
          </a:xfrm>
          <a:custGeom>
            <a:avLst/>
            <a:gdLst/>
            <a:ahLst/>
            <a:cxnLst/>
            <a:rect l="l" t="t" r="r" b="b"/>
            <a:pathLst>
              <a:path w="204470" h="419100">
                <a:moveTo>
                  <a:pt x="204076" y="0"/>
                </a:moveTo>
                <a:lnTo>
                  <a:pt x="0" y="0"/>
                </a:lnTo>
                <a:lnTo>
                  <a:pt x="0" y="59613"/>
                </a:lnTo>
                <a:lnTo>
                  <a:pt x="69024" y="59613"/>
                </a:lnTo>
                <a:lnTo>
                  <a:pt x="69024" y="418592"/>
                </a:lnTo>
                <a:lnTo>
                  <a:pt x="135051" y="418592"/>
                </a:lnTo>
                <a:lnTo>
                  <a:pt x="135051" y="59613"/>
                </a:lnTo>
                <a:lnTo>
                  <a:pt x="204076" y="59613"/>
                </a:lnTo>
                <a:lnTo>
                  <a:pt x="204076" y="0"/>
                </a:lnTo>
                <a:close/>
              </a:path>
            </a:pathLst>
          </a:custGeom>
          <a:solidFill>
            <a:srgbClr val="000000">
              <a:alpha val="79998"/>
            </a:srgbClr>
          </a:solidFill>
        </p:spPr>
        <p:txBody>
          <a:bodyPr wrap="square" lIns="0" tIns="0" rIns="0" bIns="0" rtlCol="0"/>
          <a:lstStyle/>
          <a:p>
            <a:endParaRPr/>
          </a:p>
        </p:txBody>
      </p:sp>
      <p:graphicFrame>
        <p:nvGraphicFramePr>
          <p:cNvPr id="10" name="object 10"/>
          <p:cNvGraphicFramePr>
            <a:graphicFrameLocks noGrp="1"/>
          </p:cNvGraphicFramePr>
          <p:nvPr/>
        </p:nvGraphicFramePr>
        <p:xfrm>
          <a:off x="8677921" y="473608"/>
          <a:ext cx="409574" cy="358976"/>
        </p:xfrm>
        <a:graphic>
          <a:graphicData uri="http://schemas.openxmlformats.org/drawingml/2006/table">
            <a:tbl>
              <a:tblPr firstRow="1" bandRow="1">
                <a:tableStyleId>{2D5ABB26-0587-4C30-8999-92F81FD0307C}</a:tableStyleId>
              </a:tblPr>
              <a:tblGrid>
                <a:gridCol w="141605">
                  <a:extLst>
                    <a:ext uri="{9D8B030D-6E8A-4147-A177-3AD203B41FA5}">
                      <a16:colId xmlns:a16="http://schemas.microsoft.com/office/drawing/2014/main" val="20000"/>
                    </a:ext>
                  </a:extLst>
                </a:gridCol>
                <a:gridCol w="120649">
                  <a:extLst>
                    <a:ext uri="{9D8B030D-6E8A-4147-A177-3AD203B41FA5}">
                      <a16:colId xmlns:a16="http://schemas.microsoft.com/office/drawing/2014/main" val="20001"/>
                    </a:ext>
                  </a:extLst>
                </a:gridCol>
                <a:gridCol w="147320">
                  <a:extLst>
                    <a:ext uri="{9D8B030D-6E8A-4147-A177-3AD203B41FA5}">
                      <a16:colId xmlns:a16="http://schemas.microsoft.com/office/drawing/2014/main" val="20002"/>
                    </a:ext>
                  </a:extLst>
                </a:gridCol>
              </a:tblGrid>
              <a:tr h="177585">
                <a:tc>
                  <a:txBody>
                    <a:bodyPr/>
                    <a:lstStyle/>
                    <a:p>
                      <a:pPr>
                        <a:lnSpc>
                          <a:spcPct val="100000"/>
                        </a:lnSpc>
                      </a:pPr>
                      <a:endParaRPr sz="100">
                        <a:latin typeface="Times New Roman"/>
                        <a:cs typeface="Times New Roman"/>
                      </a:endParaRPr>
                    </a:p>
                  </a:txBody>
                  <a:tcPr marL="0" marR="0" marT="0" marB="0">
                    <a:lnL w="76200">
                      <a:solidFill>
                        <a:srgbClr val="000000"/>
                      </a:solidFill>
                      <a:prstDash val="solid"/>
                    </a:lnL>
                    <a:lnR w="76200">
                      <a:solidFill>
                        <a:srgbClr val="000000"/>
                      </a:solidFill>
                      <a:prstDash val="solid"/>
                    </a:lnR>
                    <a:lnB w="76200">
                      <a:solidFill>
                        <a:srgbClr val="000000"/>
                      </a:solidFill>
                      <a:prstDash val="solid"/>
                    </a:lnB>
                  </a:tcPr>
                </a:tc>
                <a:tc>
                  <a:txBody>
                    <a:bodyPr/>
                    <a:lstStyle/>
                    <a:p>
                      <a:pPr>
                        <a:lnSpc>
                          <a:spcPct val="100000"/>
                        </a:lnSpc>
                      </a:pPr>
                      <a:endParaRPr sz="100">
                        <a:latin typeface="Times New Roman"/>
                        <a:cs typeface="Times New Roman"/>
                      </a:endParaRPr>
                    </a:p>
                  </a:txBody>
                  <a:tcPr marL="0" marR="0" marT="0" marB="0">
                    <a:lnL w="76200" cap="flat" cmpd="sng" algn="ctr">
                      <a:solidFill>
                        <a:srgbClr val="000000"/>
                      </a:solidFill>
                      <a:prstDash val="solid"/>
                      <a:round/>
                      <a:headEnd type="none" w="med" len="med"/>
                      <a:tailEnd type="none" w="med" len="med"/>
                    </a:lnL>
                    <a:solidFill>
                      <a:srgbClr val="333333"/>
                    </a:solidFill>
                  </a:tcPr>
                </a:tc>
                <a:tc>
                  <a:txBody>
                    <a:bodyPr/>
                    <a:lstStyle/>
                    <a:p>
                      <a:pPr>
                        <a:lnSpc>
                          <a:spcPct val="100000"/>
                        </a:lnSpc>
                      </a:pPr>
                      <a:endParaRPr sz="100">
                        <a:latin typeface="Times New Roman"/>
                        <a:cs typeface="Times New Roman"/>
                      </a:endParaRPr>
                    </a:p>
                  </a:txBody>
                  <a:tcPr marL="0" marR="0" marT="0" marB="0">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0"/>
                  </a:ext>
                </a:extLst>
              </a:tr>
              <a:tr h="181391">
                <a:tc>
                  <a:txBody>
                    <a:bodyPr/>
                    <a:lstStyle/>
                    <a:p>
                      <a:pPr>
                        <a:lnSpc>
                          <a:spcPct val="100000"/>
                        </a:lnSpc>
                      </a:pPr>
                      <a:endParaRPr sz="100">
                        <a:latin typeface="Times New Roman"/>
                        <a:cs typeface="Times New Roman"/>
                      </a:endParaRPr>
                    </a:p>
                  </a:txBody>
                  <a:tcPr marL="0" marR="0" marT="0" marB="0">
                    <a:lnL w="76200">
                      <a:solidFill>
                        <a:srgbClr val="000000"/>
                      </a:solidFill>
                      <a:prstDash val="solid"/>
                    </a:lnL>
                    <a:lnR w="76200">
                      <a:solidFill>
                        <a:srgbClr val="000000"/>
                      </a:solidFill>
                      <a:prstDash val="solid"/>
                    </a:lnR>
                    <a:lnT w="76200">
                      <a:solidFill>
                        <a:srgbClr val="000000"/>
                      </a:solidFill>
                      <a:prstDash val="solid"/>
                    </a:lnT>
                  </a:tcPr>
                </a:tc>
                <a:tc>
                  <a:txBody>
                    <a:bodyPr/>
                    <a:lstStyle/>
                    <a:p>
                      <a:pPr>
                        <a:lnSpc>
                          <a:spcPct val="100000"/>
                        </a:lnSpc>
                      </a:pPr>
                      <a:endParaRPr sz="100">
                        <a:latin typeface="Times New Roman"/>
                        <a:cs typeface="Times New Roman"/>
                      </a:endParaRPr>
                    </a:p>
                  </a:txBody>
                  <a:tcPr marL="0" marR="0" marT="0" marB="0">
                    <a:lnL w="76200" cap="flat" cmpd="sng" algn="ctr">
                      <a:solidFill>
                        <a:srgbClr val="000000"/>
                      </a:solidFill>
                      <a:prstDash val="solid"/>
                      <a:round/>
                      <a:headEnd type="none" w="med" len="med"/>
                      <a:tailEnd type="none" w="med" len="med"/>
                    </a:lnL>
                    <a:solidFill>
                      <a:srgbClr val="333333"/>
                    </a:solidFill>
                  </a:tcPr>
                </a:tc>
                <a:tc>
                  <a:txBody>
                    <a:bodyPr/>
                    <a:lstStyle/>
                    <a:p>
                      <a:pPr>
                        <a:lnSpc>
                          <a:spcPct val="100000"/>
                        </a:lnSpc>
                      </a:pPr>
                      <a:endParaRPr sz="100">
                        <a:latin typeface="Times New Roman"/>
                        <a:cs typeface="Times New Roman"/>
                      </a:endParaRPr>
                    </a:p>
                  </a:txBody>
                  <a:tcPr marL="0" marR="0" marT="0" marB="0">
                    <a:lnT w="76200">
                      <a:solidFill>
                        <a:srgbClr val="000000"/>
                      </a:solidFill>
                      <a:prstDash val="solid"/>
                    </a:lnT>
                    <a:lnB w="76200">
                      <a:solidFill>
                        <a:srgbClr val="000000"/>
                      </a:solidFill>
                      <a:prstDash val="solid"/>
                    </a:lnB>
                  </a:tcPr>
                </a:tc>
                <a:extLst>
                  <a:ext uri="{0D108BD9-81ED-4DB2-BD59-A6C34878D82A}">
                    <a16:rowId xmlns:a16="http://schemas.microsoft.com/office/drawing/2014/main" val="10001"/>
                  </a:ext>
                </a:extLst>
              </a:tr>
            </a:tbl>
          </a:graphicData>
        </a:graphic>
      </p:graphicFrame>
      <p:sp>
        <p:nvSpPr>
          <p:cNvPr id="11" name="object 11"/>
          <p:cNvSpPr/>
          <p:nvPr/>
        </p:nvSpPr>
        <p:spPr>
          <a:xfrm>
            <a:off x="9260753" y="471459"/>
            <a:ext cx="197485" cy="429259"/>
          </a:xfrm>
          <a:custGeom>
            <a:avLst/>
            <a:gdLst/>
            <a:ahLst/>
            <a:cxnLst/>
            <a:rect l="l" t="t" r="r" b="b"/>
            <a:pathLst>
              <a:path w="197484" h="429259">
                <a:moveTo>
                  <a:pt x="98439" y="428739"/>
                </a:moveTo>
                <a:lnTo>
                  <a:pt x="55710" y="421703"/>
                </a:lnTo>
                <a:lnTo>
                  <a:pt x="24910" y="401194"/>
                </a:lnTo>
                <a:lnTo>
                  <a:pt x="6265" y="368111"/>
                </a:lnTo>
                <a:lnTo>
                  <a:pt x="0" y="323350"/>
                </a:lnTo>
                <a:lnTo>
                  <a:pt x="0" y="105388"/>
                </a:lnTo>
                <a:lnTo>
                  <a:pt x="6265" y="60628"/>
                </a:lnTo>
                <a:lnTo>
                  <a:pt x="24910" y="27544"/>
                </a:lnTo>
                <a:lnTo>
                  <a:pt x="55710" y="7035"/>
                </a:lnTo>
                <a:lnTo>
                  <a:pt x="98439" y="0"/>
                </a:lnTo>
                <a:lnTo>
                  <a:pt x="141169" y="7035"/>
                </a:lnTo>
                <a:lnTo>
                  <a:pt x="171969" y="27544"/>
                </a:lnTo>
                <a:lnTo>
                  <a:pt x="190614" y="60628"/>
                </a:lnTo>
                <a:lnTo>
                  <a:pt x="196879" y="105388"/>
                </a:lnTo>
                <a:lnTo>
                  <a:pt x="196879" y="146106"/>
                </a:lnTo>
                <a:lnTo>
                  <a:pt x="134454" y="146106"/>
                </a:lnTo>
                <a:lnTo>
                  <a:pt x="134454" y="101196"/>
                </a:lnTo>
                <a:lnTo>
                  <a:pt x="132062" y="82110"/>
                </a:lnTo>
                <a:lnTo>
                  <a:pt x="125225" y="69310"/>
                </a:lnTo>
                <a:lnTo>
                  <a:pt x="114449" y="62125"/>
                </a:lnTo>
                <a:lnTo>
                  <a:pt x="100240" y="59879"/>
                </a:lnTo>
                <a:lnTo>
                  <a:pt x="86031" y="62125"/>
                </a:lnTo>
                <a:lnTo>
                  <a:pt x="75255" y="69310"/>
                </a:lnTo>
                <a:lnTo>
                  <a:pt x="68418" y="82110"/>
                </a:lnTo>
                <a:lnTo>
                  <a:pt x="66026" y="101196"/>
                </a:lnTo>
                <a:lnTo>
                  <a:pt x="66026" y="327542"/>
                </a:lnTo>
                <a:lnTo>
                  <a:pt x="68418" y="346535"/>
                </a:lnTo>
                <a:lnTo>
                  <a:pt x="75255" y="359129"/>
                </a:lnTo>
                <a:lnTo>
                  <a:pt x="86031" y="366108"/>
                </a:lnTo>
                <a:lnTo>
                  <a:pt x="100240" y="368260"/>
                </a:lnTo>
                <a:lnTo>
                  <a:pt x="114449" y="366108"/>
                </a:lnTo>
                <a:lnTo>
                  <a:pt x="125225" y="359129"/>
                </a:lnTo>
                <a:lnTo>
                  <a:pt x="132062" y="346535"/>
                </a:lnTo>
                <a:lnTo>
                  <a:pt x="134454" y="327542"/>
                </a:lnTo>
                <a:lnTo>
                  <a:pt x="134454" y="267662"/>
                </a:lnTo>
                <a:lnTo>
                  <a:pt x="196879" y="267662"/>
                </a:lnTo>
                <a:lnTo>
                  <a:pt x="196879" y="323350"/>
                </a:lnTo>
                <a:lnTo>
                  <a:pt x="190614" y="368111"/>
                </a:lnTo>
                <a:lnTo>
                  <a:pt x="171969" y="401194"/>
                </a:lnTo>
                <a:lnTo>
                  <a:pt x="141169" y="421703"/>
                </a:lnTo>
                <a:lnTo>
                  <a:pt x="98439" y="428739"/>
                </a:lnTo>
                <a:close/>
              </a:path>
            </a:pathLst>
          </a:custGeom>
          <a:solidFill>
            <a:srgbClr val="000000">
              <a:alpha val="79998"/>
            </a:srgbClr>
          </a:solidFill>
        </p:spPr>
        <p:txBody>
          <a:bodyPr wrap="square" lIns="0" tIns="0" rIns="0" bIns="0" rtlCol="0"/>
          <a:lstStyle/>
          <a:p>
            <a:endParaRPr/>
          </a:p>
        </p:txBody>
      </p:sp>
      <p:sp>
        <p:nvSpPr>
          <p:cNvPr id="12" name="object 12"/>
          <p:cNvSpPr/>
          <p:nvPr/>
        </p:nvSpPr>
        <p:spPr>
          <a:xfrm>
            <a:off x="9503867" y="471461"/>
            <a:ext cx="640080" cy="429259"/>
          </a:xfrm>
          <a:custGeom>
            <a:avLst/>
            <a:gdLst/>
            <a:ahLst/>
            <a:cxnLst/>
            <a:rect l="l" t="t" r="r" b="b"/>
            <a:pathLst>
              <a:path w="640079" h="429259">
                <a:moveTo>
                  <a:pt x="174663" y="364337"/>
                </a:moveTo>
                <a:lnTo>
                  <a:pt x="66027" y="364337"/>
                </a:lnTo>
                <a:lnTo>
                  <a:pt x="66027" y="5359"/>
                </a:lnTo>
                <a:lnTo>
                  <a:pt x="0" y="5359"/>
                </a:lnTo>
                <a:lnTo>
                  <a:pt x="0" y="364337"/>
                </a:lnTo>
                <a:lnTo>
                  <a:pt x="0" y="423951"/>
                </a:lnTo>
                <a:lnTo>
                  <a:pt x="174663" y="423951"/>
                </a:lnTo>
                <a:lnTo>
                  <a:pt x="174663" y="364337"/>
                </a:lnTo>
                <a:close/>
              </a:path>
              <a:path w="640079" h="429259">
                <a:moveTo>
                  <a:pt x="404558" y="105397"/>
                </a:moveTo>
                <a:lnTo>
                  <a:pt x="398018" y="60629"/>
                </a:lnTo>
                <a:lnTo>
                  <a:pt x="378752" y="27546"/>
                </a:lnTo>
                <a:lnTo>
                  <a:pt x="338531" y="5600"/>
                </a:lnTo>
                <a:lnTo>
                  <a:pt x="338531" y="101206"/>
                </a:lnTo>
                <a:lnTo>
                  <a:pt x="338531" y="327545"/>
                </a:lnTo>
                <a:lnTo>
                  <a:pt x="336143" y="346633"/>
                </a:lnTo>
                <a:lnTo>
                  <a:pt x="329311" y="359435"/>
                </a:lnTo>
                <a:lnTo>
                  <a:pt x="318528" y="366623"/>
                </a:lnTo>
                <a:lnTo>
                  <a:pt x="304317" y="368858"/>
                </a:lnTo>
                <a:lnTo>
                  <a:pt x="290118" y="366623"/>
                </a:lnTo>
                <a:lnTo>
                  <a:pt x="279336" y="359435"/>
                </a:lnTo>
                <a:lnTo>
                  <a:pt x="272503" y="346633"/>
                </a:lnTo>
                <a:lnTo>
                  <a:pt x="270103" y="327545"/>
                </a:lnTo>
                <a:lnTo>
                  <a:pt x="270103" y="101206"/>
                </a:lnTo>
                <a:lnTo>
                  <a:pt x="272503" y="82118"/>
                </a:lnTo>
                <a:lnTo>
                  <a:pt x="279336" y="69316"/>
                </a:lnTo>
                <a:lnTo>
                  <a:pt x="290118" y="62128"/>
                </a:lnTo>
                <a:lnTo>
                  <a:pt x="304317" y="59880"/>
                </a:lnTo>
                <a:lnTo>
                  <a:pt x="318528" y="62128"/>
                </a:lnTo>
                <a:lnTo>
                  <a:pt x="329311" y="69316"/>
                </a:lnTo>
                <a:lnTo>
                  <a:pt x="336143" y="82118"/>
                </a:lnTo>
                <a:lnTo>
                  <a:pt x="338531" y="101206"/>
                </a:lnTo>
                <a:lnTo>
                  <a:pt x="338531" y="5600"/>
                </a:lnTo>
                <a:lnTo>
                  <a:pt x="261315" y="7035"/>
                </a:lnTo>
                <a:lnTo>
                  <a:pt x="210629" y="60629"/>
                </a:lnTo>
                <a:lnTo>
                  <a:pt x="204076" y="105397"/>
                </a:lnTo>
                <a:lnTo>
                  <a:pt x="204076" y="323354"/>
                </a:lnTo>
                <a:lnTo>
                  <a:pt x="210629" y="368109"/>
                </a:lnTo>
                <a:lnTo>
                  <a:pt x="229895" y="401193"/>
                </a:lnTo>
                <a:lnTo>
                  <a:pt x="261315" y="421703"/>
                </a:lnTo>
                <a:lnTo>
                  <a:pt x="304317" y="428739"/>
                </a:lnTo>
                <a:lnTo>
                  <a:pt x="347332" y="421703"/>
                </a:lnTo>
                <a:lnTo>
                  <a:pt x="378752" y="401193"/>
                </a:lnTo>
                <a:lnTo>
                  <a:pt x="397586" y="368858"/>
                </a:lnTo>
                <a:lnTo>
                  <a:pt x="398018" y="368109"/>
                </a:lnTo>
                <a:lnTo>
                  <a:pt x="404558" y="323354"/>
                </a:lnTo>
                <a:lnTo>
                  <a:pt x="404558" y="105397"/>
                </a:lnTo>
                <a:close/>
              </a:path>
              <a:path w="640079" h="429259">
                <a:moveTo>
                  <a:pt x="639851" y="323354"/>
                </a:moveTo>
                <a:lnTo>
                  <a:pt x="632701" y="277863"/>
                </a:lnTo>
                <a:lnTo>
                  <a:pt x="614260" y="242023"/>
                </a:lnTo>
                <a:lnTo>
                  <a:pt x="589051" y="212788"/>
                </a:lnTo>
                <a:lnTo>
                  <a:pt x="561594" y="187134"/>
                </a:lnTo>
                <a:lnTo>
                  <a:pt x="536384" y="162001"/>
                </a:lnTo>
                <a:lnTo>
                  <a:pt x="517944" y="134366"/>
                </a:lnTo>
                <a:lnTo>
                  <a:pt x="510794" y="101206"/>
                </a:lnTo>
                <a:lnTo>
                  <a:pt x="513003" y="82118"/>
                </a:lnTo>
                <a:lnTo>
                  <a:pt x="519430" y="69316"/>
                </a:lnTo>
                <a:lnTo>
                  <a:pt x="529793" y="62128"/>
                </a:lnTo>
                <a:lnTo>
                  <a:pt x="543814" y="59880"/>
                </a:lnTo>
                <a:lnTo>
                  <a:pt x="557834" y="62128"/>
                </a:lnTo>
                <a:lnTo>
                  <a:pt x="568198" y="69316"/>
                </a:lnTo>
                <a:lnTo>
                  <a:pt x="574624" y="82118"/>
                </a:lnTo>
                <a:lnTo>
                  <a:pt x="576821" y="101206"/>
                </a:lnTo>
                <a:lnTo>
                  <a:pt x="576821" y="118567"/>
                </a:lnTo>
                <a:lnTo>
                  <a:pt x="639241" y="118567"/>
                </a:lnTo>
                <a:lnTo>
                  <a:pt x="639241" y="105397"/>
                </a:lnTo>
                <a:lnTo>
                  <a:pt x="633082" y="60629"/>
                </a:lnTo>
                <a:lnTo>
                  <a:pt x="614718" y="27546"/>
                </a:lnTo>
                <a:lnTo>
                  <a:pt x="584301" y="7035"/>
                </a:lnTo>
                <a:lnTo>
                  <a:pt x="542010" y="0"/>
                </a:lnTo>
                <a:lnTo>
                  <a:pt x="499719" y="7035"/>
                </a:lnTo>
                <a:lnTo>
                  <a:pt x="469303" y="27546"/>
                </a:lnTo>
                <a:lnTo>
                  <a:pt x="450926" y="60629"/>
                </a:lnTo>
                <a:lnTo>
                  <a:pt x="444766" y="105397"/>
                </a:lnTo>
                <a:lnTo>
                  <a:pt x="451916" y="150876"/>
                </a:lnTo>
                <a:lnTo>
                  <a:pt x="470357" y="186728"/>
                </a:lnTo>
                <a:lnTo>
                  <a:pt x="495566" y="215950"/>
                </a:lnTo>
                <a:lnTo>
                  <a:pt x="523024" y="241617"/>
                </a:lnTo>
                <a:lnTo>
                  <a:pt x="548233" y="266738"/>
                </a:lnTo>
                <a:lnTo>
                  <a:pt x="566674" y="294373"/>
                </a:lnTo>
                <a:lnTo>
                  <a:pt x="573824" y="327545"/>
                </a:lnTo>
                <a:lnTo>
                  <a:pt x="571423" y="346544"/>
                </a:lnTo>
                <a:lnTo>
                  <a:pt x="564591" y="359130"/>
                </a:lnTo>
                <a:lnTo>
                  <a:pt x="553821" y="366115"/>
                </a:lnTo>
                <a:lnTo>
                  <a:pt x="539610" y="368261"/>
                </a:lnTo>
                <a:lnTo>
                  <a:pt x="525399" y="366115"/>
                </a:lnTo>
                <a:lnTo>
                  <a:pt x="514616" y="359130"/>
                </a:lnTo>
                <a:lnTo>
                  <a:pt x="507784" y="346544"/>
                </a:lnTo>
                <a:lnTo>
                  <a:pt x="505396" y="327545"/>
                </a:lnTo>
                <a:lnTo>
                  <a:pt x="505396" y="297611"/>
                </a:lnTo>
                <a:lnTo>
                  <a:pt x="442963" y="297611"/>
                </a:lnTo>
                <a:lnTo>
                  <a:pt x="442963" y="323354"/>
                </a:lnTo>
                <a:lnTo>
                  <a:pt x="449237" y="368109"/>
                </a:lnTo>
                <a:lnTo>
                  <a:pt x="467880" y="401193"/>
                </a:lnTo>
                <a:lnTo>
                  <a:pt x="498678" y="421703"/>
                </a:lnTo>
                <a:lnTo>
                  <a:pt x="541413" y="428739"/>
                </a:lnTo>
                <a:lnTo>
                  <a:pt x="584136" y="421703"/>
                </a:lnTo>
                <a:lnTo>
                  <a:pt x="614934" y="401193"/>
                </a:lnTo>
                <a:lnTo>
                  <a:pt x="633577" y="368109"/>
                </a:lnTo>
                <a:lnTo>
                  <a:pt x="639851" y="323354"/>
                </a:lnTo>
                <a:close/>
              </a:path>
            </a:pathLst>
          </a:custGeom>
          <a:solidFill>
            <a:srgbClr val="000000">
              <a:alpha val="79998"/>
            </a:srgbClr>
          </a:solidFill>
        </p:spPr>
        <p:txBody>
          <a:bodyPr wrap="square" lIns="0" tIns="0" rIns="0" bIns="0" rtlCol="0"/>
          <a:lstStyle/>
          <a:p>
            <a:endParaRPr/>
          </a:p>
        </p:txBody>
      </p:sp>
      <p:sp>
        <p:nvSpPr>
          <p:cNvPr id="13" name="object 13"/>
          <p:cNvSpPr/>
          <p:nvPr/>
        </p:nvSpPr>
        <p:spPr>
          <a:xfrm>
            <a:off x="0" y="0"/>
            <a:ext cx="3800459" cy="6857999"/>
          </a:xfrm>
          <a:prstGeom prst="rect">
            <a:avLst/>
          </a:prstGeom>
          <a:blipFill>
            <a:blip r:embed="rId2" cstate="print"/>
            <a:stretch>
              <a:fillRect/>
            </a:stretch>
          </a:blipFill>
        </p:spPr>
        <p:txBody>
          <a:bodyPr wrap="square" lIns="0" tIns="0" rIns="0" bIns="0" rtlCol="0"/>
          <a:lstStyle/>
          <a:p>
            <a:endParaRPr/>
          </a:p>
        </p:txBody>
      </p:sp>
      <p:grpSp>
        <p:nvGrpSpPr>
          <p:cNvPr id="14" name="object 14"/>
          <p:cNvGrpSpPr/>
          <p:nvPr/>
        </p:nvGrpSpPr>
        <p:grpSpPr>
          <a:xfrm>
            <a:off x="4638675" y="2619375"/>
            <a:ext cx="1428750" cy="1428750"/>
            <a:chOff x="4638675" y="2619375"/>
            <a:chExt cx="1428750" cy="1428750"/>
          </a:xfrm>
        </p:grpSpPr>
        <p:sp>
          <p:nvSpPr>
            <p:cNvPr id="15" name="object 15"/>
            <p:cNvSpPr/>
            <p:nvPr/>
          </p:nvSpPr>
          <p:spPr>
            <a:xfrm>
              <a:off x="4638675" y="2619375"/>
              <a:ext cx="1428750" cy="1428750"/>
            </a:xfrm>
            <a:custGeom>
              <a:avLst/>
              <a:gdLst/>
              <a:ahLst/>
              <a:cxnLst/>
              <a:rect l="l" t="t" r="r" b="b"/>
              <a:pathLst>
                <a:path w="1428750" h="1428750">
                  <a:moveTo>
                    <a:pt x="1428750" y="1428750"/>
                  </a:moveTo>
                  <a:lnTo>
                    <a:pt x="0" y="1428750"/>
                  </a:lnTo>
                  <a:lnTo>
                    <a:pt x="0" y="0"/>
                  </a:lnTo>
                  <a:lnTo>
                    <a:pt x="1428750" y="0"/>
                  </a:lnTo>
                  <a:lnTo>
                    <a:pt x="1428750" y="1428750"/>
                  </a:lnTo>
                  <a:close/>
                </a:path>
              </a:pathLst>
            </a:custGeom>
            <a:solidFill>
              <a:srgbClr val="456AAC"/>
            </a:solidFill>
          </p:spPr>
          <p:txBody>
            <a:bodyPr wrap="square" lIns="0" tIns="0" rIns="0" bIns="0" rtlCol="0"/>
            <a:lstStyle/>
            <a:p>
              <a:endParaRPr/>
            </a:p>
          </p:txBody>
        </p:sp>
        <p:sp>
          <p:nvSpPr>
            <p:cNvPr id="16" name="object 16"/>
            <p:cNvSpPr/>
            <p:nvPr/>
          </p:nvSpPr>
          <p:spPr>
            <a:xfrm>
              <a:off x="5061993" y="2976563"/>
              <a:ext cx="582295" cy="714375"/>
            </a:xfrm>
            <a:custGeom>
              <a:avLst/>
              <a:gdLst/>
              <a:ahLst/>
              <a:cxnLst/>
              <a:rect l="l" t="t" r="r" b="b"/>
              <a:pathLst>
                <a:path w="582295" h="714375">
                  <a:moveTo>
                    <a:pt x="416521" y="714375"/>
                  </a:moveTo>
                  <a:lnTo>
                    <a:pt x="157728" y="714375"/>
                  </a:lnTo>
                  <a:lnTo>
                    <a:pt x="150573" y="707266"/>
                  </a:lnTo>
                  <a:lnTo>
                    <a:pt x="150670" y="696480"/>
                  </a:lnTo>
                  <a:lnTo>
                    <a:pt x="173407" y="579716"/>
                  </a:lnTo>
                  <a:lnTo>
                    <a:pt x="125984" y="554720"/>
                  </a:lnTo>
                  <a:lnTo>
                    <a:pt x="83990" y="522095"/>
                  </a:lnTo>
                  <a:lnTo>
                    <a:pt x="48366" y="482775"/>
                  </a:lnTo>
                  <a:lnTo>
                    <a:pt x="20050" y="437692"/>
                  </a:lnTo>
                  <a:lnTo>
                    <a:pt x="0" y="387865"/>
                  </a:lnTo>
                  <a:lnTo>
                    <a:pt x="227450" y="328400"/>
                  </a:lnTo>
                  <a:lnTo>
                    <a:pt x="227450" y="231508"/>
                  </a:lnTo>
                  <a:lnTo>
                    <a:pt x="14839" y="176270"/>
                  </a:lnTo>
                  <a:lnTo>
                    <a:pt x="38825" y="133785"/>
                  </a:lnTo>
                  <a:lnTo>
                    <a:pt x="69165" y="95879"/>
                  </a:lnTo>
                  <a:lnTo>
                    <a:pt x="105139" y="63265"/>
                  </a:lnTo>
                  <a:lnTo>
                    <a:pt x="146030" y="36656"/>
                  </a:lnTo>
                  <a:lnTo>
                    <a:pt x="191120" y="16767"/>
                  </a:lnTo>
                  <a:lnTo>
                    <a:pt x="239691" y="4310"/>
                  </a:lnTo>
                  <a:lnTo>
                    <a:pt x="291025" y="0"/>
                  </a:lnTo>
                  <a:lnTo>
                    <a:pt x="342371" y="4312"/>
                  </a:lnTo>
                  <a:lnTo>
                    <a:pt x="390954" y="16776"/>
                  </a:lnTo>
                  <a:lnTo>
                    <a:pt x="436054" y="36675"/>
                  </a:lnTo>
                  <a:lnTo>
                    <a:pt x="476953" y="63296"/>
                  </a:lnTo>
                  <a:lnTo>
                    <a:pt x="512932" y="95925"/>
                  </a:lnTo>
                  <a:lnTo>
                    <a:pt x="543272" y="133849"/>
                  </a:lnTo>
                  <a:lnTo>
                    <a:pt x="547369" y="141111"/>
                  </a:lnTo>
                  <a:lnTo>
                    <a:pt x="291047" y="141111"/>
                  </a:lnTo>
                  <a:lnTo>
                    <a:pt x="222251" y="194841"/>
                  </a:lnTo>
                  <a:lnTo>
                    <a:pt x="221113" y="195636"/>
                  </a:lnTo>
                  <a:lnTo>
                    <a:pt x="220486" y="196972"/>
                  </a:lnTo>
                  <a:lnTo>
                    <a:pt x="220486" y="201025"/>
                  </a:lnTo>
                  <a:lnTo>
                    <a:pt x="221796" y="202847"/>
                  </a:lnTo>
                  <a:lnTo>
                    <a:pt x="465277" y="202847"/>
                  </a:lnTo>
                  <a:lnTo>
                    <a:pt x="354959" y="231508"/>
                  </a:lnTo>
                  <a:lnTo>
                    <a:pt x="354959" y="264583"/>
                  </a:lnTo>
                  <a:lnTo>
                    <a:pt x="281299" y="264583"/>
                  </a:lnTo>
                  <a:lnTo>
                    <a:pt x="273402" y="271493"/>
                  </a:lnTo>
                  <a:lnTo>
                    <a:pt x="273402" y="326319"/>
                  </a:lnTo>
                  <a:lnTo>
                    <a:pt x="354959" y="326319"/>
                  </a:lnTo>
                  <a:lnTo>
                    <a:pt x="354959" y="328400"/>
                  </a:lnTo>
                  <a:lnTo>
                    <a:pt x="448203" y="352777"/>
                  </a:lnTo>
                  <a:lnTo>
                    <a:pt x="246824" y="352777"/>
                  </a:lnTo>
                  <a:lnTo>
                    <a:pt x="243527" y="355568"/>
                  </a:lnTo>
                  <a:lnTo>
                    <a:pt x="229305" y="440972"/>
                  </a:lnTo>
                  <a:lnTo>
                    <a:pt x="559952" y="440972"/>
                  </a:lnTo>
                  <a:lnTo>
                    <a:pt x="554412" y="449791"/>
                  </a:lnTo>
                  <a:lnTo>
                    <a:pt x="356965" y="449791"/>
                  </a:lnTo>
                  <a:lnTo>
                    <a:pt x="212675" y="520347"/>
                  </a:lnTo>
                  <a:lnTo>
                    <a:pt x="194027" y="617361"/>
                  </a:lnTo>
                  <a:lnTo>
                    <a:pt x="328990" y="617361"/>
                  </a:lnTo>
                  <a:lnTo>
                    <a:pt x="202847" y="679097"/>
                  </a:lnTo>
                  <a:lnTo>
                    <a:pt x="428002" y="679097"/>
                  </a:lnTo>
                  <a:lnTo>
                    <a:pt x="432870" y="704091"/>
                  </a:lnTo>
                  <a:lnTo>
                    <a:pt x="427204" y="712417"/>
                  </a:lnTo>
                  <a:lnTo>
                    <a:pt x="417538" y="714278"/>
                  </a:lnTo>
                  <a:lnTo>
                    <a:pt x="416521" y="714375"/>
                  </a:lnTo>
                  <a:close/>
                </a:path>
                <a:path w="582295" h="714375">
                  <a:moveTo>
                    <a:pt x="465277" y="202847"/>
                  </a:moveTo>
                  <a:lnTo>
                    <a:pt x="360181" y="202847"/>
                  </a:lnTo>
                  <a:lnTo>
                    <a:pt x="361597" y="201025"/>
                  </a:lnTo>
                  <a:lnTo>
                    <a:pt x="361597" y="196972"/>
                  </a:lnTo>
                  <a:lnTo>
                    <a:pt x="360859" y="195636"/>
                  </a:lnTo>
                  <a:lnTo>
                    <a:pt x="291047" y="141111"/>
                  </a:lnTo>
                  <a:lnTo>
                    <a:pt x="547369" y="141111"/>
                  </a:lnTo>
                  <a:lnTo>
                    <a:pt x="567254" y="176352"/>
                  </a:lnTo>
                  <a:lnTo>
                    <a:pt x="465277" y="202847"/>
                  </a:lnTo>
                  <a:close/>
                </a:path>
                <a:path w="582295" h="714375">
                  <a:moveTo>
                    <a:pt x="354959" y="326319"/>
                  </a:moveTo>
                  <a:lnTo>
                    <a:pt x="308680" y="326319"/>
                  </a:lnTo>
                  <a:lnTo>
                    <a:pt x="308680" y="271493"/>
                  </a:lnTo>
                  <a:lnTo>
                    <a:pt x="300783" y="264583"/>
                  </a:lnTo>
                  <a:lnTo>
                    <a:pt x="354959" y="264583"/>
                  </a:lnTo>
                  <a:lnTo>
                    <a:pt x="354959" y="326319"/>
                  </a:lnTo>
                  <a:close/>
                </a:path>
                <a:path w="582295" h="714375">
                  <a:moveTo>
                    <a:pt x="559952" y="440972"/>
                  </a:moveTo>
                  <a:lnTo>
                    <a:pt x="229305" y="440972"/>
                  </a:lnTo>
                  <a:lnTo>
                    <a:pt x="343958" y="382456"/>
                  </a:lnTo>
                  <a:lnTo>
                    <a:pt x="339480" y="355568"/>
                  </a:lnTo>
                  <a:lnTo>
                    <a:pt x="336184" y="352777"/>
                  </a:lnTo>
                  <a:lnTo>
                    <a:pt x="448203" y="352777"/>
                  </a:lnTo>
                  <a:lnTo>
                    <a:pt x="582083" y="387779"/>
                  </a:lnTo>
                  <a:lnTo>
                    <a:pt x="562012" y="437692"/>
                  </a:lnTo>
                  <a:lnTo>
                    <a:pt x="559952" y="440972"/>
                  </a:lnTo>
                  <a:close/>
                </a:path>
                <a:path w="582295" h="714375">
                  <a:moveTo>
                    <a:pt x="328990" y="617361"/>
                  </a:moveTo>
                  <a:lnTo>
                    <a:pt x="194027" y="617361"/>
                  </a:lnTo>
                  <a:lnTo>
                    <a:pt x="370416" y="529038"/>
                  </a:lnTo>
                  <a:lnTo>
                    <a:pt x="356965" y="449791"/>
                  </a:lnTo>
                  <a:lnTo>
                    <a:pt x="554412" y="449791"/>
                  </a:lnTo>
                  <a:lnTo>
                    <a:pt x="533654" y="482819"/>
                  </a:lnTo>
                  <a:lnTo>
                    <a:pt x="498033" y="522122"/>
                  </a:lnTo>
                  <a:lnTo>
                    <a:pt x="456047" y="554732"/>
                  </a:lnTo>
                  <a:lnTo>
                    <a:pt x="408646" y="579719"/>
                  </a:lnTo>
                  <a:lnTo>
                    <a:pt x="410824" y="590903"/>
                  </a:lnTo>
                  <a:lnTo>
                    <a:pt x="383051" y="590903"/>
                  </a:lnTo>
                  <a:lnTo>
                    <a:pt x="328990" y="617361"/>
                  </a:lnTo>
                  <a:close/>
                </a:path>
                <a:path w="582295" h="714375">
                  <a:moveTo>
                    <a:pt x="428002" y="679097"/>
                  </a:moveTo>
                  <a:lnTo>
                    <a:pt x="389032" y="679097"/>
                  </a:lnTo>
                  <a:lnTo>
                    <a:pt x="389488" y="679061"/>
                  </a:lnTo>
                  <a:lnTo>
                    <a:pt x="394458" y="678269"/>
                  </a:lnTo>
                  <a:lnTo>
                    <a:pt x="397512" y="674176"/>
                  </a:lnTo>
                  <a:lnTo>
                    <a:pt x="383051" y="590903"/>
                  </a:lnTo>
                  <a:lnTo>
                    <a:pt x="410824" y="590903"/>
                  </a:lnTo>
                  <a:lnTo>
                    <a:pt x="428002" y="679097"/>
                  </a:lnTo>
                  <a:close/>
                </a:path>
              </a:pathLst>
            </a:custGeom>
            <a:solidFill>
              <a:srgbClr val="FFFFFF">
                <a:alpha val="90199"/>
              </a:srgbClr>
            </a:solidFill>
          </p:spPr>
          <p:txBody>
            <a:bodyPr wrap="square" lIns="0" tIns="0" rIns="0" bIns="0" rtlCol="0"/>
            <a:lstStyle/>
            <a:p>
              <a:endParaRPr/>
            </a:p>
          </p:txBody>
        </p:sp>
      </p:grpSp>
      <p:grpSp>
        <p:nvGrpSpPr>
          <p:cNvPr id="17" name="object 17"/>
          <p:cNvGrpSpPr/>
          <p:nvPr/>
        </p:nvGrpSpPr>
        <p:grpSpPr>
          <a:xfrm>
            <a:off x="4852914" y="4191822"/>
            <a:ext cx="260350" cy="135255"/>
            <a:chOff x="4852914" y="4191822"/>
            <a:chExt cx="260350" cy="135255"/>
          </a:xfrm>
        </p:grpSpPr>
        <p:sp>
          <p:nvSpPr>
            <p:cNvPr id="18" name="object 18"/>
            <p:cNvSpPr/>
            <p:nvPr/>
          </p:nvSpPr>
          <p:spPr>
            <a:xfrm>
              <a:off x="4852914" y="4191822"/>
              <a:ext cx="93775" cy="132223"/>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4972634" y="4194669"/>
              <a:ext cx="80169" cy="12937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5081889" y="4225182"/>
              <a:ext cx="31750" cy="101600"/>
            </a:xfrm>
            <a:custGeom>
              <a:avLst/>
              <a:gdLst/>
              <a:ahLst/>
              <a:cxnLst/>
              <a:rect l="l" t="t" r="r" b="b"/>
              <a:pathLst>
                <a:path w="31750" h="101600">
                  <a:moveTo>
                    <a:pt x="20164" y="31733"/>
                  </a:moveTo>
                  <a:lnTo>
                    <a:pt x="11233" y="31733"/>
                  </a:lnTo>
                  <a:lnTo>
                    <a:pt x="7500" y="30241"/>
                  </a:lnTo>
                  <a:lnTo>
                    <a:pt x="1500" y="24274"/>
                  </a:lnTo>
                  <a:lnTo>
                    <a:pt x="0" y="20477"/>
                  </a:lnTo>
                  <a:lnTo>
                    <a:pt x="0" y="11255"/>
                  </a:lnTo>
                  <a:lnTo>
                    <a:pt x="1500" y="7458"/>
                  </a:lnTo>
                  <a:lnTo>
                    <a:pt x="7500" y="1491"/>
                  </a:lnTo>
                  <a:lnTo>
                    <a:pt x="11233" y="0"/>
                  </a:lnTo>
                  <a:lnTo>
                    <a:pt x="20164" y="0"/>
                  </a:lnTo>
                  <a:lnTo>
                    <a:pt x="23862" y="1491"/>
                  </a:lnTo>
                  <a:lnTo>
                    <a:pt x="29723" y="7458"/>
                  </a:lnTo>
                  <a:lnTo>
                    <a:pt x="31188" y="11255"/>
                  </a:lnTo>
                  <a:lnTo>
                    <a:pt x="31188" y="20477"/>
                  </a:lnTo>
                  <a:lnTo>
                    <a:pt x="29723" y="24274"/>
                  </a:lnTo>
                  <a:lnTo>
                    <a:pt x="23862" y="30241"/>
                  </a:lnTo>
                  <a:lnTo>
                    <a:pt x="20164" y="31733"/>
                  </a:lnTo>
                  <a:close/>
                </a:path>
                <a:path w="31750" h="101600">
                  <a:moveTo>
                    <a:pt x="20164" y="101303"/>
                  </a:moveTo>
                  <a:lnTo>
                    <a:pt x="11233" y="101303"/>
                  </a:lnTo>
                  <a:lnTo>
                    <a:pt x="7500" y="99811"/>
                  </a:lnTo>
                  <a:lnTo>
                    <a:pt x="1500" y="93844"/>
                  </a:lnTo>
                  <a:lnTo>
                    <a:pt x="0" y="90047"/>
                  </a:lnTo>
                  <a:lnTo>
                    <a:pt x="0" y="80825"/>
                  </a:lnTo>
                  <a:lnTo>
                    <a:pt x="1500" y="77028"/>
                  </a:lnTo>
                  <a:lnTo>
                    <a:pt x="7500" y="71061"/>
                  </a:lnTo>
                  <a:lnTo>
                    <a:pt x="11233" y="69569"/>
                  </a:lnTo>
                  <a:lnTo>
                    <a:pt x="20164" y="69569"/>
                  </a:lnTo>
                  <a:lnTo>
                    <a:pt x="23862" y="71061"/>
                  </a:lnTo>
                  <a:lnTo>
                    <a:pt x="29723" y="77028"/>
                  </a:lnTo>
                  <a:lnTo>
                    <a:pt x="31188" y="80825"/>
                  </a:lnTo>
                  <a:lnTo>
                    <a:pt x="31188" y="90047"/>
                  </a:lnTo>
                  <a:lnTo>
                    <a:pt x="29723" y="93844"/>
                  </a:lnTo>
                  <a:lnTo>
                    <a:pt x="23862" y="99811"/>
                  </a:lnTo>
                  <a:lnTo>
                    <a:pt x="20164" y="101303"/>
                  </a:lnTo>
                  <a:close/>
                </a:path>
              </a:pathLst>
            </a:custGeom>
            <a:solidFill>
              <a:srgbClr val="456AAC"/>
            </a:solidFill>
          </p:spPr>
          <p:txBody>
            <a:bodyPr wrap="square" lIns="0" tIns="0" rIns="0" bIns="0" rtlCol="0"/>
            <a:lstStyle/>
            <a:p>
              <a:endParaRPr/>
            </a:p>
          </p:txBody>
        </p:sp>
      </p:grpSp>
      <p:grpSp>
        <p:nvGrpSpPr>
          <p:cNvPr id="21" name="object 21"/>
          <p:cNvGrpSpPr/>
          <p:nvPr/>
        </p:nvGrpSpPr>
        <p:grpSpPr>
          <a:xfrm>
            <a:off x="5187394" y="4179606"/>
            <a:ext cx="653415" cy="147320"/>
            <a:chOff x="5187394" y="4179606"/>
            <a:chExt cx="653415" cy="147320"/>
          </a:xfrm>
        </p:grpSpPr>
        <p:sp>
          <p:nvSpPr>
            <p:cNvPr id="22" name="object 22"/>
            <p:cNvSpPr/>
            <p:nvPr/>
          </p:nvSpPr>
          <p:spPr>
            <a:xfrm>
              <a:off x="5187394" y="4188556"/>
              <a:ext cx="101938" cy="138325"/>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5317392" y="4179606"/>
              <a:ext cx="28575" cy="147320"/>
            </a:xfrm>
            <a:custGeom>
              <a:avLst/>
              <a:gdLst/>
              <a:ahLst/>
              <a:cxnLst/>
              <a:rect l="l" t="t" r="r" b="b"/>
              <a:pathLst>
                <a:path w="28575" h="147320">
                  <a:moveTo>
                    <a:pt x="20583" y="147276"/>
                  </a:moveTo>
                  <a:lnTo>
                    <a:pt x="11652" y="147276"/>
                  </a:lnTo>
                  <a:lnTo>
                    <a:pt x="6977" y="145377"/>
                  </a:lnTo>
                  <a:lnTo>
                    <a:pt x="1395" y="137783"/>
                  </a:lnTo>
                  <a:lnTo>
                    <a:pt x="0" y="132223"/>
                  </a:lnTo>
                  <a:lnTo>
                    <a:pt x="0" y="0"/>
                  </a:lnTo>
                  <a:lnTo>
                    <a:pt x="17164" y="0"/>
                  </a:lnTo>
                  <a:lnTo>
                    <a:pt x="17164" y="128832"/>
                  </a:lnTo>
                  <a:lnTo>
                    <a:pt x="17652" y="130731"/>
                  </a:lnTo>
                  <a:lnTo>
                    <a:pt x="19606" y="132901"/>
                  </a:lnTo>
                  <a:lnTo>
                    <a:pt x="20722" y="133443"/>
                  </a:lnTo>
                  <a:lnTo>
                    <a:pt x="24036" y="133443"/>
                  </a:lnTo>
                  <a:lnTo>
                    <a:pt x="24769" y="133308"/>
                  </a:lnTo>
                  <a:lnTo>
                    <a:pt x="25746" y="133036"/>
                  </a:lnTo>
                  <a:lnTo>
                    <a:pt x="28048" y="145648"/>
                  </a:lnTo>
                  <a:lnTo>
                    <a:pt x="26932" y="146191"/>
                  </a:lnTo>
                  <a:lnTo>
                    <a:pt x="25606" y="146598"/>
                  </a:lnTo>
                  <a:lnTo>
                    <a:pt x="22536" y="147140"/>
                  </a:lnTo>
                  <a:close/>
                </a:path>
              </a:pathLst>
            </a:custGeom>
            <a:solidFill>
              <a:srgbClr val="000000">
                <a:alpha val="79998"/>
              </a:srgbClr>
            </a:solidFill>
          </p:spPr>
          <p:txBody>
            <a:bodyPr wrap="square" lIns="0" tIns="0" rIns="0" bIns="0" rtlCol="0"/>
            <a:lstStyle/>
            <a:p>
              <a:endParaRPr/>
            </a:p>
          </p:txBody>
        </p:sp>
        <p:sp>
          <p:nvSpPr>
            <p:cNvPr id="24" name="object 24"/>
            <p:cNvSpPr/>
            <p:nvPr/>
          </p:nvSpPr>
          <p:spPr>
            <a:xfrm>
              <a:off x="5368659" y="4223138"/>
              <a:ext cx="79750" cy="103744"/>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5473333" y="4223138"/>
              <a:ext cx="167042" cy="103744"/>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5660864" y="4223138"/>
              <a:ext cx="179399" cy="103744"/>
            </a:xfrm>
            <a:prstGeom prst="rect">
              <a:avLst/>
            </a:prstGeom>
            <a:blipFill>
              <a:blip r:embed="rId8" cstate="print"/>
              <a:stretch>
                <a:fillRect/>
              </a:stretch>
            </a:blipFill>
          </p:spPr>
          <p:txBody>
            <a:bodyPr wrap="square" lIns="0" tIns="0" rIns="0" bIns="0" rtlCol="0"/>
            <a:lstStyle/>
            <a:p>
              <a:endParaRPr/>
            </a:p>
          </p:txBody>
        </p:sp>
      </p:grpSp>
      <p:sp>
        <p:nvSpPr>
          <p:cNvPr id="27" name="object 27"/>
          <p:cNvSpPr/>
          <p:nvPr/>
        </p:nvSpPr>
        <p:spPr>
          <a:xfrm>
            <a:off x="4574944" y="4548173"/>
            <a:ext cx="66601" cy="66647"/>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4574944" y="4849190"/>
            <a:ext cx="66601" cy="66647"/>
          </a:xfrm>
          <a:prstGeom prst="rect">
            <a:avLst/>
          </a:prstGeom>
          <a:blipFill>
            <a:blip r:embed="rId9" cstate="print"/>
            <a:stretch>
              <a:fillRect/>
            </a:stretch>
          </a:blipFill>
        </p:spPr>
        <p:txBody>
          <a:bodyPr wrap="square" lIns="0" tIns="0" rIns="0" bIns="0" rtlCol="0"/>
          <a:lstStyle/>
          <a:p>
            <a:endParaRPr/>
          </a:p>
        </p:txBody>
      </p:sp>
      <p:grpSp>
        <p:nvGrpSpPr>
          <p:cNvPr id="40" name="object 40"/>
          <p:cNvGrpSpPr/>
          <p:nvPr/>
        </p:nvGrpSpPr>
        <p:grpSpPr>
          <a:xfrm>
            <a:off x="7277100" y="2619375"/>
            <a:ext cx="1428750" cy="1428750"/>
            <a:chOff x="7277100" y="2619375"/>
            <a:chExt cx="1428750" cy="1428750"/>
          </a:xfrm>
        </p:grpSpPr>
        <p:sp>
          <p:nvSpPr>
            <p:cNvPr id="41" name="object 41"/>
            <p:cNvSpPr/>
            <p:nvPr/>
          </p:nvSpPr>
          <p:spPr>
            <a:xfrm>
              <a:off x="7277100" y="2619375"/>
              <a:ext cx="1428750" cy="1428750"/>
            </a:xfrm>
            <a:custGeom>
              <a:avLst/>
              <a:gdLst/>
              <a:ahLst/>
              <a:cxnLst/>
              <a:rect l="l" t="t" r="r" b="b"/>
              <a:pathLst>
                <a:path w="1428750" h="1428750">
                  <a:moveTo>
                    <a:pt x="1428750" y="1428750"/>
                  </a:moveTo>
                  <a:lnTo>
                    <a:pt x="0" y="1428750"/>
                  </a:lnTo>
                  <a:lnTo>
                    <a:pt x="0" y="0"/>
                  </a:lnTo>
                  <a:lnTo>
                    <a:pt x="1428750" y="0"/>
                  </a:lnTo>
                  <a:lnTo>
                    <a:pt x="1428750" y="1428750"/>
                  </a:lnTo>
                  <a:close/>
                </a:path>
              </a:pathLst>
            </a:custGeom>
            <a:solidFill>
              <a:srgbClr val="456AAC"/>
            </a:solidFill>
          </p:spPr>
          <p:txBody>
            <a:bodyPr wrap="square" lIns="0" tIns="0" rIns="0" bIns="0" rtlCol="0"/>
            <a:lstStyle/>
            <a:p>
              <a:endParaRPr/>
            </a:p>
          </p:txBody>
        </p:sp>
        <p:sp>
          <p:nvSpPr>
            <p:cNvPr id="42" name="object 42"/>
            <p:cNvSpPr/>
            <p:nvPr/>
          </p:nvSpPr>
          <p:spPr>
            <a:xfrm>
              <a:off x="7634433" y="3072970"/>
              <a:ext cx="714375" cy="521970"/>
            </a:xfrm>
            <a:custGeom>
              <a:avLst/>
              <a:gdLst/>
              <a:ahLst/>
              <a:cxnLst/>
              <a:rect l="l" t="t" r="r" b="b"/>
              <a:pathLst>
                <a:path w="714375" h="521970">
                  <a:moveTo>
                    <a:pt x="444907" y="127388"/>
                  </a:moveTo>
                  <a:lnTo>
                    <a:pt x="423881" y="123104"/>
                  </a:lnTo>
                  <a:lnTo>
                    <a:pt x="406715" y="111420"/>
                  </a:lnTo>
                  <a:lnTo>
                    <a:pt x="395142" y="94087"/>
                  </a:lnTo>
                  <a:lnTo>
                    <a:pt x="390899" y="72859"/>
                  </a:lnTo>
                  <a:lnTo>
                    <a:pt x="390899" y="54529"/>
                  </a:lnTo>
                  <a:lnTo>
                    <a:pt x="395142" y="33304"/>
                  </a:lnTo>
                  <a:lnTo>
                    <a:pt x="406715" y="15971"/>
                  </a:lnTo>
                  <a:lnTo>
                    <a:pt x="423881" y="4285"/>
                  </a:lnTo>
                  <a:lnTo>
                    <a:pt x="444907" y="0"/>
                  </a:lnTo>
                  <a:lnTo>
                    <a:pt x="465929" y="4285"/>
                  </a:lnTo>
                  <a:lnTo>
                    <a:pt x="483093" y="15971"/>
                  </a:lnTo>
                  <a:lnTo>
                    <a:pt x="494665" y="33304"/>
                  </a:lnTo>
                  <a:lnTo>
                    <a:pt x="498908" y="54529"/>
                  </a:lnTo>
                  <a:lnTo>
                    <a:pt x="498908" y="72859"/>
                  </a:lnTo>
                  <a:lnTo>
                    <a:pt x="494665" y="94087"/>
                  </a:lnTo>
                  <a:lnTo>
                    <a:pt x="483093" y="111420"/>
                  </a:lnTo>
                  <a:lnTo>
                    <a:pt x="465929" y="123104"/>
                  </a:lnTo>
                  <a:lnTo>
                    <a:pt x="444907" y="127388"/>
                  </a:lnTo>
                  <a:close/>
                </a:path>
                <a:path w="714375" h="521970">
                  <a:moveTo>
                    <a:pt x="314138" y="163523"/>
                  </a:moveTo>
                  <a:lnTo>
                    <a:pt x="295879" y="159801"/>
                  </a:lnTo>
                  <a:lnTo>
                    <a:pt x="280970" y="149653"/>
                  </a:lnTo>
                  <a:lnTo>
                    <a:pt x="270918" y="134600"/>
                  </a:lnTo>
                  <a:lnTo>
                    <a:pt x="267232" y="116166"/>
                  </a:lnTo>
                  <a:lnTo>
                    <a:pt x="267232" y="100241"/>
                  </a:lnTo>
                  <a:lnTo>
                    <a:pt x="270918" y="81810"/>
                  </a:lnTo>
                  <a:lnTo>
                    <a:pt x="280970" y="66757"/>
                  </a:lnTo>
                  <a:lnTo>
                    <a:pt x="295879" y="56607"/>
                  </a:lnTo>
                  <a:lnTo>
                    <a:pt x="314138" y="52884"/>
                  </a:lnTo>
                  <a:lnTo>
                    <a:pt x="332396" y="56607"/>
                  </a:lnTo>
                  <a:lnTo>
                    <a:pt x="347305" y="66757"/>
                  </a:lnTo>
                  <a:lnTo>
                    <a:pt x="357357" y="81810"/>
                  </a:lnTo>
                  <a:lnTo>
                    <a:pt x="361043" y="100241"/>
                  </a:lnTo>
                  <a:lnTo>
                    <a:pt x="361043" y="116166"/>
                  </a:lnTo>
                  <a:lnTo>
                    <a:pt x="357357" y="134600"/>
                  </a:lnTo>
                  <a:lnTo>
                    <a:pt x="347305" y="149653"/>
                  </a:lnTo>
                  <a:lnTo>
                    <a:pt x="332396" y="159801"/>
                  </a:lnTo>
                  <a:lnTo>
                    <a:pt x="314138" y="163523"/>
                  </a:lnTo>
                  <a:close/>
                </a:path>
                <a:path w="714375" h="521970">
                  <a:moveTo>
                    <a:pt x="575669" y="163523"/>
                  </a:moveTo>
                  <a:lnTo>
                    <a:pt x="557412" y="159801"/>
                  </a:lnTo>
                  <a:lnTo>
                    <a:pt x="542505" y="149653"/>
                  </a:lnTo>
                  <a:lnTo>
                    <a:pt x="532456" y="134600"/>
                  </a:lnTo>
                  <a:lnTo>
                    <a:pt x="528772" y="116166"/>
                  </a:lnTo>
                  <a:lnTo>
                    <a:pt x="528772" y="100241"/>
                  </a:lnTo>
                  <a:lnTo>
                    <a:pt x="532456" y="81810"/>
                  </a:lnTo>
                  <a:lnTo>
                    <a:pt x="542505" y="66757"/>
                  </a:lnTo>
                  <a:lnTo>
                    <a:pt x="557412" y="56607"/>
                  </a:lnTo>
                  <a:lnTo>
                    <a:pt x="575669" y="52884"/>
                  </a:lnTo>
                  <a:lnTo>
                    <a:pt x="593928" y="56607"/>
                  </a:lnTo>
                  <a:lnTo>
                    <a:pt x="608837" y="66757"/>
                  </a:lnTo>
                  <a:lnTo>
                    <a:pt x="618889" y="81810"/>
                  </a:lnTo>
                  <a:lnTo>
                    <a:pt x="622574" y="100241"/>
                  </a:lnTo>
                  <a:lnTo>
                    <a:pt x="622574" y="116166"/>
                  </a:lnTo>
                  <a:lnTo>
                    <a:pt x="618889" y="134600"/>
                  </a:lnTo>
                  <a:lnTo>
                    <a:pt x="608837" y="149653"/>
                  </a:lnTo>
                  <a:lnTo>
                    <a:pt x="593928" y="159801"/>
                  </a:lnTo>
                  <a:lnTo>
                    <a:pt x="575669" y="163523"/>
                  </a:lnTo>
                  <a:close/>
                </a:path>
                <a:path w="714375" h="521970">
                  <a:moveTo>
                    <a:pt x="456243" y="326424"/>
                  </a:moveTo>
                  <a:lnTo>
                    <a:pt x="355569" y="290485"/>
                  </a:lnTo>
                  <a:lnTo>
                    <a:pt x="348858" y="287856"/>
                  </a:lnTo>
                  <a:lnTo>
                    <a:pt x="348858" y="201675"/>
                  </a:lnTo>
                  <a:lnTo>
                    <a:pt x="360097" y="163242"/>
                  </a:lnTo>
                  <a:lnTo>
                    <a:pt x="383370" y="137451"/>
                  </a:lnTo>
                  <a:lnTo>
                    <a:pt x="383728" y="137171"/>
                  </a:lnTo>
                  <a:lnTo>
                    <a:pt x="401964" y="127423"/>
                  </a:lnTo>
                  <a:lnTo>
                    <a:pt x="402998" y="127485"/>
                  </a:lnTo>
                  <a:lnTo>
                    <a:pt x="403597" y="127649"/>
                  </a:lnTo>
                  <a:lnTo>
                    <a:pt x="404095" y="128014"/>
                  </a:lnTo>
                  <a:lnTo>
                    <a:pt x="412781" y="133420"/>
                  </a:lnTo>
                  <a:lnTo>
                    <a:pt x="422275" y="137460"/>
                  </a:lnTo>
                  <a:lnTo>
                    <a:pt x="432449" y="139991"/>
                  </a:lnTo>
                  <a:lnTo>
                    <a:pt x="443174" y="140867"/>
                  </a:lnTo>
                  <a:lnTo>
                    <a:pt x="511120" y="140867"/>
                  </a:lnTo>
                  <a:lnTo>
                    <a:pt x="511910" y="141442"/>
                  </a:lnTo>
                  <a:lnTo>
                    <a:pt x="534915" y="173472"/>
                  </a:lnTo>
                  <a:lnTo>
                    <a:pt x="540944" y="201675"/>
                  </a:lnTo>
                  <a:lnTo>
                    <a:pt x="540894" y="211881"/>
                  </a:lnTo>
                  <a:lnTo>
                    <a:pt x="540275" y="295634"/>
                  </a:lnTo>
                  <a:lnTo>
                    <a:pt x="456243" y="326424"/>
                  </a:lnTo>
                  <a:close/>
                </a:path>
                <a:path w="714375" h="521970">
                  <a:moveTo>
                    <a:pt x="511120" y="140867"/>
                  </a:moveTo>
                  <a:lnTo>
                    <a:pt x="446628" y="140867"/>
                  </a:lnTo>
                  <a:lnTo>
                    <a:pt x="457357" y="139991"/>
                  </a:lnTo>
                  <a:lnTo>
                    <a:pt x="467552" y="137451"/>
                  </a:lnTo>
                  <a:lnTo>
                    <a:pt x="477025" y="133420"/>
                  </a:lnTo>
                  <a:lnTo>
                    <a:pt x="485715" y="128014"/>
                  </a:lnTo>
                  <a:lnTo>
                    <a:pt x="486213" y="127649"/>
                  </a:lnTo>
                  <a:lnTo>
                    <a:pt x="486804" y="127485"/>
                  </a:lnTo>
                  <a:lnTo>
                    <a:pt x="487839" y="127423"/>
                  </a:lnTo>
                  <a:lnTo>
                    <a:pt x="488282" y="127431"/>
                  </a:lnTo>
                  <a:lnTo>
                    <a:pt x="491565" y="128746"/>
                  </a:lnTo>
                  <a:lnTo>
                    <a:pt x="494327" y="130099"/>
                  </a:lnTo>
                  <a:lnTo>
                    <a:pt x="498334" y="132254"/>
                  </a:lnTo>
                  <a:lnTo>
                    <a:pt x="501010" y="133764"/>
                  </a:lnTo>
                  <a:lnTo>
                    <a:pt x="503619" y="135397"/>
                  </a:lnTo>
                  <a:lnTo>
                    <a:pt x="511120" y="140867"/>
                  </a:lnTo>
                  <a:close/>
                </a:path>
                <a:path w="714375" h="521970">
                  <a:moveTo>
                    <a:pt x="333302" y="281449"/>
                  </a:moveTo>
                  <a:lnTo>
                    <a:pt x="243333" y="251898"/>
                  </a:lnTo>
                  <a:lnTo>
                    <a:pt x="232359" y="248071"/>
                  </a:lnTo>
                  <a:lnTo>
                    <a:pt x="230724" y="245066"/>
                  </a:lnTo>
                  <a:lnTo>
                    <a:pt x="230724" y="233815"/>
                  </a:lnTo>
                  <a:lnTo>
                    <a:pt x="243457" y="192661"/>
                  </a:lnTo>
                  <a:lnTo>
                    <a:pt x="276112" y="166503"/>
                  </a:lnTo>
                  <a:lnTo>
                    <a:pt x="276967" y="166161"/>
                  </a:lnTo>
                  <a:lnTo>
                    <a:pt x="277948" y="166309"/>
                  </a:lnTo>
                  <a:lnTo>
                    <a:pt x="278695" y="166861"/>
                  </a:lnTo>
                  <a:lnTo>
                    <a:pt x="286240" y="171555"/>
                  </a:lnTo>
                  <a:lnTo>
                    <a:pt x="294484" y="175062"/>
                  </a:lnTo>
                  <a:lnTo>
                    <a:pt x="303317" y="177258"/>
                  </a:lnTo>
                  <a:lnTo>
                    <a:pt x="312631" y="178017"/>
                  </a:lnTo>
                  <a:lnTo>
                    <a:pt x="337227" y="178017"/>
                  </a:lnTo>
                  <a:lnTo>
                    <a:pt x="336404" y="180770"/>
                  </a:lnTo>
                  <a:lnTo>
                    <a:pt x="334699" y="188758"/>
                  </a:lnTo>
                  <a:lnTo>
                    <a:pt x="333656" y="196885"/>
                  </a:lnTo>
                  <a:lnTo>
                    <a:pt x="333302" y="205113"/>
                  </a:lnTo>
                  <a:lnTo>
                    <a:pt x="333302" y="281449"/>
                  </a:lnTo>
                  <a:close/>
                </a:path>
                <a:path w="714375" h="521970">
                  <a:moveTo>
                    <a:pt x="632759" y="178017"/>
                  </a:moveTo>
                  <a:lnTo>
                    <a:pt x="577175" y="178017"/>
                  </a:lnTo>
                  <a:lnTo>
                    <a:pt x="586492" y="177258"/>
                  </a:lnTo>
                  <a:lnTo>
                    <a:pt x="595327" y="175062"/>
                  </a:lnTo>
                  <a:lnTo>
                    <a:pt x="603570" y="171555"/>
                  </a:lnTo>
                  <a:lnTo>
                    <a:pt x="611111" y="166861"/>
                  </a:lnTo>
                  <a:lnTo>
                    <a:pt x="611858" y="166309"/>
                  </a:lnTo>
                  <a:lnTo>
                    <a:pt x="612838" y="166161"/>
                  </a:lnTo>
                  <a:lnTo>
                    <a:pt x="613694" y="166503"/>
                  </a:lnTo>
                  <a:lnTo>
                    <a:pt x="631994" y="177194"/>
                  </a:lnTo>
                  <a:lnTo>
                    <a:pt x="632759" y="178017"/>
                  </a:lnTo>
                  <a:close/>
                </a:path>
                <a:path w="714375" h="521970">
                  <a:moveTo>
                    <a:pt x="337227" y="178017"/>
                  </a:moveTo>
                  <a:lnTo>
                    <a:pt x="323896" y="178017"/>
                  </a:lnTo>
                  <a:lnTo>
                    <a:pt x="331653" y="176111"/>
                  </a:lnTo>
                  <a:lnTo>
                    <a:pt x="338740" y="172961"/>
                  </a:lnTo>
                  <a:lnTo>
                    <a:pt x="337227" y="178017"/>
                  </a:lnTo>
                  <a:close/>
                </a:path>
                <a:path w="714375" h="521970">
                  <a:moveTo>
                    <a:pt x="556511" y="291618"/>
                  </a:moveTo>
                  <a:lnTo>
                    <a:pt x="556511" y="205113"/>
                  </a:lnTo>
                  <a:lnTo>
                    <a:pt x="551065" y="172961"/>
                  </a:lnTo>
                  <a:lnTo>
                    <a:pt x="558161" y="176111"/>
                  </a:lnTo>
                  <a:lnTo>
                    <a:pt x="565925" y="178017"/>
                  </a:lnTo>
                  <a:lnTo>
                    <a:pt x="632759" y="178017"/>
                  </a:lnTo>
                  <a:lnTo>
                    <a:pt x="646353" y="192664"/>
                  </a:lnTo>
                  <a:lnTo>
                    <a:pt x="655728" y="211881"/>
                  </a:lnTo>
                  <a:lnTo>
                    <a:pt x="659084" y="233815"/>
                  </a:lnTo>
                  <a:lnTo>
                    <a:pt x="659084" y="249215"/>
                  </a:lnTo>
                  <a:lnTo>
                    <a:pt x="641688" y="256799"/>
                  </a:lnTo>
                  <a:lnTo>
                    <a:pt x="629729" y="261870"/>
                  </a:lnTo>
                  <a:lnTo>
                    <a:pt x="556511" y="291618"/>
                  </a:lnTo>
                  <a:close/>
                </a:path>
                <a:path w="714375" h="521970">
                  <a:moveTo>
                    <a:pt x="659084" y="249593"/>
                  </a:moveTo>
                  <a:lnTo>
                    <a:pt x="659084" y="249215"/>
                  </a:lnTo>
                  <a:lnTo>
                    <a:pt x="659388" y="249082"/>
                  </a:lnTo>
                  <a:lnTo>
                    <a:pt x="659084" y="249593"/>
                  </a:lnTo>
                  <a:close/>
                </a:path>
                <a:path w="714375" h="521970">
                  <a:moveTo>
                    <a:pt x="81216" y="487176"/>
                  </a:moveTo>
                  <a:lnTo>
                    <a:pt x="3287" y="381623"/>
                  </a:lnTo>
                  <a:lnTo>
                    <a:pt x="0" y="371293"/>
                  </a:lnTo>
                  <a:lnTo>
                    <a:pt x="895" y="360860"/>
                  </a:lnTo>
                  <a:lnTo>
                    <a:pt x="5642" y="351521"/>
                  </a:lnTo>
                  <a:lnTo>
                    <a:pt x="13985" y="344404"/>
                  </a:lnTo>
                  <a:lnTo>
                    <a:pt x="41438" y="329139"/>
                  </a:lnTo>
                  <a:lnTo>
                    <a:pt x="137133" y="275824"/>
                  </a:lnTo>
                  <a:lnTo>
                    <a:pt x="155825" y="268042"/>
                  </a:lnTo>
                  <a:lnTo>
                    <a:pt x="175133" y="264445"/>
                  </a:lnTo>
                  <a:lnTo>
                    <a:pt x="194452" y="264860"/>
                  </a:lnTo>
                  <a:lnTo>
                    <a:pt x="213174" y="269117"/>
                  </a:lnTo>
                  <a:lnTo>
                    <a:pt x="391521" y="329139"/>
                  </a:lnTo>
                  <a:lnTo>
                    <a:pt x="432094" y="342840"/>
                  </a:lnTo>
                  <a:lnTo>
                    <a:pt x="440002" y="346101"/>
                  </a:lnTo>
                  <a:lnTo>
                    <a:pt x="446744" y="350895"/>
                  </a:lnTo>
                  <a:lnTo>
                    <a:pt x="452199" y="356948"/>
                  </a:lnTo>
                  <a:lnTo>
                    <a:pt x="452841" y="358065"/>
                  </a:lnTo>
                  <a:lnTo>
                    <a:pt x="240241" y="358065"/>
                  </a:lnTo>
                  <a:lnTo>
                    <a:pt x="233426" y="361504"/>
                  </a:lnTo>
                  <a:lnTo>
                    <a:pt x="231317" y="367775"/>
                  </a:lnTo>
                  <a:lnTo>
                    <a:pt x="229170" y="374069"/>
                  </a:lnTo>
                  <a:lnTo>
                    <a:pt x="232585" y="380923"/>
                  </a:lnTo>
                  <a:lnTo>
                    <a:pt x="398259" y="436907"/>
                  </a:lnTo>
                  <a:lnTo>
                    <a:pt x="411519" y="441120"/>
                  </a:lnTo>
                  <a:lnTo>
                    <a:pt x="425447" y="442244"/>
                  </a:lnTo>
                  <a:lnTo>
                    <a:pt x="525250" y="442244"/>
                  </a:lnTo>
                  <a:lnTo>
                    <a:pt x="502652" y="454833"/>
                  </a:lnTo>
                  <a:lnTo>
                    <a:pt x="155140" y="454833"/>
                  </a:lnTo>
                  <a:lnTo>
                    <a:pt x="141989" y="457435"/>
                  </a:lnTo>
                  <a:lnTo>
                    <a:pt x="129283" y="462861"/>
                  </a:lnTo>
                  <a:lnTo>
                    <a:pt x="91559" y="483874"/>
                  </a:lnTo>
                  <a:lnTo>
                    <a:pt x="81216" y="487176"/>
                  </a:lnTo>
                  <a:close/>
                </a:path>
                <a:path w="714375" h="521970">
                  <a:moveTo>
                    <a:pt x="525250" y="442244"/>
                  </a:moveTo>
                  <a:lnTo>
                    <a:pt x="425447" y="442244"/>
                  </a:lnTo>
                  <a:lnTo>
                    <a:pt x="439475" y="440113"/>
                  </a:lnTo>
                  <a:lnTo>
                    <a:pt x="453037" y="434558"/>
                  </a:lnTo>
                  <a:lnTo>
                    <a:pt x="470900" y="419505"/>
                  </a:lnTo>
                  <a:lnTo>
                    <a:pt x="481533" y="399611"/>
                  </a:lnTo>
                  <a:lnTo>
                    <a:pt x="484257" y="377257"/>
                  </a:lnTo>
                  <a:lnTo>
                    <a:pt x="478392" y="354821"/>
                  </a:lnTo>
                  <a:lnTo>
                    <a:pt x="657715" y="281449"/>
                  </a:lnTo>
                  <a:lnTo>
                    <a:pt x="672097" y="276871"/>
                  </a:lnTo>
                  <a:lnTo>
                    <a:pt x="686616" y="278121"/>
                  </a:lnTo>
                  <a:lnTo>
                    <a:pt x="699612" y="284718"/>
                  </a:lnTo>
                  <a:lnTo>
                    <a:pt x="709420" y="296184"/>
                  </a:lnTo>
                  <a:lnTo>
                    <a:pt x="714002" y="310546"/>
                  </a:lnTo>
                  <a:lnTo>
                    <a:pt x="712761" y="325054"/>
                  </a:lnTo>
                  <a:lnTo>
                    <a:pt x="706168" y="338043"/>
                  </a:lnTo>
                  <a:lnTo>
                    <a:pt x="694693" y="347850"/>
                  </a:lnTo>
                  <a:lnTo>
                    <a:pt x="525250" y="442244"/>
                  </a:lnTo>
                  <a:close/>
                </a:path>
                <a:path w="714375" h="521970">
                  <a:moveTo>
                    <a:pt x="426350" y="417085"/>
                  </a:moveTo>
                  <a:lnTo>
                    <a:pt x="411329" y="415909"/>
                  </a:lnTo>
                  <a:lnTo>
                    <a:pt x="240241" y="358065"/>
                  </a:lnTo>
                  <a:lnTo>
                    <a:pt x="452841" y="358065"/>
                  </a:lnTo>
                  <a:lnTo>
                    <a:pt x="456243" y="363986"/>
                  </a:lnTo>
                  <a:lnTo>
                    <a:pt x="458399" y="370073"/>
                  </a:lnTo>
                  <a:lnTo>
                    <a:pt x="459428" y="375936"/>
                  </a:lnTo>
                  <a:lnTo>
                    <a:pt x="459507" y="383070"/>
                  </a:lnTo>
                  <a:lnTo>
                    <a:pt x="458250" y="389753"/>
                  </a:lnTo>
                  <a:lnTo>
                    <a:pt x="451326" y="403168"/>
                  </a:lnTo>
                  <a:lnTo>
                    <a:pt x="440187" y="412558"/>
                  </a:lnTo>
                  <a:lnTo>
                    <a:pt x="426350" y="417085"/>
                  </a:lnTo>
                  <a:close/>
                </a:path>
                <a:path w="714375" h="521970">
                  <a:moveTo>
                    <a:pt x="374188" y="521542"/>
                  </a:moveTo>
                  <a:lnTo>
                    <a:pt x="365463" y="520789"/>
                  </a:lnTo>
                  <a:lnTo>
                    <a:pt x="357158" y="518083"/>
                  </a:lnTo>
                  <a:lnTo>
                    <a:pt x="181160" y="457617"/>
                  </a:lnTo>
                  <a:lnTo>
                    <a:pt x="168332" y="454934"/>
                  </a:lnTo>
                  <a:lnTo>
                    <a:pt x="155140" y="454833"/>
                  </a:lnTo>
                  <a:lnTo>
                    <a:pt x="502652" y="454833"/>
                  </a:lnTo>
                  <a:lnTo>
                    <a:pt x="391475" y="516768"/>
                  </a:lnTo>
                  <a:lnTo>
                    <a:pt x="382977" y="520237"/>
                  </a:lnTo>
                  <a:lnTo>
                    <a:pt x="374188" y="521542"/>
                  </a:lnTo>
                  <a:close/>
                </a:path>
              </a:pathLst>
            </a:custGeom>
            <a:solidFill>
              <a:srgbClr val="FFFFFF">
                <a:alpha val="90199"/>
              </a:srgbClr>
            </a:solidFill>
          </p:spPr>
          <p:txBody>
            <a:bodyPr wrap="square" lIns="0" tIns="0" rIns="0" bIns="0" rtlCol="0"/>
            <a:lstStyle/>
            <a:p>
              <a:endParaRPr/>
            </a:p>
          </p:txBody>
        </p:sp>
      </p:grpSp>
      <p:grpSp>
        <p:nvGrpSpPr>
          <p:cNvPr id="43" name="object 43"/>
          <p:cNvGrpSpPr/>
          <p:nvPr/>
        </p:nvGrpSpPr>
        <p:grpSpPr>
          <a:xfrm>
            <a:off x="7572738" y="4191822"/>
            <a:ext cx="261620" cy="135255"/>
            <a:chOff x="7572738" y="4191822"/>
            <a:chExt cx="261620" cy="135255"/>
          </a:xfrm>
        </p:grpSpPr>
        <p:sp>
          <p:nvSpPr>
            <p:cNvPr id="44" name="object 44"/>
            <p:cNvSpPr/>
            <p:nvPr/>
          </p:nvSpPr>
          <p:spPr>
            <a:xfrm>
              <a:off x="7572738" y="4191822"/>
              <a:ext cx="203109" cy="132223"/>
            </a:xfrm>
            <a:prstGeom prst="rect">
              <a:avLst/>
            </a:prstGeom>
            <a:blipFill>
              <a:blip r:embed="rId10" cstate="print"/>
              <a:stretch>
                <a:fillRect/>
              </a:stretch>
            </a:blipFill>
          </p:spPr>
          <p:txBody>
            <a:bodyPr wrap="square" lIns="0" tIns="0" rIns="0" bIns="0" rtlCol="0"/>
            <a:lstStyle/>
            <a:p>
              <a:endParaRPr/>
            </a:p>
          </p:txBody>
        </p:sp>
        <p:sp>
          <p:nvSpPr>
            <p:cNvPr id="45" name="object 45"/>
            <p:cNvSpPr/>
            <p:nvPr/>
          </p:nvSpPr>
          <p:spPr>
            <a:xfrm>
              <a:off x="7802744" y="4225182"/>
              <a:ext cx="31750" cy="101600"/>
            </a:xfrm>
            <a:custGeom>
              <a:avLst/>
              <a:gdLst/>
              <a:ahLst/>
              <a:cxnLst/>
              <a:rect l="l" t="t" r="r" b="b"/>
              <a:pathLst>
                <a:path w="31750" h="101600">
                  <a:moveTo>
                    <a:pt x="20253" y="31733"/>
                  </a:moveTo>
                  <a:lnTo>
                    <a:pt x="11283" y="31733"/>
                  </a:lnTo>
                  <a:lnTo>
                    <a:pt x="7533" y="30241"/>
                  </a:lnTo>
                  <a:lnTo>
                    <a:pt x="1506" y="24274"/>
                  </a:lnTo>
                  <a:lnTo>
                    <a:pt x="0" y="20477"/>
                  </a:lnTo>
                  <a:lnTo>
                    <a:pt x="0" y="11255"/>
                  </a:lnTo>
                  <a:lnTo>
                    <a:pt x="1506" y="7458"/>
                  </a:lnTo>
                  <a:lnTo>
                    <a:pt x="7533" y="1491"/>
                  </a:lnTo>
                  <a:lnTo>
                    <a:pt x="11283" y="0"/>
                  </a:lnTo>
                  <a:lnTo>
                    <a:pt x="20253" y="0"/>
                  </a:lnTo>
                  <a:lnTo>
                    <a:pt x="23967" y="1491"/>
                  </a:lnTo>
                  <a:lnTo>
                    <a:pt x="29854" y="7458"/>
                  </a:lnTo>
                  <a:lnTo>
                    <a:pt x="31325" y="11255"/>
                  </a:lnTo>
                  <a:lnTo>
                    <a:pt x="31325" y="20477"/>
                  </a:lnTo>
                  <a:lnTo>
                    <a:pt x="29854" y="24274"/>
                  </a:lnTo>
                  <a:lnTo>
                    <a:pt x="23967" y="30241"/>
                  </a:lnTo>
                  <a:lnTo>
                    <a:pt x="20253" y="31733"/>
                  </a:lnTo>
                  <a:close/>
                </a:path>
                <a:path w="31750" h="101600">
                  <a:moveTo>
                    <a:pt x="20253" y="101303"/>
                  </a:moveTo>
                  <a:lnTo>
                    <a:pt x="11283" y="101303"/>
                  </a:lnTo>
                  <a:lnTo>
                    <a:pt x="7533" y="99811"/>
                  </a:lnTo>
                  <a:lnTo>
                    <a:pt x="1506" y="93844"/>
                  </a:lnTo>
                  <a:lnTo>
                    <a:pt x="0" y="90047"/>
                  </a:lnTo>
                  <a:lnTo>
                    <a:pt x="0" y="80825"/>
                  </a:lnTo>
                  <a:lnTo>
                    <a:pt x="1506" y="77028"/>
                  </a:lnTo>
                  <a:lnTo>
                    <a:pt x="7533" y="71061"/>
                  </a:lnTo>
                  <a:lnTo>
                    <a:pt x="11283" y="69569"/>
                  </a:lnTo>
                  <a:lnTo>
                    <a:pt x="20253" y="69569"/>
                  </a:lnTo>
                  <a:lnTo>
                    <a:pt x="23967" y="71061"/>
                  </a:lnTo>
                  <a:lnTo>
                    <a:pt x="29854" y="77028"/>
                  </a:lnTo>
                  <a:lnTo>
                    <a:pt x="31325" y="80825"/>
                  </a:lnTo>
                  <a:lnTo>
                    <a:pt x="31325" y="90047"/>
                  </a:lnTo>
                  <a:lnTo>
                    <a:pt x="29854" y="93844"/>
                  </a:lnTo>
                  <a:lnTo>
                    <a:pt x="23967" y="99811"/>
                  </a:lnTo>
                  <a:lnTo>
                    <a:pt x="20253" y="101303"/>
                  </a:lnTo>
                  <a:close/>
                </a:path>
              </a:pathLst>
            </a:custGeom>
            <a:solidFill>
              <a:srgbClr val="456AAC"/>
            </a:solidFill>
          </p:spPr>
          <p:txBody>
            <a:bodyPr wrap="square" lIns="0" tIns="0" rIns="0" bIns="0" rtlCol="0"/>
            <a:lstStyle/>
            <a:p>
              <a:endParaRPr/>
            </a:p>
          </p:txBody>
        </p:sp>
      </p:grpSp>
      <p:grpSp>
        <p:nvGrpSpPr>
          <p:cNvPr id="46" name="object 46"/>
          <p:cNvGrpSpPr/>
          <p:nvPr/>
        </p:nvGrpSpPr>
        <p:grpSpPr>
          <a:xfrm>
            <a:off x="7903681" y="4179606"/>
            <a:ext cx="503555" cy="147320"/>
            <a:chOff x="7903681" y="4179606"/>
            <a:chExt cx="503555" cy="147320"/>
          </a:xfrm>
        </p:grpSpPr>
        <p:sp>
          <p:nvSpPr>
            <p:cNvPr id="47" name="object 47"/>
            <p:cNvSpPr/>
            <p:nvPr/>
          </p:nvSpPr>
          <p:spPr>
            <a:xfrm>
              <a:off x="7903679" y="4190796"/>
              <a:ext cx="100965" cy="133985"/>
            </a:xfrm>
            <a:custGeom>
              <a:avLst/>
              <a:gdLst/>
              <a:ahLst/>
              <a:cxnLst/>
              <a:rect l="l" t="t" r="r" b="b"/>
              <a:pathLst>
                <a:path w="100965" h="133985">
                  <a:moveTo>
                    <a:pt x="100914" y="0"/>
                  </a:moveTo>
                  <a:lnTo>
                    <a:pt x="0" y="0"/>
                  </a:lnTo>
                  <a:lnTo>
                    <a:pt x="0" y="14986"/>
                  </a:lnTo>
                  <a:lnTo>
                    <a:pt x="41617" y="14986"/>
                  </a:lnTo>
                  <a:lnTo>
                    <a:pt x="41617" y="133654"/>
                  </a:lnTo>
                  <a:lnTo>
                    <a:pt x="59283" y="133654"/>
                  </a:lnTo>
                  <a:lnTo>
                    <a:pt x="59283" y="14986"/>
                  </a:lnTo>
                  <a:lnTo>
                    <a:pt x="100914" y="14986"/>
                  </a:lnTo>
                  <a:lnTo>
                    <a:pt x="100914" y="0"/>
                  </a:lnTo>
                  <a:close/>
                </a:path>
              </a:pathLst>
            </a:custGeom>
            <a:solidFill>
              <a:srgbClr val="000000">
                <a:alpha val="79998"/>
              </a:srgbClr>
            </a:solidFill>
          </p:spPr>
          <p:txBody>
            <a:bodyPr wrap="square" lIns="0" tIns="0" rIns="0" bIns="0" rtlCol="0"/>
            <a:lstStyle/>
            <a:p>
              <a:endParaRPr/>
            </a:p>
          </p:txBody>
        </p:sp>
        <p:sp>
          <p:nvSpPr>
            <p:cNvPr id="48" name="object 48"/>
            <p:cNvSpPr/>
            <p:nvPr/>
          </p:nvSpPr>
          <p:spPr>
            <a:xfrm>
              <a:off x="8025617" y="4223138"/>
              <a:ext cx="80102" cy="103744"/>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8130726" y="4223138"/>
              <a:ext cx="75476" cy="103744"/>
            </a:xfrm>
            <a:prstGeom prst="rect">
              <a:avLst/>
            </a:prstGeom>
            <a:blipFill>
              <a:blip r:embed="rId11" cstate="print"/>
              <a:stretch>
                <a:fillRect/>
              </a:stretch>
            </a:blipFill>
          </p:spPr>
          <p:txBody>
            <a:bodyPr wrap="square" lIns="0" tIns="0" rIns="0" bIns="0" rtlCol="0"/>
            <a:lstStyle/>
            <a:p>
              <a:endParaRPr/>
            </a:p>
          </p:txBody>
        </p:sp>
        <p:sp>
          <p:nvSpPr>
            <p:cNvPr id="50" name="object 50"/>
            <p:cNvSpPr/>
            <p:nvPr/>
          </p:nvSpPr>
          <p:spPr>
            <a:xfrm>
              <a:off x="8234373" y="4179606"/>
              <a:ext cx="172388" cy="147276"/>
            </a:xfrm>
            <a:prstGeom prst="rect">
              <a:avLst/>
            </a:prstGeom>
            <a:blipFill>
              <a:blip r:embed="rId12" cstate="print"/>
              <a:stretch>
                <a:fillRect/>
              </a:stretch>
            </a:blipFill>
          </p:spPr>
          <p:txBody>
            <a:bodyPr wrap="square" lIns="0" tIns="0" rIns="0" bIns="0" rtlCol="0"/>
            <a:lstStyle/>
            <a:p>
              <a:endParaRPr/>
            </a:p>
          </p:txBody>
        </p:sp>
      </p:grpSp>
      <p:sp>
        <p:nvSpPr>
          <p:cNvPr id="51" name="object 51"/>
          <p:cNvSpPr/>
          <p:nvPr/>
        </p:nvSpPr>
        <p:spPr>
          <a:xfrm>
            <a:off x="7614646" y="4548631"/>
            <a:ext cx="66894" cy="67562"/>
          </a:xfrm>
          <a:prstGeom prst="rect">
            <a:avLst/>
          </a:prstGeom>
          <a:blipFill>
            <a:blip r:embed="rId9" cstate="print"/>
            <a:stretch>
              <a:fillRect/>
            </a:stretch>
          </a:blipFill>
        </p:spPr>
        <p:txBody>
          <a:bodyPr wrap="square" lIns="0" tIns="0" rIns="0" bIns="0" rtlCol="0"/>
          <a:lstStyle/>
          <a:p>
            <a:endParaRPr/>
          </a:p>
        </p:txBody>
      </p:sp>
      <p:grpSp>
        <p:nvGrpSpPr>
          <p:cNvPr id="52" name="object 52"/>
          <p:cNvGrpSpPr/>
          <p:nvPr/>
        </p:nvGrpSpPr>
        <p:grpSpPr>
          <a:xfrm>
            <a:off x="7792605" y="4505117"/>
            <a:ext cx="728345" cy="126364"/>
            <a:chOff x="7792605" y="4505117"/>
            <a:chExt cx="728345" cy="126364"/>
          </a:xfrm>
        </p:grpSpPr>
        <p:sp>
          <p:nvSpPr>
            <p:cNvPr id="53" name="object 53"/>
            <p:cNvSpPr/>
            <p:nvPr/>
          </p:nvSpPr>
          <p:spPr>
            <a:xfrm>
              <a:off x="7792605" y="4514846"/>
              <a:ext cx="14604" cy="114300"/>
            </a:xfrm>
            <a:custGeom>
              <a:avLst/>
              <a:gdLst/>
              <a:ahLst/>
              <a:cxnLst/>
              <a:rect l="l" t="t" r="r" b="b"/>
              <a:pathLst>
                <a:path w="14604" h="114300">
                  <a:moveTo>
                    <a:pt x="14277" y="113968"/>
                  </a:moveTo>
                  <a:lnTo>
                    <a:pt x="0" y="113968"/>
                  </a:lnTo>
                  <a:lnTo>
                    <a:pt x="0" y="0"/>
                  </a:lnTo>
                  <a:lnTo>
                    <a:pt x="14277" y="0"/>
                  </a:lnTo>
                  <a:lnTo>
                    <a:pt x="14277" y="113968"/>
                  </a:lnTo>
                  <a:close/>
                </a:path>
              </a:pathLst>
            </a:custGeom>
            <a:solidFill>
              <a:srgbClr val="000000">
                <a:alpha val="79998"/>
              </a:srgbClr>
            </a:solidFill>
          </p:spPr>
          <p:txBody>
            <a:bodyPr wrap="square" lIns="0" tIns="0" rIns="0" bIns="0" rtlCol="0"/>
            <a:lstStyle/>
            <a:p>
              <a:endParaRPr/>
            </a:p>
          </p:txBody>
        </p:sp>
        <p:sp>
          <p:nvSpPr>
            <p:cNvPr id="54" name="object 54"/>
            <p:cNvSpPr/>
            <p:nvPr/>
          </p:nvSpPr>
          <p:spPr>
            <a:xfrm>
              <a:off x="7839906" y="4542296"/>
              <a:ext cx="66914" cy="86518"/>
            </a:xfrm>
            <a:prstGeom prst="rect">
              <a:avLst/>
            </a:prstGeom>
            <a:blipFill>
              <a:blip r:embed="rId13" cstate="print"/>
              <a:stretch>
                <a:fillRect/>
              </a:stretch>
            </a:blipFill>
          </p:spPr>
          <p:txBody>
            <a:bodyPr wrap="square" lIns="0" tIns="0" rIns="0" bIns="0" rtlCol="0"/>
            <a:lstStyle/>
            <a:p>
              <a:endParaRPr/>
            </a:p>
          </p:txBody>
        </p:sp>
        <p:sp>
          <p:nvSpPr>
            <p:cNvPr id="55" name="object 55"/>
            <p:cNvSpPr/>
            <p:nvPr/>
          </p:nvSpPr>
          <p:spPr>
            <a:xfrm>
              <a:off x="7931421" y="4505117"/>
              <a:ext cx="73278" cy="125782"/>
            </a:xfrm>
            <a:prstGeom prst="rect">
              <a:avLst/>
            </a:prstGeom>
            <a:blipFill>
              <a:blip r:embed="rId14" cstate="print"/>
              <a:stretch>
                <a:fillRect/>
              </a:stretch>
            </a:blipFill>
          </p:spPr>
          <p:txBody>
            <a:bodyPr wrap="square" lIns="0" tIns="0" rIns="0" bIns="0" rtlCol="0"/>
            <a:lstStyle/>
            <a:p>
              <a:endParaRPr/>
            </a:p>
          </p:txBody>
        </p:sp>
        <p:sp>
          <p:nvSpPr>
            <p:cNvPr id="56" name="object 56"/>
            <p:cNvSpPr/>
            <p:nvPr/>
          </p:nvSpPr>
          <p:spPr>
            <a:xfrm>
              <a:off x="8033769" y="4508591"/>
              <a:ext cx="149149" cy="120222"/>
            </a:xfrm>
            <a:prstGeom prst="rect">
              <a:avLst/>
            </a:prstGeom>
            <a:blipFill>
              <a:blip r:embed="rId15" cstate="print"/>
              <a:stretch>
                <a:fillRect/>
              </a:stretch>
            </a:blipFill>
          </p:spPr>
          <p:txBody>
            <a:bodyPr wrap="square" lIns="0" tIns="0" rIns="0" bIns="0" rtlCol="0"/>
            <a:lstStyle/>
            <a:p>
              <a:endParaRPr/>
            </a:p>
          </p:txBody>
        </p:sp>
        <p:sp>
          <p:nvSpPr>
            <p:cNvPr id="57" name="object 57"/>
            <p:cNvSpPr/>
            <p:nvPr/>
          </p:nvSpPr>
          <p:spPr>
            <a:xfrm>
              <a:off x="8205619" y="4505117"/>
              <a:ext cx="73278" cy="125782"/>
            </a:xfrm>
            <a:prstGeom prst="rect">
              <a:avLst/>
            </a:prstGeom>
            <a:blipFill>
              <a:blip r:embed="rId16" cstate="print"/>
              <a:stretch>
                <a:fillRect/>
              </a:stretch>
            </a:blipFill>
          </p:spPr>
          <p:txBody>
            <a:bodyPr wrap="square" lIns="0" tIns="0" rIns="0" bIns="0" rtlCol="0"/>
            <a:lstStyle/>
            <a:p>
              <a:endParaRPr/>
            </a:p>
          </p:txBody>
        </p:sp>
        <p:sp>
          <p:nvSpPr>
            <p:cNvPr id="58" name="object 58"/>
            <p:cNvSpPr/>
            <p:nvPr/>
          </p:nvSpPr>
          <p:spPr>
            <a:xfrm>
              <a:off x="8309343" y="4544380"/>
              <a:ext cx="66570" cy="86518"/>
            </a:xfrm>
            <a:prstGeom prst="rect">
              <a:avLst/>
            </a:prstGeom>
            <a:blipFill>
              <a:blip r:embed="rId17" cstate="print"/>
              <a:stretch>
                <a:fillRect/>
              </a:stretch>
            </a:blipFill>
          </p:spPr>
          <p:txBody>
            <a:bodyPr wrap="square" lIns="0" tIns="0" rIns="0" bIns="0" rtlCol="0"/>
            <a:lstStyle/>
            <a:p>
              <a:endParaRPr/>
            </a:p>
          </p:txBody>
        </p:sp>
        <p:sp>
          <p:nvSpPr>
            <p:cNvPr id="59" name="object 59"/>
            <p:cNvSpPr/>
            <p:nvPr/>
          </p:nvSpPr>
          <p:spPr>
            <a:xfrm>
              <a:off x="8402405" y="4542296"/>
              <a:ext cx="65537" cy="88603"/>
            </a:xfrm>
            <a:prstGeom prst="rect">
              <a:avLst/>
            </a:prstGeom>
            <a:blipFill>
              <a:blip r:embed="rId18" cstate="print"/>
              <a:stretch>
                <a:fillRect/>
              </a:stretch>
            </a:blipFill>
          </p:spPr>
          <p:txBody>
            <a:bodyPr wrap="square" lIns="0" tIns="0" rIns="0" bIns="0" rtlCol="0"/>
            <a:lstStyle/>
            <a:p>
              <a:endParaRPr/>
            </a:p>
          </p:txBody>
        </p:sp>
        <p:sp>
          <p:nvSpPr>
            <p:cNvPr id="60" name="object 60"/>
            <p:cNvSpPr/>
            <p:nvPr/>
          </p:nvSpPr>
          <p:spPr>
            <a:xfrm>
              <a:off x="8497695" y="4505117"/>
              <a:ext cx="23495" cy="126364"/>
            </a:xfrm>
            <a:custGeom>
              <a:avLst/>
              <a:gdLst/>
              <a:ahLst/>
              <a:cxnLst/>
              <a:rect l="l" t="t" r="r" b="b"/>
              <a:pathLst>
                <a:path w="23495" h="126364">
                  <a:moveTo>
                    <a:pt x="16914" y="125782"/>
                  </a:moveTo>
                  <a:lnTo>
                    <a:pt x="9575" y="125782"/>
                  </a:lnTo>
                  <a:lnTo>
                    <a:pt x="5733" y="124160"/>
                  </a:lnTo>
                  <a:lnTo>
                    <a:pt x="1146" y="117674"/>
                  </a:lnTo>
                  <a:lnTo>
                    <a:pt x="0" y="112926"/>
                  </a:lnTo>
                  <a:lnTo>
                    <a:pt x="0" y="0"/>
                  </a:lnTo>
                  <a:lnTo>
                    <a:pt x="14105" y="0"/>
                  </a:lnTo>
                  <a:lnTo>
                    <a:pt x="14105" y="110030"/>
                  </a:lnTo>
                  <a:lnTo>
                    <a:pt x="14506" y="111652"/>
                  </a:lnTo>
                  <a:lnTo>
                    <a:pt x="16112" y="113505"/>
                  </a:lnTo>
                  <a:lnTo>
                    <a:pt x="17029" y="113968"/>
                  </a:lnTo>
                  <a:lnTo>
                    <a:pt x="19753" y="113968"/>
                  </a:lnTo>
                  <a:lnTo>
                    <a:pt x="20355" y="113852"/>
                  </a:lnTo>
                  <a:lnTo>
                    <a:pt x="21157" y="113621"/>
                  </a:lnTo>
                  <a:lnTo>
                    <a:pt x="23050" y="124392"/>
                  </a:lnTo>
                  <a:lnTo>
                    <a:pt x="22132" y="124855"/>
                  </a:lnTo>
                  <a:lnTo>
                    <a:pt x="21043" y="125203"/>
                  </a:lnTo>
                  <a:lnTo>
                    <a:pt x="18520" y="125666"/>
                  </a:lnTo>
                  <a:close/>
                </a:path>
              </a:pathLst>
            </a:custGeom>
            <a:solidFill>
              <a:srgbClr val="000000">
                <a:alpha val="79998"/>
              </a:srgbClr>
            </a:solidFill>
          </p:spPr>
          <p:txBody>
            <a:bodyPr wrap="square" lIns="0" tIns="0" rIns="0" bIns="0" rtlCol="0"/>
            <a:lstStyle/>
            <a:p>
              <a:endParaRPr/>
            </a:p>
          </p:txBody>
        </p:sp>
      </p:grpSp>
      <p:sp>
        <p:nvSpPr>
          <p:cNvPr id="61" name="object 61"/>
          <p:cNvSpPr/>
          <p:nvPr/>
        </p:nvSpPr>
        <p:spPr>
          <a:xfrm>
            <a:off x="7614646" y="4853783"/>
            <a:ext cx="66894" cy="67562"/>
          </a:xfrm>
          <a:prstGeom prst="rect">
            <a:avLst/>
          </a:prstGeom>
          <a:blipFill>
            <a:blip r:embed="rId9" cstate="print"/>
            <a:stretch>
              <a:fillRect/>
            </a:stretch>
          </a:blipFill>
        </p:spPr>
        <p:txBody>
          <a:bodyPr wrap="square" lIns="0" tIns="0" rIns="0" bIns="0" rtlCol="0"/>
          <a:lstStyle/>
          <a:p>
            <a:endParaRPr/>
          </a:p>
        </p:txBody>
      </p:sp>
      <p:grpSp>
        <p:nvGrpSpPr>
          <p:cNvPr id="62" name="object 62"/>
          <p:cNvGrpSpPr/>
          <p:nvPr/>
        </p:nvGrpSpPr>
        <p:grpSpPr>
          <a:xfrm>
            <a:off x="7786068" y="4817927"/>
            <a:ext cx="445134" cy="151765"/>
            <a:chOff x="7786068" y="4817927"/>
            <a:chExt cx="445134" cy="151765"/>
          </a:xfrm>
        </p:grpSpPr>
        <p:sp>
          <p:nvSpPr>
            <p:cNvPr id="63" name="object 63"/>
            <p:cNvSpPr/>
            <p:nvPr/>
          </p:nvSpPr>
          <p:spPr>
            <a:xfrm>
              <a:off x="7786068" y="4817927"/>
              <a:ext cx="85663" cy="118138"/>
            </a:xfrm>
            <a:prstGeom prst="rect">
              <a:avLst/>
            </a:prstGeom>
            <a:blipFill>
              <a:blip r:embed="rId19" cstate="print"/>
              <a:stretch>
                <a:fillRect/>
              </a:stretch>
            </a:blipFill>
          </p:spPr>
          <p:txBody>
            <a:bodyPr wrap="square" lIns="0" tIns="0" rIns="0" bIns="0" rtlCol="0"/>
            <a:lstStyle/>
            <a:p>
              <a:endParaRPr/>
            </a:p>
          </p:txBody>
        </p:sp>
        <p:sp>
          <p:nvSpPr>
            <p:cNvPr id="64" name="object 64"/>
            <p:cNvSpPr/>
            <p:nvPr/>
          </p:nvSpPr>
          <p:spPr>
            <a:xfrm>
              <a:off x="7900805" y="4847461"/>
              <a:ext cx="134338" cy="88603"/>
            </a:xfrm>
            <a:prstGeom prst="rect">
              <a:avLst/>
            </a:prstGeom>
            <a:blipFill>
              <a:blip r:embed="rId20" cstate="print"/>
              <a:stretch>
                <a:fillRect/>
              </a:stretch>
            </a:blipFill>
          </p:spPr>
          <p:txBody>
            <a:bodyPr wrap="square" lIns="0" tIns="0" rIns="0" bIns="0" rtlCol="0"/>
            <a:lstStyle/>
            <a:p>
              <a:endParaRPr/>
            </a:p>
          </p:txBody>
        </p:sp>
        <p:sp>
          <p:nvSpPr>
            <p:cNvPr id="65" name="object 65"/>
            <p:cNvSpPr/>
            <p:nvPr/>
          </p:nvSpPr>
          <p:spPr>
            <a:xfrm>
              <a:off x="8059407" y="4849546"/>
              <a:ext cx="66570" cy="86518"/>
            </a:xfrm>
            <a:prstGeom prst="rect">
              <a:avLst/>
            </a:prstGeom>
            <a:blipFill>
              <a:blip r:embed="rId17" cstate="print"/>
              <a:stretch>
                <a:fillRect/>
              </a:stretch>
            </a:blipFill>
          </p:spPr>
          <p:txBody>
            <a:bodyPr wrap="square" lIns="0" tIns="0" rIns="0" bIns="0" rtlCol="0"/>
            <a:lstStyle/>
            <a:p>
              <a:endParaRPr/>
            </a:p>
          </p:txBody>
        </p:sp>
        <p:sp>
          <p:nvSpPr>
            <p:cNvPr id="66" name="object 66"/>
            <p:cNvSpPr/>
            <p:nvPr/>
          </p:nvSpPr>
          <p:spPr>
            <a:xfrm>
              <a:off x="8157629" y="4847461"/>
              <a:ext cx="73106" cy="122134"/>
            </a:xfrm>
            <a:prstGeom prst="rect">
              <a:avLst/>
            </a:prstGeom>
            <a:blipFill>
              <a:blip r:embed="rId21" cstate="print"/>
              <a:stretch>
                <a:fillRect/>
              </a:stretch>
            </a:blipFill>
          </p:spPr>
          <p:txBody>
            <a:bodyPr wrap="square" lIns="0" tIns="0" rIns="0" bIns="0" rtlCol="0"/>
            <a:lstStyle/>
            <a:p>
              <a:endParaRPr/>
            </a:p>
          </p:txBody>
        </p:sp>
      </p:grpSp>
      <p:grpSp>
        <p:nvGrpSpPr>
          <p:cNvPr id="67" name="object 67"/>
          <p:cNvGrpSpPr/>
          <p:nvPr/>
        </p:nvGrpSpPr>
        <p:grpSpPr>
          <a:xfrm>
            <a:off x="9915525" y="2619375"/>
            <a:ext cx="1428750" cy="1428750"/>
            <a:chOff x="9915525" y="2619375"/>
            <a:chExt cx="1428750" cy="1428750"/>
          </a:xfrm>
        </p:grpSpPr>
        <p:sp>
          <p:nvSpPr>
            <p:cNvPr id="68" name="object 68"/>
            <p:cNvSpPr/>
            <p:nvPr/>
          </p:nvSpPr>
          <p:spPr>
            <a:xfrm>
              <a:off x="9915525" y="2619375"/>
              <a:ext cx="1428750" cy="1428750"/>
            </a:xfrm>
            <a:custGeom>
              <a:avLst/>
              <a:gdLst/>
              <a:ahLst/>
              <a:cxnLst/>
              <a:rect l="l" t="t" r="r" b="b"/>
              <a:pathLst>
                <a:path w="1428750" h="1428750">
                  <a:moveTo>
                    <a:pt x="1428750" y="1428750"/>
                  </a:moveTo>
                  <a:lnTo>
                    <a:pt x="0" y="1428750"/>
                  </a:lnTo>
                  <a:lnTo>
                    <a:pt x="0" y="0"/>
                  </a:lnTo>
                  <a:lnTo>
                    <a:pt x="1428750" y="0"/>
                  </a:lnTo>
                  <a:lnTo>
                    <a:pt x="1428750" y="1428750"/>
                  </a:lnTo>
                  <a:close/>
                </a:path>
              </a:pathLst>
            </a:custGeom>
            <a:solidFill>
              <a:srgbClr val="456AAC"/>
            </a:solidFill>
          </p:spPr>
          <p:txBody>
            <a:bodyPr wrap="square" lIns="0" tIns="0" rIns="0" bIns="0" rtlCol="0"/>
            <a:lstStyle/>
            <a:p>
              <a:endParaRPr/>
            </a:p>
          </p:txBody>
        </p:sp>
        <p:sp>
          <p:nvSpPr>
            <p:cNvPr id="69" name="object 69"/>
            <p:cNvSpPr/>
            <p:nvPr/>
          </p:nvSpPr>
          <p:spPr>
            <a:xfrm>
              <a:off x="10380447" y="2976562"/>
              <a:ext cx="499109" cy="714375"/>
            </a:xfrm>
            <a:custGeom>
              <a:avLst/>
              <a:gdLst/>
              <a:ahLst/>
              <a:cxnLst/>
              <a:rect l="l" t="t" r="r" b="b"/>
              <a:pathLst>
                <a:path w="499109" h="714375">
                  <a:moveTo>
                    <a:pt x="186231" y="158030"/>
                  </a:moveTo>
                  <a:lnTo>
                    <a:pt x="130795" y="158030"/>
                  </a:lnTo>
                  <a:lnTo>
                    <a:pt x="128785" y="156021"/>
                  </a:lnTo>
                  <a:lnTo>
                    <a:pt x="128785" y="2000"/>
                  </a:lnTo>
                  <a:lnTo>
                    <a:pt x="130795" y="0"/>
                  </a:lnTo>
                  <a:lnTo>
                    <a:pt x="186231" y="0"/>
                  </a:lnTo>
                  <a:lnTo>
                    <a:pt x="188240" y="2000"/>
                  </a:lnTo>
                  <a:lnTo>
                    <a:pt x="188240" y="49283"/>
                  </a:lnTo>
                  <a:lnTo>
                    <a:pt x="495935" y="49283"/>
                  </a:lnTo>
                  <a:lnTo>
                    <a:pt x="497944" y="51292"/>
                  </a:lnTo>
                  <a:lnTo>
                    <a:pt x="497944" y="106738"/>
                  </a:lnTo>
                  <a:lnTo>
                    <a:pt x="495935" y="108738"/>
                  </a:lnTo>
                  <a:lnTo>
                    <a:pt x="188240" y="108738"/>
                  </a:lnTo>
                  <a:lnTo>
                    <a:pt x="188240" y="156021"/>
                  </a:lnTo>
                  <a:lnTo>
                    <a:pt x="186231" y="158030"/>
                  </a:lnTo>
                  <a:close/>
                </a:path>
                <a:path w="499109" h="714375">
                  <a:moveTo>
                    <a:pt x="332543" y="349595"/>
                  </a:moveTo>
                  <a:lnTo>
                    <a:pt x="277107" y="349595"/>
                  </a:lnTo>
                  <a:lnTo>
                    <a:pt x="275098" y="347585"/>
                  </a:lnTo>
                  <a:lnTo>
                    <a:pt x="275098" y="193573"/>
                  </a:lnTo>
                  <a:lnTo>
                    <a:pt x="277107" y="191564"/>
                  </a:lnTo>
                  <a:lnTo>
                    <a:pt x="332543" y="191564"/>
                  </a:lnTo>
                  <a:lnTo>
                    <a:pt x="334552" y="193573"/>
                  </a:lnTo>
                  <a:lnTo>
                    <a:pt x="334552" y="240847"/>
                  </a:lnTo>
                  <a:lnTo>
                    <a:pt x="495937" y="240853"/>
                  </a:lnTo>
                  <a:lnTo>
                    <a:pt x="497938" y="242853"/>
                  </a:lnTo>
                  <a:lnTo>
                    <a:pt x="497941" y="298302"/>
                  </a:lnTo>
                  <a:lnTo>
                    <a:pt x="495932" y="300302"/>
                  </a:lnTo>
                  <a:lnTo>
                    <a:pt x="334552" y="300302"/>
                  </a:lnTo>
                  <a:lnTo>
                    <a:pt x="334552" y="347585"/>
                  </a:lnTo>
                  <a:lnTo>
                    <a:pt x="332543" y="349595"/>
                  </a:lnTo>
                  <a:close/>
                </a:path>
                <a:path w="499109" h="714375">
                  <a:moveTo>
                    <a:pt x="174882" y="300307"/>
                  </a:moveTo>
                  <a:lnTo>
                    <a:pt x="2004" y="300302"/>
                  </a:lnTo>
                  <a:lnTo>
                    <a:pt x="4" y="298302"/>
                  </a:lnTo>
                  <a:lnTo>
                    <a:pt x="0" y="242853"/>
                  </a:lnTo>
                  <a:lnTo>
                    <a:pt x="2010" y="240853"/>
                  </a:lnTo>
                  <a:lnTo>
                    <a:pt x="194429" y="240853"/>
                  </a:lnTo>
                  <a:lnTo>
                    <a:pt x="192197" y="242433"/>
                  </a:lnTo>
                  <a:lnTo>
                    <a:pt x="190036" y="244130"/>
                  </a:lnTo>
                  <a:lnTo>
                    <a:pt x="174273" y="280222"/>
                  </a:lnTo>
                  <a:lnTo>
                    <a:pt x="174253" y="280695"/>
                  </a:lnTo>
                  <a:lnTo>
                    <a:pt x="174882" y="300307"/>
                  </a:lnTo>
                  <a:close/>
                </a:path>
                <a:path w="499109" h="714375">
                  <a:moveTo>
                    <a:pt x="496766" y="534918"/>
                  </a:moveTo>
                  <a:lnTo>
                    <a:pt x="195893" y="534918"/>
                  </a:lnTo>
                  <a:lnTo>
                    <a:pt x="200277" y="532641"/>
                  </a:lnTo>
                  <a:lnTo>
                    <a:pt x="192107" y="280222"/>
                  </a:lnTo>
                  <a:lnTo>
                    <a:pt x="191964" y="272104"/>
                  </a:lnTo>
                  <a:lnTo>
                    <a:pt x="195036" y="264452"/>
                  </a:lnTo>
                  <a:lnTo>
                    <a:pt x="206439" y="252959"/>
                  </a:lnTo>
                  <a:lnTo>
                    <a:pt x="214038" y="249833"/>
                  </a:lnTo>
                  <a:lnTo>
                    <a:pt x="222138" y="249905"/>
                  </a:lnTo>
                  <a:lnTo>
                    <a:pt x="251660" y="280695"/>
                  </a:lnTo>
                  <a:lnTo>
                    <a:pt x="254066" y="443459"/>
                  </a:lnTo>
                  <a:lnTo>
                    <a:pt x="254172" y="445870"/>
                  </a:lnTo>
                  <a:lnTo>
                    <a:pt x="262063" y="453540"/>
                  </a:lnTo>
                  <a:lnTo>
                    <a:pt x="495450" y="453540"/>
                  </a:lnTo>
                  <a:lnTo>
                    <a:pt x="496354" y="506709"/>
                  </a:lnTo>
                  <a:lnTo>
                    <a:pt x="496551" y="522282"/>
                  </a:lnTo>
                  <a:lnTo>
                    <a:pt x="496766" y="534918"/>
                  </a:lnTo>
                  <a:close/>
                </a:path>
                <a:path w="499109" h="714375">
                  <a:moveTo>
                    <a:pt x="495450" y="453540"/>
                  </a:moveTo>
                  <a:lnTo>
                    <a:pt x="262063" y="453540"/>
                  </a:lnTo>
                  <a:lnTo>
                    <a:pt x="267492" y="453451"/>
                  </a:lnTo>
                  <a:lnTo>
                    <a:pt x="270403" y="451969"/>
                  </a:lnTo>
                  <a:lnTo>
                    <a:pt x="272270" y="449468"/>
                  </a:lnTo>
                  <a:lnTo>
                    <a:pt x="274645" y="446343"/>
                  </a:lnTo>
                  <a:lnTo>
                    <a:pt x="274681" y="445870"/>
                  </a:lnTo>
                  <a:lnTo>
                    <a:pt x="274804" y="435779"/>
                  </a:lnTo>
                  <a:lnTo>
                    <a:pt x="274332" y="407998"/>
                  </a:lnTo>
                  <a:lnTo>
                    <a:pt x="276412" y="396018"/>
                  </a:lnTo>
                  <a:lnTo>
                    <a:pt x="282464" y="386040"/>
                  </a:lnTo>
                  <a:lnTo>
                    <a:pt x="291565" y="379096"/>
                  </a:lnTo>
                  <a:lnTo>
                    <a:pt x="302792" y="376217"/>
                  </a:lnTo>
                  <a:lnTo>
                    <a:pt x="309408" y="376659"/>
                  </a:lnTo>
                  <a:lnTo>
                    <a:pt x="334528" y="446656"/>
                  </a:lnTo>
                  <a:lnTo>
                    <a:pt x="340270" y="451585"/>
                  </a:lnTo>
                  <a:lnTo>
                    <a:pt x="495417" y="451585"/>
                  </a:lnTo>
                  <a:lnTo>
                    <a:pt x="495450" y="453540"/>
                  </a:lnTo>
                  <a:close/>
                </a:path>
                <a:path w="499109" h="714375">
                  <a:moveTo>
                    <a:pt x="495417" y="451585"/>
                  </a:moveTo>
                  <a:lnTo>
                    <a:pt x="340270" y="451585"/>
                  </a:lnTo>
                  <a:lnTo>
                    <a:pt x="351879" y="449495"/>
                  </a:lnTo>
                  <a:lnTo>
                    <a:pt x="355335" y="444620"/>
                  </a:lnTo>
                  <a:lnTo>
                    <a:pt x="356864" y="400108"/>
                  </a:lnTo>
                  <a:lnTo>
                    <a:pt x="383285" y="380343"/>
                  </a:lnTo>
                  <a:lnTo>
                    <a:pt x="389911" y="380791"/>
                  </a:lnTo>
                  <a:lnTo>
                    <a:pt x="414761" y="435779"/>
                  </a:lnTo>
                  <a:lnTo>
                    <a:pt x="414781" y="443459"/>
                  </a:lnTo>
                  <a:lnTo>
                    <a:pt x="416644" y="446343"/>
                  </a:lnTo>
                  <a:lnTo>
                    <a:pt x="418585" y="449299"/>
                  </a:lnTo>
                  <a:lnTo>
                    <a:pt x="421987" y="451094"/>
                  </a:lnTo>
                  <a:lnTo>
                    <a:pt x="495408" y="451094"/>
                  </a:lnTo>
                  <a:lnTo>
                    <a:pt x="495417" y="451585"/>
                  </a:lnTo>
                  <a:close/>
                </a:path>
                <a:path w="499109" h="714375">
                  <a:moveTo>
                    <a:pt x="495408" y="451094"/>
                  </a:moveTo>
                  <a:lnTo>
                    <a:pt x="421987" y="451094"/>
                  </a:lnTo>
                  <a:lnTo>
                    <a:pt x="428265" y="450987"/>
                  </a:lnTo>
                  <a:lnTo>
                    <a:pt x="430836" y="449870"/>
                  </a:lnTo>
                  <a:lnTo>
                    <a:pt x="434685" y="445870"/>
                  </a:lnTo>
                  <a:lnTo>
                    <a:pt x="435629" y="443459"/>
                  </a:lnTo>
                  <a:lnTo>
                    <a:pt x="435605" y="435779"/>
                  </a:lnTo>
                  <a:lnTo>
                    <a:pt x="437164" y="425257"/>
                  </a:lnTo>
                  <a:lnTo>
                    <a:pt x="441846" y="416155"/>
                  </a:lnTo>
                  <a:lnTo>
                    <a:pt x="449090" y="409221"/>
                  </a:lnTo>
                  <a:lnTo>
                    <a:pt x="458340" y="405203"/>
                  </a:lnTo>
                  <a:lnTo>
                    <a:pt x="467253" y="404472"/>
                  </a:lnTo>
                  <a:lnTo>
                    <a:pt x="475808" y="406302"/>
                  </a:lnTo>
                  <a:lnTo>
                    <a:pt x="483494" y="410575"/>
                  </a:lnTo>
                  <a:lnTo>
                    <a:pt x="489800" y="417178"/>
                  </a:lnTo>
                  <a:lnTo>
                    <a:pt x="493372" y="422268"/>
                  </a:lnTo>
                  <a:lnTo>
                    <a:pt x="495024" y="428483"/>
                  </a:lnTo>
                  <a:lnTo>
                    <a:pt x="495408" y="451094"/>
                  </a:lnTo>
                  <a:close/>
                </a:path>
                <a:path w="499109" h="714375">
                  <a:moveTo>
                    <a:pt x="275493" y="714313"/>
                  </a:moveTo>
                  <a:lnTo>
                    <a:pt x="237518" y="705021"/>
                  </a:lnTo>
                  <a:lnTo>
                    <a:pt x="222388" y="689425"/>
                  </a:lnTo>
                  <a:lnTo>
                    <a:pt x="208669" y="675131"/>
                  </a:lnTo>
                  <a:lnTo>
                    <a:pt x="79359" y="520541"/>
                  </a:lnTo>
                  <a:lnTo>
                    <a:pt x="72540" y="500303"/>
                  </a:lnTo>
                  <a:lnTo>
                    <a:pt x="74887" y="489887"/>
                  </a:lnTo>
                  <a:lnTo>
                    <a:pt x="81011" y="480714"/>
                  </a:lnTo>
                  <a:lnTo>
                    <a:pt x="90088" y="474389"/>
                  </a:lnTo>
                  <a:lnTo>
                    <a:pt x="100474" y="471830"/>
                  </a:lnTo>
                  <a:lnTo>
                    <a:pt x="111097" y="473110"/>
                  </a:lnTo>
                  <a:lnTo>
                    <a:pt x="120882" y="478303"/>
                  </a:lnTo>
                  <a:lnTo>
                    <a:pt x="195893" y="534918"/>
                  </a:lnTo>
                  <a:lnTo>
                    <a:pt x="496766" y="534918"/>
                  </a:lnTo>
                  <a:lnTo>
                    <a:pt x="498891" y="659944"/>
                  </a:lnTo>
                  <a:lnTo>
                    <a:pt x="487547" y="699964"/>
                  </a:lnTo>
                  <a:lnTo>
                    <a:pt x="447017" y="711410"/>
                  </a:lnTo>
                  <a:lnTo>
                    <a:pt x="275493" y="714313"/>
                  </a:lnTo>
                  <a:close/>
                </a:path>
                <a:path w="499109" h="714375">
                  <a:moveTo>
                    <a:pt x="108640" y="108742"/>
                  </a:moveTo>
                  <a:lnTo>
                    <a:pt x="2009" y="108742"/>
                  </a:lnTo>
                  <a:lnTo>
                    <a:pt x="0" y="106733"/>
                  </a:lnTo>
                  <a:lnTo>
                    <a:pt x="0" y="51288"/>
                  </a:lnTo>
                  <a:lnTo>
                    <a:pt x="2009" y="49288"/>
                  </a:lnTo>
                  <a:lnTo>
                    <a:pt x="108640" y="49288"/>
                  </a:lnTo>
                  <a:lnTo>
                    <a:pt x="110649" y="51288"/>
                  </a:lnTo>
                  <a:lnTo>
                    <a:pt x="110649" y="106733"/>
                  </a:lnTo>
                  <a:lnTo>
                    <a:pt x="108640" y="108742"/>
                  </a:lnTo>
                  <a:close/>
                </a:path>
              </a:pathLst>
            </a:custGeom>
            <a:solidFill>
              <a:srgbClr val="FFFFFF">
                <a:alpha val="90199"/>
              </a:srgbClr>
            </a:solidFill>
          </p:spPr>
          <p:txBody>
            <a:bodyPr wrap="square" lIns="0" tIns="0" rIns="0" bIns="0" rtlCol="0"/>
            <a:lstStyle/>
            <a:p>
              <a:endParaRPr/>
            </a:p>
          </p:txBody>
        </p:sp>
      </p:grpSp>
      <p:grpSp>
        <p:nvGrpSpPr>
          <p:cNvPr id="70" name="object 70"/>
          <p:cNvGrpSpPr/>
          <p:nvPr/>
        </p:nvGrpSpPr>
        <p:grpSpPr>
          <a:xfrm>
            <a:off x="9630319" y="4191822"/>
            <a:ext cx="260350" cy="135255"/>
            <a:chOff x="9630319" y="4191822"/>
            <a:chExt cx="260350" cy="135255"/>
          </a:xfrm>
        </p:grpSpPr>
        <p:sp>
          <p:nvSpPr>
            <p:cNvPr id="71" name="object 71"/>
            <p:cNvSpPr/>
            <p:nvPr/>
          </p:nvSpPr>
          <p:spPr>
            <a:xfrm>
              <a:off x="9630319" y="4191822"/>
              <a:ext cx="201145" cy="134664"/>
            </a:xfrm>
            <a:prstGeom prst="rect">
              <a:avLst/>
            </a:prstGeom>
            <a:blipFill>
              <a:blip r:embed="rId22" cstate="print"/>
              <a:stretch>
                <a:fillRect/>
              </a:stretch>
            </a:blipFill>
          </p:spPr>
          <p:txBody>
            <a:bodyPr wrap="square" lIns="0" tIns="0" rIns="0" bIns="0" rtlCol="0"/>
            <a:lstStyle/>
            <a:p>
              <a:endParaRPr/>
            </a:p>
          </p:txBody>
        </p:sp>
        <p:sp>
          <p:nvSpPr>
            <p:cNvPr id="72" name="object 72"/>
            <p:cNvSpPr/>
            <p:nvPr/>
          </p:nvSpPr>
          <p:spPr>
            <a:xfrm>
              <a:off x="9859324" y="4225182"/>
              <a:ext cx="31750" cy="101600"/>
            </a:xfrm>
            <a:custGeom>
              <a:avLst/>
              <a:gdLst/>
              <a:ahLst/>
              <a:cxnLst/>
              <a:rect l="l" t="t" r="r" b="b"/>
              <a:pathLst>
                <a:path w="31750" h="101600">
                  <a:moveTo>
                    <a:pt x="20164" y="31733"/>
                  </a:moveTo>
                  <a:lnTo>
                    <a:pt x="11233" y="31733"/>
                  </a:lnTo>
                  <a:lnTo>
                    <a:pt x="7500" y="30241"/>
                  </a:lnTo>
                  <a:lnTo>
                    <a:pt x="1500" y="24274"/>
                  </a:lnTo>
                  <a:lnTo>
                    <a:pt x="0" y="20477"/>
                  </a:lnTo>
                  <a:lnTo>
                    <a:pt x="0" y="11255"/>
                  </a:lnTo>
                  <a:lnTo>
                    <a:pt x="1500" y="7458"/>
                  </a:lnTo>
                  <a:lnTo>
                    <a:pt x="7500" y="1491"/>
                  </a:lnTo>
                  <a:lnTo>
                    <a:pt x="11233" y="0"/>
                  </a:lnTo>
                  <a:lnTo>
                    <a:pt x="20164" y="0"/>
                  </a:lnTo>
                  <a:lnTo>
                    <a:pt x="23862" y="1491"/>
                  </a:lnTo>
                  <a:lnTo>
                    <a:pt x="29723" y="7458"/>
                  </a:lnTo>
                  <a:lnTo>
                    <a:pt x="31188" y="11255"/>
                  </a:lnTo>
                  <a:lnTo>
                    <a:pt x="31188" y="20477"/>
                  </a:lnTo>
                  <a:lnTo>
                    <a:pt x="29723" y="24274"/>
                  </a:lnTo>
                  <a:lnTo>
                    <a:pt x="23862" y="30241"/>
                  </a:lnTo>
                  <a:lnTo>
                    <a:pt x="20164" y="31733"/>
                  </a:lnTo>
                  <a:close/>
                </a:path>
                <a:path w="31750" h="101600">
                  <a:moveTo>
                    <a:pt x="20164" y="101303"/>
                  </a:moveTo>
                  <a:lnTo>
                    <a:pt x="11233" y="101303"/>
                  </a:lnTo>
                  <a:lnTo>
                    <a:pt x="7500" y="99811"/>
                  </a:lnTo>
                  <a:lnTo>
                    <a:pt x="1500" y="93844"/>
                  </a:lnTo>
                  <a:lnTo>
                    <a:pt x="0" y="90047"/>
                  </a:lnTo>
                  <a:lnTo>
                    <a:pt x="0" y="80825"/>
                  </a:lnTo>
                  <a:lnTo>
                    <a:pt x="1500" y="77028"/>
                  </a:lnTo>
                  <a:lnTo>
                    <a:pt x="7500" y="71061"/>
                  </a:lnTo>
                  <a:lnTo>
                    <a:pt x="11233" y="69569"/>
                  </a:lnTo>
                  <a:lnTo>
                    <a:pt x="20164" y="69569"/>
                  </a:lnTo>
                  <a:lnTo>
                    <a:pt x="23862" y="71061"/>
                  </a:lnTo>
                  <a:lnTo>
                    <a:pt x="29723" y="77028"/>
                  </a:lnTo>
                  <a:lnTo>
                    <a:pt x="31188" y="80825"/>
                  </a:lnTo>
                  <a:lnTo>
                    <a:pt x="31188" y="90047"/>
                  </a:lnTo>
                  <a:lnTo>
                    <a:pt x="29723" y="93844"/>
                  </a:lnTo>
                  <a:lnTo>
                    <a:pt x="23862" y="99811"/>
                  </a:lnTo>
                  <a:lnTo>
                    <a:pt x="20164" y="101303"/>
                  </a:lnTo>
                  <a:close/>
                </a:path>
              </a:pathLst>
            </a:custGeom>
            <a:solidFill>
              <a:srgbClr val="456AAC"/>
            </a:solidFill>
          </p:spPr>
          <p:txBody>
            <a:bodyPr wrap="square" lIns="0" tIns="0" rIns="0" bIns="0" rtlCol="0"/>
            <a:lstStyle/>
            <a:p>
              <a:endParaRPr/>
            </a:p>
          </p:txBody>
        </p:sp>
      </p:grpSp>
      <p:grpSp>
        <p:nvGrpSpPr>
          <p:cNvPr id="83" name="object 83"/>
          <p:cNvGrpSpPr/>
          <p:nvPr/>
        </p:nvGrpSpPr>
        <p:grpSpPr>
          <a:xfrm>
            <a:off x="10143947" y="4229593"/>
            <a:ext cx="561975" cy="136525"/>
            <a:chOff x="11073995" y="4190493"/>
            <a:chExt cx="561975" cy="136525"/>
          </a:xfrm>
        </p:grpSpPr>
        <p:sp>
          <p:nvSpPr>
            <p:cNvPr id="84" name="object 84"/>
            <p:cNvSpPr/>
            <p:nvPr/>
          </p:nvSpPr>
          <p:spPr>
            <a:xfrm>
              <a:off x="11073995" y="4190493"/>
              <a:ext cx="283845" cy="136388"/>
            </a:xfrm>
            <a:prstGeom prst="rect">
              <a:avLst/>
            </a:prstGeom>
            <a:blipFill>
              <a:blip r:embed="rId23" cstate="print"/>
              <a:stretch>
                <a:fillRect/>
              </a:stretch>
            </a:blipFill>
          </p:spPr>
          <p:txBody>
            <a:bodyPr wrap="square" lIns="0" tIns="0" rIns="0" bIns="0" rtlCol="0"/>
            <a:lstStyle/>
            <a:p>
              <a:endParaRPr/>
            </a:p>
          </p:txBody>
        </p:sp>
        <p:sp>
          <p:nvSpPr>
            <p:cNvPr id="85" name="object 85"/>
            <p:cNvSpPr/>
            <p:nvPr/>
          </p:nvSpPr>
          <p:spPr>
            <a:xfrm>
              <a:off x="11394037" y="4223138"/>
              <a:ext cx="140453" cy="101303"/>
            </a:xfrm>
            <a:prstGeom prst="rect">
              <a:avLst/>
            </a:prstGeom>
            <a:blipFill>
              <a:blip r:embed="rId24" cstate="print"/>
              <a:stretch>
                <a:fillRect/>
              </a:stretch>
            </a:blipFill>
          </p:spPr>
          <p:txBody>
            <a:bodyPr wrap="square" lIns="0" tIns="0" rIns="0" bIns="0" rtlCol="0"/>
            <a:lstStyle/>
            <a:p>
              <a:endParaRPr/>
            </a:p>
          </p:txBody>
        </p:sp>
        <p:sp>
          <p:nvSpPr>
            <p:cNvPr id="86" name="object 86"/>
            <p:cNvSpPr/>
            <p:nvPr/>
          </p:nvSpPr>
          <p:spPr>
            <a:xfrm>
              <a:off x="11560462" y="4223138"/>
              <a:ext cx="75145" cy="103744"/>
            </a:xfrm>
            <a:prstGeom prst="rect">
              <a:avLst/>
            </a:prstGeom>
            <a:blipFill>
              <a:blip r:embed="rId11" cstate="print"/>
              <a:stretch>
                <a:fillRect/>
              </a:stretch>
            </a:blipFill>
          </p:spPr>
          <p:txBody>
            <a:bodyPr wrap="square" lIns="0" tIns="0" rIns="0" bIns="0" rtlCol="0"/>
            <a:lstStyle/>
            <a:p>
              <a:endParaRPr/>
            </a:p>
          </p:txBody>
        </p:sp>
      </p:grpSp>
      <p:sp>
        <p:nvSpPr>
          <p:cNvPr id="87" name="object 87"/>
          <p:cNvSpPr/>
          <p:nvPr/>
        </p:nvSpPr>
        <p:spPr>
          <a:xfrm>
            <a:off x="9639979" y="4548631"/>
            <a:ext cx="66601" cy="67562"/>
          </a:xfrm>
          <a:prstGeom prst="rect">
            <a:avLst/>
          </a:prstGeom>
          <a:blipFill>
            <a:blip r:embed="rId9" cstate="print"/>
            <a:stretch>
              <a:fillRect/>
            </a:stretch>
          </a:blipFill>
        </p:spPr>
        <p:txBody>
          <a:bodyPr wrap="square" lIns="0" tIns="0" rIns="0" bIns="0" rtlCol="0"/>
          <a:lstStyle/>
          <a:p>
            <a:endParaRPr/>
          </a:p>
        </p:txBody>
      </p:sp>
      <p:grpSp>
        <p:nvGrpSpPr>
          <p:cNvPr id="88" name="object 88"/>
          <p:cNvGrpSpPr/>
          <p:nvPr/>
        </p:nvGrpSpPr>
        <p:grpSpPr>
          <a:xfrm>
            <a:off x="9817110" y="4505117"/>
            <a:ext cx="655320" cy="126364"/>
            <a:chOff x="9817110" y="4505117"/>
            <a:chExt cx="655320" cy="126364"/>
          </a:xfrm>
        </p:grpSpPr>
        <p:sp>
          <p:nvSpPr>
            <p:cNvPr id="89" name="object 89"/>
            <p:cNvSpPr/>
            <p:nvPr/>
          </p:nvSpPr>
          <p:spPr>
            <a:xfrm>
              <a:off x="9817110" y="4514846"/>
              <a:ext cx="93679" cy="113968"/>
            </a:xfrm>
            <a:prstGeom prst="rect">
              <a:avLst/>
            </a:prstGeom>
            <a:blipFill>
              <a:blip r:embed="rId25" cstate="print"/>
              <a:stretch>
                <a:fillRect/>
              </a:stretch>
            </a:blipFill>
          </p:spPr>
          <p:txBody>
            <a:bodyPr wrap="square" lIns="0" tIns="0" rIns="0" bIns="0" rtlCol="0"/>
            <a:lstStyle/>
            <a:p>
              <a:endParaRPr/>
            </a:p>
          </p:txBody>
        </p:sp>
        <p:sp>
          <p:nvSpPr>
            <p:cNvPr id="90" name="object 90"/>
            <p:cNvSpPr/>
            <p:nvPr/>
          </p:nvSpPr>
          <p:spPr>
            <a:xfrm>
              <a:off x="9941126" y="4508591"/>
              <a:ext cx="19685" cy="120650"/>
            </a:xfrm>
            <a:custGeom>
              <a:avLst/>
              <a:gdLst/>
              <a:ahLst/>
              <a:cxnLst/>
              <a:rect l="l" t="t" r="r" b="b"/>
              <a:pathLst>
                <a:path w="19684" h="120650">
                  <a:moveTo>
                    <a:pt x="16612" y="120222"/>
                  </a:moveTo>
                  <a:lnTo>
                    <a:pt x="2568" y="120222"/>
                  </a:lnTo>
                  <a:lnTo>
                    <a:pt x="2568" y="35788"/>
                  </a:lnTo>
                  <a:lnTo>
                    <a:pt x="16612" y="35788"/>
                  </a:lnTo>
                  <a:lnTo>
                    <a:pt x="16612" y="120222"/>
                  </a:lnTo>
                  <a:close/>
                </a:path>
                <a:path w="19684" h="120650">
                  <a:moveTo>
                    <a:pt x="12502" y="18415"/>
                  </a:moveTo>
                  <a:lnTo>
                    <a:pt x="7021" y="18415"/>
                  </a:lnTo>
                  <a:lnTo>
                    <a:pt x="4709" y="17546"/>
                  </a:lnTo>
                  <a:lnTo>
                    <a:pt x="941" y="14072"/>
                  </a:lnTo>
                  <a:lnTo>
                    <a:pt x="0" y="11871"/>
                  </a:lnTo>
                  <a:lnTo>
                    <a:pt x="0" y="6428"/>
                  </a:lnTo>
                  <a:lnTo>
                    <a:pt x="941" y="4198"/>
                  </a:lnTo>
                  <a:lnTo>
                    <a:pt x="4709" y="839"/>
                  </a:lnTo>
                  <a:lnTo>
                    <a:pt x="7021" y="0"/>
                  </a:lnTo>
                  <a:lnTo>
                    <a:pt x="12502" y="0"/>
                  </a:lnTo>
                  <a:lnTo>
                    <a:pt x="14814" y="839"/>
                  </a:lnTo>
                  <a:lnTo>
                    <a:pt x="18581" y="4198"/>
                  </a:lnTo>
                  <a:lnTo>
                    <a:pt x="19523" y="6428"/>
                  </a:lnTo>
                  <a:lnTo>
                    <a:pt x="19523" y="11871"/>
                  </a:lnTo>
                  <a:lnTo>
                    <a:pt x="18581" y="14072"/>
                  </a:lnTo>
                  <a:lnTo>
                    <a:pt x="14814" y="17546"/>
                  </a:lnTo>
                  <a:lnTo>
                    <a:pt x="12502" y="18415"/>
                  </a:lnTo>
                  <a:close/>
                </a:path>
              </a:pathLst>
            </a:custGeom>
            <a:solidFill>
              <a:srgbClr val="000000">
                <a:alpha val="79998"/>
              </a:srgbClr>
            </a:solidFill>
          </p:spPr>
          <p:txBody>
            <a:bodyPr wrap="square" lIns="0" tIns="0" rIns="0" bIns="0" rtlCol="0"/>
            <a:lstStyle/>
            <a:p>
              <a:endParaRPr/>
            </a:p>
          </p:txBody>
        </p:sp>
        <p:sp>
          <p:nvSpPr>
            <p:cNvPr id="91" name="object 91"/>
            <p:cNvSpPr/>
            <p:nvPr/>
          </p:nvSpPr>
          <p:spPr>
            <a:xfrm>
              <a:off x="9983238" y="4505117"/>
              <a:ext cx="72957" cy="125782"/>
            </a:xfrm>
            <a:prstGeom prst="rect">
              <a:avLst/>
            </a:prstGeom>
            <a:blipFill>
              <a:blip r:embed="rId14" cstate="print"/>
              <a:stretch>
                <a:fillRect/>
              </a:stretch>
            </a:blipFill>
          </p:spPr>
          <p:txBody>
            <a:bodyPr wrap="square" lIns="0" tIns="0" rIns="0" bIns="0" rtlCol="0"/>
            <a:lstStyle/>
            <a:p>
              <a:endParaRPr/>
            </a:p>
          </p:txBody>
        </p:sp>
        <p:sp>
          <p:nvSpPr>
            <p:cNvPr id="92" name="object 92"/>
            <p:cNvSpPr/>
            <p:nvPr/>
          </p:nvSpPr>
          <p:spPr>
            <a:xfrm>
              <a:off x="10080692" y="4520753"/>
              <a:ext cx="189404" cy="110146"/>
            </a:xfrm>
            <a:prstGeom prst="rect">
              <a:avLst/>
            </a:prstGeom>
            <a:blipFill>
              <a:blip r:embed="rId26" cstate="print"/>
              <a:stretch>
                <a:fillRect/>
              </a:stretch>
            </a:blipFill>
          </p:spPr>
          <p:txBody>
            <a:bodyPr wrap="square" lIns="0" tIns="0" rIns="0" bIns="0" rtlCol="0"/>
            <a:lstStyle/>
            <a:p>
              <a:endParaRPr/>
            </a:p>
          </p:txBody>
        </p:sp>
        <p:sp>
          <p:nvSpPr>
            <p:cNvPr id="93" name="object 93"/>
            <p:cNvSpPr/>
            <p:nvPr/>
          </p:nvSpPr>
          <p:spPr>
            <a:xfrm>
              <a:off x="10294093" y="4542296"/>
              <a:ext cx="177766" cy="86518"/>
            </a:xfrm>
            <a:prstGeom prst="rect">
              <a:avLst/>
            </a:prstGeom>
            <a:blipFill>
              <a:blip r:embed="rId27" cstate="print"/>
              <a:stretch>
                <a:fillRect/>
              </a:stretch>
            </a:blipFill>
          </p:spPr>
          <p:txBody>
            <a:bodyPr wrap="square" lIns="0" tIns="0" rIns="0" bIns="0" rtlCol="0"/>
            <a:lstStyle/>
            <a:p>
              <a:endParaRPr/>
            </a:p>
          </p:txBody>
        </p:sp>
      </p:grpSp>
      <p:grpSp>
        <p:nvGrpSpPr>
          <p:cNvPr id="94" name="object 94"/>
          <p:cNvGrpSpPr/>
          <p:nvPr/>
        </p:nvGrpSpPr>
        <p:grpSpPr>
          <a:xfrm>
            <a:off x="10533841" y="4542295"/>
            <a:ext cx="427355" cy="88900"/>
            <a:chOff x="10533841" y="4542295"/>
            <a:chExt cx="427355" cy="88900"/>
          </a:xfrm>
        </p:grpSpPr>
        <p:sp>
          <p:nvSpPr>
            <p:cNvPr id="95" name="object 95"/>
            <p:cNvSpPr/>
            <p:nvPr/>
          </p:nvSpPr>
          <p:spPr>
            <a:xfrm>
              <a:off x="10533841" y="4542295"/>
              <a:ext cx="234466" cy="88603"/>
            </a:xfrm>
            <a:prstGeom prst="rect">
              <a:avLst/>
            </a:prstGeom>
            <a:blipFill>
              <a:blip r:embed="rId28" cstate="print"/>
              <a:stretch>
                <a:fillRect/>
              </a:stretch>
            </a:blipFill>
          </p:spPr>
          <p:txBody>
            <a:bodyPr wrap="square" lIns="0" tIns="0" rIns="0" bIns="0" rtlCol="0"/>
            <a:lstStyle/>
            <a:p>
              <a:endParaRPr/>
            </a:p>
          </p:txBody>
        </p:sp>
        <p:sp>
          <p:nvSpPr>
            <p:cNvPr id="96" name="object 96"/>
            <p:cNvSpPr/>
            <p:nvPr/>
          </p:nvSpPr>
          <p:spPr>
            <a:xfrm>
              <a:off x="10797928" y="4542295"/>
              <a:ext cx="114916" cy="86518"/>
            </a:xfrm>
            <a:prstGeom prst="rect">
              <a:avLst/>
            </a:prstGeom>
            <a:blipFill>
              <a:blip r:embed="rId29" cstate="print"/>
              <a:stretch>
                <a:fillRect/>
              </a:stretch>
            </a:blipFill>
          </p:spPr>
          <p:txBody>
            <a:bodyPr wrap="square" lIns="0" tIns="0" rIns="0" bIns="0" rtlCol="0"/>
            <a:lstStyle/>
            <a:p>
              <a:endParaRPr/>
            </a:p>
          </p:txBody>
        </p:sp>
        <p:sp>
          <p:nvSpPr>
            <p:cNvPr id="97" name="object 97"/>
            <p:cNvSpPr/>
            <p:nvPr/>
          </p:nvSpPr>
          <p:spPr>
            <a:xfrm>
              <a:off x="10940437" y="4546291"/>
              <a:ext cx="20955" cy="85090"/>
            </a:xfrm>
            <a:custGeom>
              <a:avLst/>
              <a:gdLst/>
              <a:ahLst/>
              <a:cxnLst/>
              <a:rect l="l" t="t" r="r" b="b"/>
              <a:pathLst>
                <a:path w="20954" h="85089">
                  <a:moveTo>
                    <a:pt x="13015" y="21890"/>
                  </a:moveTo>
                  <a:lnTo>
                    <a:pt x="7421" y="21890"/>
                  </a:lnTo>
                  <a:lnTo>
                    <a:pt x="4995" y="20876"/>
                  </a:lnTo>
                  <a:lnTo>
                    <a:pt x="999" y="16823"/>
                  </a:lnTo>
                  <a:lnTo>
                    <a:pt x="0" y="14246"/>
                  </a:lnTo>
                  <a:lnTo>
                    <a:pt x="0" y="7760"/>
                  </a:lnTo>
                  <a:lnTo>
                    <a:pt x="999" y="5067"/>
                  </a:lnTo>
                  <a:lnTo>
                    <a:pt x="4995" y="1013"/>
                  </a:lnTo>
                  <a:lnTo>
                    <a:pt x="7421" y="0"/>
                  </a:lnTo>
                  <a:lnTo>
                    <a:pt x="13015" y="0"/>
                  </a:lnTo>
                  <a:lnTo>
                    <a:pt x="15384" y="1013"/>
                  </a:lnTo>
                  <a:lnTo>
                    <a:pt x="19381" y="5067"/>
                  </a:lnTo>
                  <a:lnTo>
                    <a:pt x="20380" y="7760"/>
                  </a:lnTo>
                  <a:lnTo>
                    <a:pt x="20380" y="14246"/>
                  </a:lnTo>
                  <a:lnTo>
                    <a:pt x="19381" y="16823"/>
                  </a:lnTo>
                  <a:lnTo>
                    <a:pt x="15384" y="20876"/>
                  </a:lnTo>
                  <a:lnTo>
                    <a:pt x="13015" y="21890"/>
                  </a:lnTo>
                  <a:close/>
                </a:path>
                <a:path w="20954" h="85089">
                  <a:moveTo>
                    <a:pt x="13015" y="84607"/>
                  </a:moveTo>
                  <a:lnTo>
                    <a:pt x="7421" y="84607"/>
                  </a:lnTo>
                  <a:lnTo>
                    <a:pt x="4995" y="83594"/>
                  </a:lnTo>
                  <a:lnTo>
                    <a:pt x="999" y="79540"/>
                  </a:lnTo>
                  <a:lnTo>
                    <a:pt x="0" y="76963"/>
                  </a:lnTo>
                  <a:lnTo>
                    <a:pt x="0" y="70477"/>
                  </a:lnTo>
                  <a:lnTo>
                    <a:pt x="999" y="67784"/>
                  </a:lnTo>
                  <a:lnTo>
                    <a:pt x="4995" y="63730"/>
                  </a:lnTo>
                  <a:lnTo>
                    <a:pt x="7421" y="62717"/>
                  </a:lnTo>
                  <a:lnTo>
                    <a:pt x="13015" y="62717"/>
                  </a:lnTo>
                  <a:lnTo>
                    <a:pt x="15384" y="63730"/>
                  </a:lnTo>
                  <a:lnTo>
                    <a:pt x="19381" y="67784"/>
                  </a:lnTo>
                  <a:lnTo>
                    <a:pt x="20380" y="70477"/>
                  </a:lnTo>
                  <a:lnTo>
                    <a:pt x="20380" y="76963"/>
                  </a:lnTo>
                  <a:lnTo>
                    <a:pt x="19381" y="79540"/>
                  </a:lnTo>
                  <a:lnTo>
                    <a:pt x="15384" y="83594"/>
                  </a:lnTo>
                  <a:lnTo>
                    <a:pt x="13015" y="84607"/>
                  </a:lnTo>
                  <a:close/>
                </a:path>
              </a:pathLst>
            </a:custGeom>
            <a:solidFill>
              <a:srgbClr val="000000">
                <a:alpha val="79998"/>
              </a:srgbClr>
            </a:solidFill>
          </p:spPr>
          <p:txBody>
            <a:bodyPr wrap="square" lIns="0" tIns="0" rIns="0" bIns="0" rtlCol="0"/>
            <a:lstStyle/>
            <a:p>
              <a:endParaRPr/>
            </a:p>
          </p:txBody>
        </p:sp>
      </p:grpSp>
      <p:sp>
        <p:nvSpPr>
          <p:cNvPr id="98" name="object 98"/>
          <p:cNvSpPr/>
          <p:nvPr/>
        </p:nvSpPr>
        <p:spPr>
          <a:xfrm>
            <a:off x="11027077" y="4505117"/>
            <a:ext cx="748244" cy="162613"/>
          </a:xfrm>
          <a:prstGeom prst="rect">
            <a:avLst/>
          </a:prstGeom>
          <a:blipFill>
            <a:blip r:embed="rId30" cstate="print"/>
            <a:stretch>
              <a:fillRect/>
            </a:stretch>
          </a:blipFill>
        </p:spPr>
        <p:txBody>
          <a:bodyPr wrap="square" lIns="0" tIns="0" rIns="0" bIns="0" rtlCol="0"/>
          <a:lstStyle/>
          <a:p>
            <a:endParaRPr/>
          </a:p>
        </p:txBody>
      </p:sp>
      <p:sp>
        <p:nvSpPr>
          <p:cNvPr id="99" name="object 99"/>
          <p:cNvSpPr/>
          <p:nvPr/>
        </p:nvSpPr>
        <p:spPr>
          <a:xfrm>
            <a:off x="9639979" y="4853783"/>
            <a:ext cx="66601" cy="67562"/>
          </a:xfrm>
          <a:prstGeom prst="rect">
            <a:avLst/>
          </a:prstGeom>
          <a:blipFill>
            <a:blip r:embed="rId9" cstate="print"/>
            <a:stretch>
              <a:fillRect/>
            </a:stretch>
          </a:blipFill>
        </p:spPr>
        <p:txBody>
          <a:bodyPr wrap="square" lIns="0" tIns="0" rIns="0" bIns="0" rtlCol="0"/>
          <a:lstStyle/>
          <a:p>
            <a:endParaRPr/>
          </a:p>
        </p:txBody>
      </p:sp>
      <p:sp>
        <p:nvSpPr>
          <p:cNvPr id="100" name="object 100"/>
          <p:cNvSpPr/>
          <p:nvPr/>
        </p:nvSpPr>
        <p:spPr>
          <a:xfrm>
            <a:off x="9817110" y="4810282"/>
            <a:ext cx="1283264" cy="160007"/>
          </a:xfrm>
          <a:prstGeom prst="rect">
            <a:avLst/>
          </a:prstGeom>
          <a:blipFill>
            <a:blip r:embed="rId31" cstate="print"/>
            <a:stretch>
              <a:fillRect/>
            </a:stretch>
          </a:blipFill>
        </p:spPr>
        <p:txBody>
          <a:bodyPr wrap="square" lIns="0" tIns="0" rIns="0" bIns="0" rtlCol="0"/>
          <a:lstStyle/>
          <a:p>
            <a:endParaRPr/>
          </a:p>
        </p:txBody>
      </p:sp>
      <p:sp>
        <p:nvSpPr>
          <p:cNvPr id="101" name="object 101"/>
          <p:cNvSpPr/>
          <p:nvPr/>
        </p:nvSpPr>
        <p:spPr>
          <a:xfrm>
            <a:off x="10991869" y="6448449"/>
            <a:ext cx="1047841" cy="266489"/>
          </a:xfrm>
          <a:prstGeom prst="rect">
            <a:avLst/>
          </a:prstGeom>
          <a:blipFill>
            <a:blip r:embed="rId32" cstate="print"/>
            <a:stretch>
              <a:fillRect/>
            </a:stretch>
          </a:blipFill>
        </p:spPr>
        <p:txBody>
          <a:bodyPr wrap="square" lIns="0" tIns="0" rIns="0" bIns="0" rtlCol="0"/>
          <a:lstStyle/>
          <a:p>
            <a:endParaRPr/>
          </a:p>
        </p:txBody>
      </p:sp>
      <p:sp>
        <p:nvSpPr>
          <p:cNvPr id="102" name="TextBox 101">
            <a:extLst>
              <a:ext uri="{FF2B5EF4-FFF2-40B4-BE49-F238E27FC236}">
                <a16:creationId xmlns:a16="http://schemas.microsoft.com/office/drawing/2014/main" id="{D5858DAE-F455-74D5-DBA1-1DD47FC4338F}"/>
              </a:ext>
            </a:extLst>
          </p:cNvPr>
          <p:cNvSpPr txBox="1"/>
          <p:nvPr/>
        </p:nvSpPr>
        <p:spPr>
          <a:xfrm>
            <a:off x="4663110" y="4770054"/>
            <a:ext cx="157059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Blended learning</a:t>
            </a:r>
            <a:endParaRPr lang="en-ID" sz="14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62AD9D59-B6D5-9B42-89C0-813BD69DFF78}"/>
              </a:ext>
            </a:extLst>
          </p:cNvPr>
          <p:cNvSpPr/>
          <p:nvPr/>
        </p:nvSpPr>
        <p:spPr>
          <a:xfrm>
            <a:off x="4852914" y="4505117"/>
            <a:ext cx="1138894" cy="1626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t>16 Meetings</a:t>
            </a:r>
            <a:endParaRPr lang="en-ID"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2408" y="471459"/>
            <a:ext cx="200660" cy="429259"/>
          </a:xfrm>
          <a:custGeom>
            <a:avLst/>
            <a:gdLst/>
            <a:ahLst/>
            <a:cxnLst/>
            <a:rect l="l" t="t" r="r" b="b"/>
            <a:pathLst>
              <a:path w="200660" h="429259">
                <a:moveTo>
                  <a:pt x="100205" y="428739"/>
                </a:moveTo>
                <a:lnTo>
                  <a:pt x="57209" y="421703"/>
                </a:lnTo>
                <a:lnTo>
                  <a:pt x="25801" y="401194"/>
                </a:lnTo>
                <a:lnTo>
                  <a:pt x="6544" y="368110"/>
                </a:lnTo>
                <a:lnTo>
                  <a:pt x="0" y="323350"/>
                </a:lnTo>
                <a:lnTo>
                  <a:pt x="0" y="105388"/>
                </a:lnTo>
                <a:lnTo>
                  <a:pt x="6544" y="60628"/>
                </a:lnTo>
                <a:lnTo>
                  <a:pt x="25801" y="27544"/>
                </a:lnTo>
                <a:lnTo>
                  <a:pt x="57209" y="7035"/>
                </a:lnTo>
                <a:lnTo>
                  <a:pt x="100205" y="0"/>
                </a:lnTo>
                <a:lnTo>
                  <a:pt x="143202" y="7035"/>
                </a:lnTo>
                <a:lnTo>
                  <a:pt x="174610" y="27544"/>
                </a:lnTo>
                <a:lnTo>
                  <a:pt x="193431" y="59879"/>
                </a:lnTo>
                <a:lnTo>
                  <a:pt x="100205" y="59879"/>
                </a:lnTo>
                <a:lnTo>
                  <a:pt x="86001" y="62125"/>
                </a:lnTo>
                <a:lnTo>
                  <a:pt x="75229" y="69310"/>
                </a:lnTo>
                <a:lnTo>
                  <a:pt x="68394" y="82110"/>
                </a:lnTo>
                <a:lnTo>
                  <a:pt x="66003" y="101196"/>
                </a:lnTo>
                <a:lnTo>
                  <a:pt x="66003" y="327542"/>
                </a:lnTo>
                <a:lnTo>
                  <a:pt x="68394" y="346629"/>
                </a:lnTo>
                <a:lnTo>
                  <a:pt x="75229" y="359428"/>
                </a:lnTo>
                <a:lnTo>
                  <a:pt x="86001" y="366614"/>
                </a:lnTo>
                <a:lnTo>
                  <a:pt x="100205" y="368859"/>
                </a:lnTo>
                <a:lnTo>
                  <a:pt x="193431" y="368859"/>
                </a:lnTo>
                <a:lnTo>
                  <a:pt x="174610" y="401194"/>
                </a:lnTo>
                <a:lnTo>
                  <a:pt x="143202" y="421703"/>
                </a:lnTo>
                <a:lnTo>
                  <a:pt x="100205" y="428739"/>
                </a:lnTo>
                <a:close/>
              </a:path>
              <a:path w="200660" h="429259">
                <a:moveTo>
                  <a:pt x="193431" y="368859"/>
                </a:moveTo>
                <a:lnTo>
                  <a:pt x="100205" y="368859"/>
                </a:lnTo>
                <a:lnTo>
                  <a:pt x="114409" y="366614"/>
                </a:lnTo>
                <a:lnTo>
                  <a:pt x="125182" y="359428"/>
                </a:lnTo>
                <a:lnTo>
                  <a:pt x="132017" y="346629"/>
                </a:lnTo>
                <a:lnTo>
                  <a:pt x="134407" y="327542"/>
                </a:lnTo>
                <a:lnTo>
                  <a:pt x="134407" y="101196"/>
                </a:lnTo>
                <a:lnTo>
                  <a:pt x="132017" y="82110"/>
                </a:lnTo>
                <a:lnTo>
                  <a:pt x="125182" y="69310"/>
                </a:lnTo>
                <a:lnTo>
                  <a:pt x="114409" y="62125"/>
                </a:lnTo>
                <a:lnTo>
                  <a:pt x="100205" y="59879"/>
                </a:lnTo>
                <a:lnTo>
                  <a:pt x="193431" y="59879"/>
                </a:lnTo>
                <a:lnTo>
                  <a:pt x="193867" y="60628"/>
                </a:lnTo>
                <a:lnTo>
                  <a:pt x="200411" y="105388"/>
                </a:lnTo>
                <a:lnTo>
                  <a:pt x="200411" y="323350"/>
                </a:lnTo>
                <a:lnTo>
                  <a:pt x="193867" y="368110"/>
                </a:lnTo>
                <a:lnTo>
                  <a:pt x="193431" y="368859"/>
                </a:lnTo>
                <a:close/>
              </a:path>
            </a:pathLst>
          </a:custGeom>
          <a:solidFill>
            <a:srgbClr val="000000">
              <a:alpha val="79998"/>
            </a:srgbClr>
          </a:solidFill>
        </p:spPr>
        <p:txBody>
          <a:bodyPr wrap="square" lIns="0" tIns="0" rIns="0" bIns="0" rtlCol="0"/>
          <a:lstStyle/>
          <a:p>
            <a:endParaRPr/>
          </a:p>
        </p:txBody>
      </p:sp>
      <p:sp>
        <p:nvSpPr>
          <p:cNvPr id="3" name="object 3"/>
          <p:cNvSpPr/>
          <p:nvPr/>
        </p:nvSpPr>
        <p:spPr>
          <a:xfrm>
            <a:off x="5400804" y="476249"/>
            <a:ext cx="209550" cy="419734"/>
          </a:xfrm>
          <a:custGeom>
            <a:avLst/>
            <a:gdLst/>
            <a:ahLst/>
            <a:cxnLst/>
            <a:rect l="l" t="t" r="r" b="b"/>
            <a:pathLst>
              <a:path w="209550" h="419734">
                <a:moveTo>
                  <a:pt x="209412" y="419158"/>
                </a:moveTo>
                <a:lnTo>
                  <a:pt x="141608" y="419158"/>
                </a:lnTo>
                <a:lnTo>
                  <a:pt x="59403" y="115567"/>
                </a:lnTo>
                <a:lnTo>
                  <a:pt x="59403" y="419158"/>
                </a:lnTo>
                <a:lnTo>
                  <a:pt x="0" y="419158"/>
                </a:lnTo>
                <a:lnTo>
                  <a:pt x="0" y="0"/>
                </a:lnTo>
                <a:lnTo>
                  <a:pt x="82804" y="0"/>
                </a:lnTo>
                <a:lnTo>
                  <a:pt x="150608" y="250896"/>
                </a:lnTo>
                <a:lnTo>
                  <a:pt x="150608" y="0"/>
                </a:lnTo>
                <a:lnTo>
                  <a:pt x="209412" y="0"/>
                </a:lnTo>
                <a:lnTo>
                  <a:pt x="209412" y="419158"/>
                </a:lnTo>
                <a:close/>
              </a:path>
            </a:pathLst>
          </a:custGeom>
          <a:solidFill>
            <a:srgbClr val="000000">
              <a:alpha val="79998"/>
            </a:srgbClr>
          </a:solidFill>
        </p:spPr>
        <p:txBody>
          <a:bodyPr wrap="square" lIns="0" tIns="0" rIns="0" bIns="0" rtlCol="0"/>
          <a:lstStyle/>
          <a:p>
            <a:endParaRPr/>
          </a:p>
        </p:txBody>
      </p:sp>
      <p:sp>
        <p:nvSpPr>
          <p:cNvPr id="4" name="object 4"/>
          <p:cNvSpPr/>
          <p:nvPr/>
        </p:nvSpPr>
        <p:spPr>
          <a:xfrm>
            <a:off x="5663615" y="476249"/>
            <a:ext cx="275590" cy="419734"/>
          </a:xfrm>
          <a:custGeom>
            <a:avLst/>
            <a:gdLst/>
            <a:ahLst/>
            <a:cxnLst/>
            <a:rect l="l" t="t" r="r" b="b"/>
            <a:pathLst>
              <a:path w="275589" h="419734">
                <a:moveTo>
                  <a:pt x="174612" y="359537"/>
                </a:moveTo>
                <a:lnTo>
                  <a:pt x="66001" y="359537"/>
                </a:lnTo>
                <a:lnTo>
                  <a:pt x="66001" y="495"/>
                </a:lnTo>
                <a:lnTo>
                  <a:pt x="0" y="495"/>
                </a:lnTo>
                <a:lnTo>
                  <a:pt x="0" y="359537"/>
                </a:lnTo>
                <a:lnTo>
                  <a:pt x="0" y="419163"/>
                </a:lnTo>
                <a:lnTo>
                  <a:pt x="174612" y="419163"/>
                </a:lnTo>
                <a:lnTo>
                  <a:pt x="174612" y="359537"/>
                </a:lnTo>
                <a:close/>
              </a:path>
              <a:path w="275589" h="419734">
                <a:moveTo>
                  <a:pt x="275437" y="0"/>
                </a:moveTo>
                <a:lnTo>
                  <a:pt x="209435" y="0"/>
                </a:lnTo>
                <a:lnTo>
                  <a:pt x="209435" y="419163"/>
                </a:lnTo>
                <a:lnTo>
                  <a:pt x="275437" y="419163"/>
                </a:lnTo>
                <a:lnTo>
                  <a:pt x="275437" y="0"/>
                </a:lnTo>
                <a:close/>
              </a:path>
            </a:pathLst>
          </a:custGeom>
          <a:solidFill>
            <a:srgbClr val="000000">
              <a:alpha val="79998"/>
            </a:srgbClr>
          </a:solidFill>
        </p:spPr>
        <p:txBody>
          <a:bodyPr wrap="square" lIns="0" tIns="0" rIns="0" bIns="0" rtlCol="0"/>
          <a:lstStyle/>
          <a:p>
            <a:endParaRPr/>
          </a:p>
        </p:txBody>
      </p:sp>
      <p:sp>
        <p:nvSpPr>
          <p:cNvPr id="5" name="object 5"/>
          <p:cNvSpPr/>
          <p:nvPr/>
        </p:nvSpPr>
        <p:spPr>
          <a:xfrm>
            <a:off x="5992452" y="476249"/>
            <a:ext cx="209550" cy="419734"/>
          </a:xfrm>
          <a:custGeom>
            <a:avLst/>
            <a:gdLst/>
            <a:ahLst/>
            <a:cxnLst/>
            <a:rect l="l" t="t" r="r" b="b"/>
            <a:pathLst>
              <a:path w="209550" h="419734">
                <a:moveTo>
                  <a:pt x="209412" y="419158"/>
                </a:moveTo>
                <a:lnTo>
                  <a:pt x="141608" y="419158"/>
                </a:lnTo>
                <a:lnTo>
                  <a:pt x="59403" y="115567"/>
                </a:lnTo>
                <a:lnTo>
                  <a:pt x="59403" y="419158"/>
                </a:lnTo>
                <a:lnTo>
                  <a:pt x="0" y="419158"/>
                </a:lnTo>
                <a:lnTo>
                  <a:pt x="0" y="0"/>
                </a:lnTo>
                <a:lnTo>
                  <a:pt x="82804" y="0"/>
                </a:lnTo>
                <a:lnTo>
                  <a:pt x="150608" y="250896"/>
                </a:lnTo>
                <a:lnTo>
                  <a:pt x="150608" y="0"/>
                </a:lnTo>
                <a:lnTo>
                  <a:pt x="209412" y="0"/>
                </a:lnTo>
                <a:lnTo>
                  <a:pt x="209412" y="419158"/>
                </a:lnTo>
                <a:close/>
              </a:path>
            </a:pathLst>
          </a:custGeom>
          <a:solidFill>
            <a:srgbClr val="000000">
              <a:alpha val="79998"/>
            </a:srgbClr>
          </a:solidFill>
        </p:spPr>
        <p:txBody>
          <a:bodyPr wrap="square" lIns="0" tIns="0" rIns="0" bIns="0" rtlCol="0"/>
          <a:lstStyle/>
          <a:p>
            <a:endParaRPr/>
          </a:p>
        </p:txBody>
      </p:sp>
      <p:sp>
        <p:nvSpPr>
          <p:cNvPr id="6" name="object 6"/>
          <p:cNvSpPr/>
          <p:nvPr/>
        </p:nvSpPr>
        <p:spPr>
          <a:xfrm>
            <a:off x="6255270" y="476744"/>
            <a:ext cx="180340" cy="419100"/>
          </a:xfrm>
          <a:custGeom>
            <a:avLst/>
            <a:gdLst/>
            <a:ahLst/>
            <a:cxnLst/>
            <a:rect l="l" t="t" r="r" b="b"/>
            <a:pathLst>
              <a:path w="180339" h="419100">
                <a:moveTo>
                  <a:pt x="180009" y="0"/>
                </a:moveTo>
                <a:lnTo>
                  <a:pt x="0" y="0"/>
                </a:lnTo>
                <a:lnTo>
                  <a:pt x="0" y="59626"/>
                </a:lnTo>
                <a:lnTo>
                  <a:pt x="0" y="176352"/>
                </a:lnTo>
                <a:lnTo>
                  <a:pt x="0" y="235978"/>
                </a:lnTo>
                <a:lnTo>
                  <a:pt x="0" y="359041"/>
                </a:lnTo>
                <a:lnTo>
                  <a:pt x="0" y="418668"/>
                </a:lnTo>
                <a:lnTo>
                  <a:pt x="180009" y="418668"/>
                </a:lnTo>
                <a:lnTo>
                  <a:pt x="180009" y="359041"/>
                </a:lnTo>
                <a:lnTo>
                  <a:pt x="66001" y="359041"/>
                </a:lnTo>
                <a:lnTo>
                  <a:pt x="66001" y="235978"/>
                </a:lnTo>
                <a:lnTo>
                  <a:pt x="156603" y="235978"/>
                </a:lnTo>
                <a:lnTo>
                  <a:pt x="156603" y="176352"/>
                </a:lnTo>
                <a:lnTo>
                  <a:pt x="66001" y="176352"/>
                </a:lnTo>
                <a:lnTo>
                  <a:pt x="66001" y="59626"/>
                </a:lnTo>
                <a:lnTo>
                  <a:pt x="180009" y="59626"/>
                </a:lnTo>
                <a:lnTo>
                  <a:pt x="180009" y="0"/>
                </a:lnTo>
                <a:close/>
              </a:path>
            </a:pathLst>
          </a:custGeom>
          <a:solidFill>
            <a:srgbClr val="000000">
              <a:alpha val="79998"/>
            </a:srgbClr>
          </a:solidFill>
        </p:spPr>
        <p:txBody>
          <a:bodyPr wrap="square" lIns="0" tIns="0" rIns="0" bIns="0" rtlCol="0"/>
          <a:lstStyle/>
          <a:p>
            <a:endParaRPr/>
          </a:p>
        </p:txBody>
      </p:sp>
      <p:sp>
        <p:nvSpPr>
          <p:cNvPr id="7" name="object 7"/>
          <p:cNvSpPr/>
          <p:nvPr/>
        </p:nvSpPr>
        <p:spPr>
          <a:xfrm>
            <a:off x="6575702" y="471459"/>
            <a:ext cx="196850" cy="429259"/>
          </a:xfrm>
          <a:custGeom>
            <a:avLst/>
            <a:gdLst/>
            <a:ahLst/>
            <a:cxnLst/>
            <a:rect l="l" t="t" r="r" b="b"/>
            <a:pathLst>
              <a:path w="196850" h="429259">
                <a:moveTo>
                  <a:pt x="98405" y="428739"/>
                </a:moveTo>
                <a:lnTo>
                  <a:pt x="55690" y="421703"/>
                </a:lnTo>
                <a:lnTo>
                  <a:pt x="24901" y="401194"/>
                </a:lnTo>
                <a:lnTo>
                  <a:pt x="6262" y="368111"/>
                </a:lnTo>
                <a:lnTo>
                  <a:pt x="0" y="323350"/>
                </a:lnTo>
                <a:lnTo>
                  <a:pt x="0" y="105388"/>
                </a:lnTo>
                <a:lnTo>
                  <a:pt x="6262" y="60628"/>
                </a:lnTo>
                <a:lnTo>
                  <a:pt x="24901" y="27544"/>
                </a:lnTo>
                <a:lnTo>
                  <a:pt x="55690" y="7035"/>
                </a:lnTo>
                <a:lnTo>
                  <a:pt x="98405" y="0"/>
                </a:lnTo>
                <a:lnTo>
                  <a:pt x="141120" y="7035"/>
                </a:lnTo>
                <a:lnTo>
                  <a:pt x="171910" y="27544"/>
                </a:lnTo>
                <a:lnTo>
                  <a:pt x="190548" y="60628"/>
                </a:lnTo>
                <a:lnTo>
                  <a:pt x="196811" y="105388"/>
                </a:lnTo>
                <a:lnTo>
                  <a:pt x="196811" y="146106"/>
                </a:lnTo>
                <a:lnTo>
                  <a:pt x="134407" y="146106"/>
                </a:lnTo>
                <a:lnTo>
                  <a:pt x="134407" y="101196"/>
                </a:lnTo>
                <a:lnTo>
                  <a:pt x="132017" y="82110"/>
                </a:lnTo>
                <a:lnTo>
                  <a:pt x="125182" y="69310"/>
                </a:lnTo>
                <a:lnTo>
                  <a:pt x="114409" y="62125"/>
                </a:lnTo>
                <a:lnTo>
                  <a:pt x="100205" y="59879"/>
                </a:lnTo>
                <a:lnTo>
                  <a:pt x="86001" y="62125"/>
                </a:lnTo>
                <a:lnTo>
                  <a:pt x="75229" y="69310"/>
                </a:lnTo>
                <a:lnTo>
                  <a:pt x="68394" y="82110"/>
                </a:lnTo>
                <a:lnTo>
                  <a:pt x="66003" y="101196"/>
                </a:lnTo>
                <a:lnTo>
                  <a:pt x="66003" y="327542"/>
                </a:lnTo>
                <a:lnTo>
                  <a:pt x="68394" y="346535"/>
                </a:lnTo>
                <a:lnTo>
                  <a:pt x="75229" y="359129"/>
                </a:lnTo>
                <a:lnTo>
                  <a:pt x="86001" y="366108"/>
                </a:lnTo>
                <a:lnTo>
                  <a:pt x="100205" y="368260"/>
                </a:lnTo>
                <a:lnTo>
                  <a:pt x="114409" y="366108"/>
                </a:lnTo>
                <a:lnTo>
                  <a:pt x="125182" y="359129"/>
                </a:lnTo>
                <a:lnTo>
                  <a:pt x="132017" y="346535"/>
                </a:lnTo>
                <a:lnTo>
                  <a:pt x="134407" y="327542"/>
                </a:lnTo>
                <a:lnTo>
                  <a:pt x="134407" y="267662"/>
                </a:lnTo>
                <a:lnTo>
                  <a:pt x="196811" y="267662"/>
                </a:lnTo>
                <a:lnTo>
                  <a:pt x="196811" y="323350"/>
                </a:lnTo>
                <a:lnTo>
                  <a:pt x="190548" y="368111"/>
                </a:lnTo>
                <a:lnTo>
                  <a:pt x="171910" y="401194"/>
                </a:lnTo>
                <a:lnTo>
                  <a:pt x="141120" y="421703"/>
                </a:lnTo>
                <a:lnTo>
                  <a:pt x="98405" y="428739"/>
                </a:lnTo>
                <a:close/>
              </a:path>
            </a:pathLst>
          </a:custGeom>
          <a:solidFill>
            <a:srgbClr val="000000">
              <a:alpha val="79998"/>
            </a:srgbClr>
          </a:solidFill>
        </p:spPr>
        <p:txBody>
          <a:bodyPr wrap="square" lIns="0" tIns="0" rIns="0" bIns="0" rtlCol="0"/>
          <a:lstStyle/>
          <a:p>
            <a:endParaRPr/>
          </a:p>
        </p:txBody>
      </p:sp>
      <p:sp>
        <p:nvSpPr>
          <p:cNvPr id="8" name="object 8"/>
          <p:cNvSpPr/>
          <p:nvPr/>
        </p:nvSpPr>
        <p:spPr>
          <a:xfrm>
            <a:off x="6818693" y="471461"/>
            <a:ext cx="876935" cy="429259"/>
          </a:xfrm>
          <a:custGeom>
            <a:avLst/>
            <a:gdLst/>
            <a:ahLst/>
            <a:cxnLst/>
            <a:rect l="l" t="t" r="r" b="b"/>
            <a:pathLst>
              <a:path w="876934" h="429259">
                <a:moveTo>
                  <a:pt x="174599" y="364324"/>
                </a:moveTo>
                <a:lnTo>
                  <a:pt x="66001" y="364324"/>
                </a:lnTo>
                <a:lnTo>
                  <a:pt x="66001" y="5283"/>
                </a:lnTo>
                <a:lnTo>
                  <a:pt x="0" y="5283"/>
                </a:lnTo>
                <a:lnTo>
                  <a:pt x="0" y="364324"/>
                </a:lnTo>
                <a:lnTo>
                  <a:pt x="0" y="423951"/>
                </a:lnTo>
                <a:lnTo>
                  <a:pt x="174599" y="423951"/>
                </a:lnTo>
                <a:lnTo>
                  <a:pt x="174599" y="364324"/>
                </a:lnTo>
                <a:close/>
              </a:path>
              <a:path w="876934" h="429259">
                <a:moveTo>
                  <a:pt x="423037" y="423951"/>
                </a:moveTo>
                <a:lnTo>
                  <a:pt x="410845" y="347903"/>
                </a:lnTo>
                <a:lnTo>
                  <a:pt x="401726" y="291020"/>
                </a:lnTo>
                <a:lnTo>
                  <a:pt x="367741" y="79044"/>
                </a:lnTo>
                <a:lnTo>
                  <a:pt x="355828" y="4787"/>
                </a:lnTo>
                <a:lnTo>
                  <a:pt x="336029" y="4787"/>
                </a:lnTo>
                <a:lnTo>
                  <a:pt x="336029" y="291020"/>
                </a:lnTo>
                <a:lnTo>
                  <a:pt x="272427" y="291020"/>
                </a:lnTo>
                <a:lnTo>
                  <a:pt x="304228" y="79044"/>
                </a:lnTo>
                <a:lnTo>
                  <a:pt x="336029" y="291020"/>
                </a:lnTo>
                <a:lnTo>
                  <a:pt x="336029" y="4787"/>
                </a:lnTo>
                <a:lnTo>
                  <a:pt x="259219" y="4787"/>
                </a:lnTo>
                <a:lnTo>
                  <a:pt x="192024" y="423951"/>
                </a:lnTo>
                <a:lnTo>
                  <a:pt x="252628" y="423951"/>
                </a:lnTo>
                <a:lnTo>
                  <a:pt x="264020" y="347903"/>
                </a:lnTo>
                <a:lnTo>
                  <a:pt x="345033" y="347903"/>
                </a:lnTo>
                <a:lnTo>
                  <a:pt x="356425" y="423951"/>
                </a:lnTo>
                <a:lnTo>
                  <a:pt x="423037" y="423951"/>
                </a:lnTo>
                <a:close/>
              </a:path>
              <a:path w="876934" h="429259">
                <a:moveTo>
                  <a:pt x="646239" y="323354"/>
                </a:moveTo>
                <a:lnTo>
                  <a:pt x="639102" y="277863"/>
                </a:lnTo>
                <a:lnTo>
                  <a:pt x="620674" y="242023"/>
                </a:lnTo>
                <a:lnTo>
                  <a:pt x="595464" y="212788"/>
                </a:lnTo>
                <a:lnTo>
                  <a:pt x="568007" y="187134"/>
                </a:lnTo>
                <a:lnTo>
                  <a:pt x="542810" y="162001"/>
                </a:lnTo>
                <a:lnTo>
                  <a:pt x="524383" y="134366"/>
                </a:lnTo>
                <a:lnTo>
                  <a:pt x="517232" y="101206"/>
                </a:lnTo>
                <a:lnTo>
                  <a:pt x="519442" y="82118"/>
                </a:lnTo>
                <a:lnTo>
                  <a:pt x="525856" y="69316"/>
                </a:lnTo>
                <a:lnTo>
                  <a:pt x="536219" y="62128"/>
                </a:lnTo>
                <a:lnTo>
                  <a:pt x="550240" y="59880"/>
                </a:lnTo>
                <a:lnTo>
                  <a:pt x="564261" y="62128"/>
                </a:lnTo>
                <a:lnTo>
                  <a:pt x="574611" y="69316"/>
                </a:lnTo>
                <a:lnTo>
                  <a:pt x="581037" y="82118"/>
                </a:lnTo>
                <a:lnTo>
                  <a:pt x="583234" y="101206"/>
                </a:lnTo>
                <a:lnTo>
                  <a:pt x="583234" y="118567"/>
                </a:lnTo>
                <a:lnTo>
                  <a:pt x="645642" y="118567"/>
                </a:lnTo>
                <a:lnTo>
                  <a:pt x="645642" y="105397"/>
                </a:lnTo>
                <a:lnTo>
                  <a:pt x="639483" y="60629"/>
                </a:lnTo>
                <a:lnTo>
                  <a:pt x="621118" y="27546"/>
                </a:lnTo>
                <a:lnTo>
                  <a:pt x="590715" y="7035"/>
                </a:lnTo>
                <a:lnTo>
                  <a:pt x="548436" y="0"/>
                </a:lnTo>
                <a:lnTo>
                  <a:pt x="506158" y="7035"/>
                </a:lnTo>
                <a:lnTo>
                  <a:pt x="475754" y="27546"/>
                </a:lnTo>
                <a:lnTo>
                  <a:pt x="457390" y="60629"/>
                </a:lnTo>
                <a:lnTo>
                  <a:pt x="451231" y="105397"/>
                </a:lnTo>
                <a:lnTo>
                  <a:pt x="458381" y="150876"/>
                </a:lnTo>
                <a:lnTo>
                  <a:pt x="476808" y="186728"/>
                </a:lnTo>
                <a:lnTo>
                  <a:pt x="502005" y="215950"/>
                </a:lnTo>
                <a:lnTo>
                  <a:pt x="529463" y="241617"/>
                </a:lnTo>
                <a:lnTo>
                  <a:pt x="554659" y="266738"/>
                </a:lnTo>
                <a:lnTo>
                  <a:pt x="573100" y="294373"/>
                </a:lnTo>
                <a:lnTo>
                  <a:pt x="580237" y="327545"/>
                </a:lnTo>
                <a:lnTo>
                  <a:pt x="577850" y="346544"/>
                </a:lnTo>
                <a:lnTo>
                  <a:pt x="571017" y="359130"/>
                </a:lnTo>
                <a:lnTo>
                  <a:pt x="560247" y="366115"/>
                </a:lnTo>
                <a:lnTo>
                  <a:pt x="546036" y="368261"/>
                </a:lnTo>
                <a:lnTo>
                  <a:pt x="531837" y="366115"/>
                </a:lnTo>
                <a:lnTo>
                  <a:pt x="521055" y="359130"/>
                </a:lnTo>
                <a:lnTo>
                  <a:pt x="514223" y="346544"/>
                </a:lnTo>
                <a:lnTo>
                  <a:pt x="511835" y="327545"/>
                </a:lnTo>
                <a:lnTo>
                  <a:pt x="511835" y="297611"/>
                </a:lnTo>
                <a:lnTo>
                  <a:pt x="449427" y="297611"/>
                </a:lnTo>
                <a:lnTo>
                  <a:pt x="449427" y="323354"/>
                </a:lnTo>
                <a:lnTo>
                  <a:pt x="455701" y="368109"/>
                </a:lnTo>
                <a:lnTo>
                  <a:pt x="474332" y="401193"/>
                </a:lnTo>
                <a:lnTo>
                  <a:pt x="505117" y="421703"/>
                </a:lnTo>
                <a:lnTo>
                  <a:pt x="547839" y="428739"/>
                </a:lnTo>
                <a:lnTo>
                  <a:pt x="590550" y="421703"/>
                </a:lnTo>
                <a:lnTo>
                  <a:pt x="621347" y="401193"/>
                </a:lnTo>
                <a:lnTo>
                  <a:pt x="639978" y="368109"/>
                </a:lnTo>
                <a:lnTo>
                  <a:pt x="646239" y="323354"/>
                </a:lnTo>
                <a:close/>
              </a:path>
              <a:path w="876934" h="429259">
                <a:moveTo>
                  <a:pt x="876668" y="323354"/>
                </a:moveTo>
                <a:lnTo>
                  <a:pt x="869530" y="277863"/>
                </a:lnTo>
                <a:lnTo>
                  <a:pt x="851103" y="242023"/>
                </a:lnTo>
                <a:lnTo>
                  <a:pt x="825893" y="212788"/>
                </a:lnTo>
                <a:lnTo>
                  <a:pt x="798436" y="187134"/>
                </a:lnTo>
                <a:lnTo>
                  <a:pt x="773239" y="162001"/>
                </a:lnTo>
                <a:lnTo>
                  <a:pt x="754811" y="134366"/>
                </a:lnTo>
                <a:lnTo>
                  <a:pt x="747661" y="101206"/>
                </a:lnTo>
                <a:lnTo>
                  <a:pt x="749871" y="82118"/>
                </a:lnTo>
                <a:lnTo>
                  <a:pt x="756285" y="69316"/>
                </a:lnTo>
                <a:lnTo>
                  <a:pt x="766648" y="62128"/>
                </a:lnTo>
                <a:lnTo>
                  <a:pt x="780669" y="59880"/>
                </a:lnTo>
                <a:lnTo>
                  <a:pt x="794689" y="62128"/>
                </a:lnTo>
                <a:lnTo>
                  <a:pt x="805040" y="69316"/>
                </a:lnTo>
                <a:lnTo>
                  <a:pt x="811466" y="82118"/>
                </a:lnTo>
                <a:lnTo>
                  <a:pt x="813663" y="101206"/>
                </a:lnTo>
                <a:lnTo>
                  <a:pt x="813663" y="118567"/>
                </a:lnTo>
                <a:lnTo>
                  <a:pt x="876071" y="118567"/>
                </a:lnTo>
                <a:lnTo>
                  <a:pt x="876071" y="105397"/>
                </a:lnTo>
                <a:lnTo>
                  <a:pt x="869911" y="60629"/>
                </a:lnTo>
                <a:lnTo>
                  <a:pt x="851547" y="27546"/>
                </a:lnTo>
                <a:lnTo>
                  <a:pt x="821143" y="7035"/>
                </a:lnTo>
                <a:lnTo>
                  <a:pt x="778865" y="0"/>
                </a:lnTo>
                <a:lnTo>
                  <a:pt x="736587" y="7035"/>
                </a:lnTo>
                <a:lnTo>
                  <a:pt x="706183" y="27546"/>
                </a:lnTo>
                <a:lnTo>
                  <a:pt x="687819" y="60629"/>
                </a:lnTo>
                <a:lnTo>
                  <a:pt x="681659" y="105397"/>
                </a:lnTo>
                <a:lnTo>
                  <a:pt x="688809" y="150876"/>
                </a:lnTo>
                <a:lnTo>
                  <a:pt x="707237" y="186728"/>
                </a:lnTo>
                <a:lnTo>
                  <a:pt x="732434" y="215950"/>
                </a:lnTo>
                <a:lnTo>
                  <a:pt x="759891" y="241617"/>
                </a:lnTo>
                <a:lnTo>
                  <a:pt x="785088" y="266738"/>
                </a:lnTo>
                <a:lnTo>
                  <a:pt x="803529" y="294373"/>
                </a:lnTo>
                <a:lnTo>
                  <a:pt x="810666" y="327545"/>
                </a:lnTo>
                <a:lnTo>
                  <a:pt x="808278" y="346544"/>
                </a:lnTo>
                <a:lnTo>
                  <a:pt x="801446" y="359130"/>
                </a:lnTo>
                <a:lnTo>
                  <a:pt x="790676" y="366115"/>
                </a:lnTo>
                <a:lnTo>
                  <a:pt x="776465" y="368261"/>
                </a:lnTo>
                <a:lnTo>
                  <a:pt x="762266" y="366115"/>
                </a:lnTo>
                <a:lnTo>
                  <a:pt x="751484" y="359130"/>
                </a:lnTo>
                <a:lnTo>
                  <a:pt x="744651" y="346544"/>
                </a:lnTo>
                <a:lnTo>
                  <a:pt x="742264" y="327545"/>
                </a:lnTo>
                <a:lnTo>
                  <a:pt x="742264" y="297611"/>
                </a:lnTo>
                <a:lnTo>
                  <a:pt x="679856" y="297611"/>
                </a:lnTo>
                <a:lnTo>
                  <a:pt x="679856" y="323354"/>
                </a:lnTo>
                <a:lnTo>
                  <a:pt x="686130" y="368109"/>
                </a:lnTo>
                <a:lnTo>
                  <a:pt x="704761" y="401193"/>
                </a:lnTo>
                <a:lnTo>
                  <a:pt x="735545" y="421703"/>
                </a:lnTo>
                <a:lnTo>
                  <a:pt x="778268" y="428739"/>
                </a:lnTo>
                <a:lnTo>
                  <a:pt x="820978" y="421703"/>
                </a:lnTo>
                <a:lnTo>
                  <a:pt x="851776" y="401193"/>
                </a:lnTo>
                <a:lnTo>
                  <a:pt x="870407" y="368109"/>
                </a:lnTo>
                <a:lnTo>
                  <a:pt x="876668" y="323354"/>
                </a:lnTo>
                <a:close/>
              </a:path>
            </a:pathLst>
          </a:custGeom>
          <a:solidFill>
            <a:srgbClr val="000000">
              <a:alpha val="79998"/>
            </a:srgbClr>
          </a:solidFill>
        </p:spPr>
        <p:txBody>
          <a:bodyPr wrap="square" lIns="0" tIns="0" rIns="0" bIns="0" rtlCol="0"/>
          <a:lstStyle/>
          <a:p>
            <a:endParaRPr/>
          </a:p>
        </p:txBody>
      </p:sp>
      <p:sp>
        <p:nvSpPr>
          <p:cNvPr id="9" name="object 9"/>
          <p:cNvSpPr/>
          <p:nvPr/>
        </p:nvSpPr>
        <p:spPr>
          <a:xfrm>
            <a:off x="7838147" y="476249"/>
            <a:ext cx="441325" cy="424815"/>
          </a:xfrm>
          <a:custGeom>
            <a:avLst/>
            <a:gdLst/>
            <a:ahLst/>
            <a:cxnLst/>
            <a:rect l="l" t="t" r="r" b="b"/>
            <a:pathLst>
              <a:path w="441325" h="424815">
                <a:moveTo>
                  <a:pt x="205219" y="419163"/>
                </a:moveTo>
                <a:lnTo>
                  <a:pt x="201307" y="407504"/>
                </a:lnTo>
                <a:lnTo>
                  <a:pt x="199136" y="395516"/>
                </a:lnTo>
                <a:lnTo>
                  <a:pt x="198208" y="382612"/>
                </a:lnTo>
                <a:lnTo>
                  <a:pt x="198018" y="368261"/>
                </a:lnTo>
                <a:lnTo>
                  <a:pt x="198018" y="303593"/>
                </a:lnTo>
                <a:lnTo>
                  <a:pt x="195808" y="273151"/>
                </a:lnTo>
                <a:lnTo>
                  <a:pt x="188709" y="248500"/>
                </a:lnTo>
                <a:lnTo>
                  <a:pt x="188493" y="247764"/>
                </a:lnTo>
                <a:lnTo>
                  <a:pt x="174980" y="227977"/>
                </a:lnTo>
                <a:lnTo>
                  <a:pt x="154216" y="214376"/>
                </a:lnTo>
                <a:lnTo>
                  <a:pt x="173367" y="201345"/>
                </a:lnTo>
                <a:lnTo>
                  <a:pt x="182638" y="188633"/>
                </a:lnTo>
                <a:lnTo>
                  <a:pt x="186842" y="182867"/>
                </a:lnTo>
                <a:lnTo>
                  <a:pt x="194805" y="158889"/>
                </a:lnTo>
                <a:lnTo>
                  <a:pt x="197421" y="129349"/>
                </a:lnTo>
                <a:lnTo>
                  <a:pt x="197421" y="96418"/>
                </a:lnTo>
                <a:lnTo>
                  <a:pt x="192532" y="59880"/>
                </a:lnTo>
                <a:lnTo>
                  <a:pt x="191757" y="54063"/>
                </a:lnTo>
                <a:lnTo>
                  <a:pt x="174167" y="23952"/>
                </a:lnTo>
                <a:lnTo>
                  <a:pt x="143751" y="5969"/>
                </a:lnTo>
                <a:lnTo>
                  <a:pt x="131406" y="4305"/>
                </a:lnTo>
                <a:lnTo>
                  <a:pt x="131406" y="102997"/>
                </a:lnTo>
                <a:lnTo>
                  <a:pt x="131406" y="144310"/>
                </a:lnTo>
                <a:lnTo>
                  <a:pt x="128689" y="165392"/>
                </a:lnTo>
                <a:lnTo>
                  <a:pt x="120840" y="179044"/>
                </a:lnTo>
                <a:lnTo>
                  <a:pt x="108381" y="186423"/>
                </a:lnTo>
                <a:lnTo>
                  <a:pt x="91808" y="188633"/>
                </a:lnTo>
                <a:lnTo>
                  <a:pt x="66014" y="188633"/>
                </a:lnTo>
                <a:lnTo>
                  <a:pt x="66014" y="59880"/>
                </a:lnTo>
                <a:lnTo>
                  <a:pt x="97815" y="59880"/>
                </a:lnTo>
                <a:lnTo>
                  <a:pt x="112928" y="62407"/>
                </a:lnTo>
                <a:lnTo>
                  <a:pt x="123393" y="70218"/>
                </a:lnTo>
                <a:lnTo>
                  <a:pt x="129451" y="83629"/>
                </a:lnTo>
                <a:lnTo>
                  <a:pt x="131406" y="102997"/>
                </a:lnTo>
                <a:lnTo>
                  <a:pt x="131406" y="4305"/>
                </a:lnTo>
                <a:lnTo>
                  <a:pt x="99606" y="0"/>
                </a:lnTo>
                <a:lnTo>
                  <a:pt x="0" y="0"/>
                </a:lnTo>
                <a:lnTo>
                  <a:pt x="0" y="419163"/>
                </a:lnTo>
                <a:lnTo>
                  <a:pt x="66014" y="419163"/>
                </a:lnTo>
                <a:lnTo>
                  <a:pt x="66014" y="248500"/>
                </a:lnTo>
                <a:lnTo>
                  <a:pt x="88811" y="248500"/>
                </a:lnTo>
                <a:lnTo>
                  <a:pt x="129476" y="277050"/>
                </a:lnTo>
                <a:lnTo>
                  <a:pt x="132029" y="368261"/>
                </a:lnTo>
                <a:lnTo>
                  <a:pt x="132448" y="388594"/>
                </a:lnTo>
                <a:lnTo>
                  <a:pt x="133667" y="402170"/>
                </a:lnTo>
                <a:lnTo>
                  <a:pt x="135559" y="411365"/>
                </a:lnTo>
                <a:lnTo>
                  <a:pt x="138010" y="419163"/>
                </a:lnTo>
                <a:lnTo>
                  <a:pt x="205219" y="419163"/>
                </a:lnTo>
                <a:close/>
              </a:path>
              <a:path w="441325" h="424815">
                <a:moveTo>
                  <a:pt x="441045" y="0"/>
                </a:moveTo>
                <a:lnTo>
                  <a:pt x="378637" y="0"/>
                </a:lnTo>
                <a:lnTo>
                  <a:pt x="378637" y="323354"/>
                </a:lnTo>
                <a:lnTo>
                  <a:pt x="376250" y="342353"/>
                </a:lnTo>
                <a:lnTo>
                  <a:pt x="369404" y="354939"/>
                </a:lnTo>
                <a:lnTo>
                  <a:pt x="358635" y="361924"/>
                </a:lnTo>
                <a:lnTo>
                  <a:pt x="344436" y="364070"/>
                </a:lnTo>
                <a:lnTo>
                  <a:pt x="330225" y="361924"/>
                </a:lnTo>
                <a:lnTo>
                  <a:pt x="319455" y="354939"/>
                </a:lnTo>
                <a:lnTo>
                  <a:pt x="312623" y="342353"/>
                </a:lnTo>
                <a:lnTo>
                  <a:pt x="310235" y="323354"/>
                </a:lnTo>
                <a:lnTo>
                  <a:pt x="310235" y="0"/>
                </a:lnTo>
                <a:lnTo>
                  <a:pt x="244233" y="0"/>
                </a:lnTo>
                <a:lnTo>
                  <a:pt x="244233" y="319163"/>
                </a:lnTo>
                <a:lnTo>
                  <a:pt x="250494" y="363931"/>
                </a:lnTo>
                <a:lnTo>
                  <a:pt x="269125" y="397014"/>
                </a:lnTo>
                <a:lnTo>
                  <a:pt x="299923" y="417512"/>
                </a:lnTo>
                <a:lnTo>
                  <a:pt x="342633" y="424548"/>
                </a:lnTo>
                <a:lnTo>
                  <a:pt x="385343" y="417512"/>
                </a:lnTo>
                <a:lnTo>
                  <a:pt x="416140" y="397014"/>
                </a:lnTo>
                <a:lnTo>
                  <a:pt x="434771" y="363931"/>
                </a:lnTo>
                <a:lnTo>
                  <a:pt x="441045" y="319163"/>
                </a:lnTo>
                <a:lnTo>
                  <a:pt x="441045" y="0"/>
                </a:lnTo>
                <a:close/>
              </a:path>
            </a:pathLst>
          </a:custGeom>
          <a:solidFill>
            <a:srgbClr val="000000">
              <a:alpha val="79998"/>
            </a:srgbClr>
          </a:solidFill>
        </p:spPr>
        <p:txBody>
          <a:bodyPr wrap="square" lIns="0" tIns="0" rIns="0" bIns="0" rtlCol="0"/>
          <a:lstStyle/>
          <a:p>
            <a:endParaRPr/>
          </a:p>
        </p:txBody>
      </p:sp>
      <p:sp>
        <p:nvSpPr>
          <p:cNvPr id="10" name="object 10"/>
          <p:cNvSpPr/>
          <p:nvPr/>
        </p:nvSpPr>
        <p:spPr>
          <a:xfrm>
            <a:off x="8330196" y="471461"/>
            <a:ext cx="622935" cy="429259"/>
          </a:xfrm>
          <a:custGeom>
            <a:avLst/>
            <a:gdLst/>
            <a:ahLst/>
            <a:cxnLst/>
            <a:rect l="l" t="t" r="r" b="b"/>
            <a:pathLst>
              <a:path w="622934" h="429259">
                <a:moveTo>
                  <a:pt x="174599" y="364324"/>
                </a:moveTo>
                <a:lnTo>
                  <a:pt x="66001" y="364324"/>
                </a:lnTo>
                <a:lnTo>
                  <a:pt x="66001" y="5283"/>
                </a:lnTo>
                <a:lnTo>
                  <a:pt x="0" y="5283"/>
                </a:lnTo>
                <a:lnTo>
                  <a:pt x="0" y="364324"/>
                </a:lnTo>
                <a:lnTo>
                  <a:pt x="0" y="423951"/>
                </a:lnTo>
                <a:lnTo>
                  <a:pt x="174599" y="423951"/>
                </a:lnTo>
                <a:lnTo>
                  <a:pt x="174599" y="364324"/>
                </a:lnTo>
                <a:close/>
              </a:path>
              <a:path w="622934" h="429259">
                <a:moveTo>
                  <a:pt x="389432" y="5283"/>
                </a:moveTo>
                <a:lnTo>
                  <a:pt x="209423" y="5283"/>
                </a:lnTo>
                <a:lnTo>
                  <a:pt x="209423" y="64909"/>
                </a:lnTo>
                <a:lnTo>
                  <a:pt x="209423" y="181635"/>
                </a:lnTo>
                <a:lnTo>
                  <a:pt x="209423" y="241261"/>
                </a:lnTo>
                <a:lnTo>
                  <a:pt x="209423" y="364324"/>
                </a:lnTo>
                <a:lnTo>
                  <a:pt x="209423" y="423951"/>
                </a:lnTo>
                <a:lnTo>
                  <a:pt x="389432" y="423951"/>
                </a:lnTo>
                <a:lnTo>
                  <a:pt x="389432" y="364324"/>
                </a:lnTo>
                <a:lnTo>
                  <a:pt x="275424" y="364324"/>
                </a:lnTo>
                <a:lnTo>
                  <a:pt x="275424" y="241261"/>
                </a:lnTo>
                <a:lnTo>
                  <a:pt x="366026" y="241261"/>
                </a:lnTo>
                <a:lnTo>
                  <a:pt x="366026" y="181635"/>
                </a:lnTo>
                <a:lnTo>
                  <a:pt x="275424" y="181635"/>
                </a:lnTo>
                <a:lnTo>
                  <a:pt x="275424" y="64909"/>
                </a:lnTo>
                <a:lnTo>
                  <a:pt x="389432" y="64909"/>
                </a:lnTo>
                <a:lnTo>
                  <a:pt x="389432" y="5283"/>
                </a:lnTo>
                <a:close/>
              </a:path>
              <a:path w="622934" h="429259">
                <a:moveTo>
                  <a:pt x="622833" y="323354"/>
                </a:moveTo>
                <a:lnTo>
                  <a:pt x="615683" y="277863"/>
                </a:lnTo>
                <a:lnTo>
                  <a:pt x="597255" y="242023"/>
                </a:lnTo>
                <a:lnTo>
                  <a:pt x="572058" y="212788"/>
                </a:lnTo>
                <a:lnTo>
                  <a:pt x="544601" y="187134"/>
                </a:lnTo>
                <a:lnTo>
                  <a:pt x="519404" y="162001"/>
                </a:lnTo>
                <a:lnTo>
                  <a:pt x="500976" y="134366"/>
                </a:lnTo>
                <a:lnTo>
                  <a:pt x="493826" y="101206"/>
                </a:lnTo>
                <a:lnTo>
                  <a:pt x="496036" y="82118"/>
                </a:lnTo>
                <a:lnTo>
                  <a:pt x="502450" y="69316"/>
                </a:lnTo>
                <a:lnTo>
                  <a:pt x="512813" y="62128"/>
                </a:lnTo>
                <a:lnTo>
                  <a:pt x="526834" y="59880"/>
                </a:lnTo>
                <a:lnTo>
                  <a:pt x="540842" y="62128"/>
                </a:lnTo>
                <a:lnTo>
                  <a:pt x="551205" y="69316"/>
                </a:lnTo>
                <a:lnTo>
                  <a:pt x="557631" y="82118"/>
                </a:lnTo>
                <a:lnTo>
                  <a:pt x="559828" y="101206"/>
                </a:lnTo>
                <a:lnTo>
                  <a:pt x="559828" y="118567"/>
                </a:lnTo>
                <a:lnTo>
                  <a:pt x="622236" y="118567"/>
                </a:lnTo>
                <a:lnTo>
                  <a:pt x="622236" y="105397"/>
                </a:lnTo>
                <a:lnTo>
                  <a:pt x="616077" y="60629"/>
                </a:lnTo>
                <a:lnTo>
                  <a:pt x="597712" y="27546"/>
                </a:lnTo>
                <a:lnTo>
                  <a:pt x="567309" y="7035"/>
                </a:lnTo>
                <a:lnTo>
                  <a:pt x="525030" y="0"/>
                </a:lnTo>
                <a:lnTo>
                  <a:pt x="482752" y="7035"/>
                </a:lnTo>
                <a:lnTo>
                  <a:pt x="452348" y="27546"/>
                </a:lnTo>
                <a:lnTo>
                  <a:pt x="433984" y="60629"/>
                </a:lnTo>
                <a:lnTo>
                  <a:pt x="427824" y="105397"/>
                </a:lnTo>
                <a:lnTo>
                  <a:pt x="434975" y="150876"/>
                </a:lnTo>
                <a:lnTo>
                  <a:pt x="453402" y="186728"/>
                </a:lnTo>
                <a:lnTo>
                  <a:pt x="478599" y="215950"/>
                </a:lnTo>
                <a:lnTo>
                  <a:pt x="506056" y="241617"/>
                </a:lnTo>
                <a:lnTo>
                  <a:pt x="531253" y="266738"/>
                </a:lnTo>
                <a:lnTo>
                  <a:pt x="549681" y="294373"/>
                </a:lnTo>
                <a:lnTo>
                  <a:pt x="556831" y="327545"/>
                </a:lnTo>
                <a:lnTo>
                  <a:pt x="554443" y="346544"/>
                </a:lnTo>
                <a:lnTo>
                  <a:pt x="547611" y="359130"/>
                </a:lnTo>
                <a:lnTo>
                  <a:pt x="536829" y="366115"/>
                </a:lnTo>
                <a:lnTo>
                  <a:pt x="522630" y="368261"/>
                </a:lnTo>
                <a:lnTo>
                  <a:pt x="508431" y="366115"/>
                </a:lnTo>
                <a:lnTo>
                  <a:pt x="497649" y="359130"/>
                </a:lnTo>
                <a:lnTo>
                  <a:pt x="490816" y="346544"/>
                </a:lnTo>
                <a:lnTo>
                  <a:pt x="488429" y="327545"/>
                </a:lnTo>
                <a:lnTo>
                  <a:pt x="488429" y="297611"/>
                </a:lnTo>
                <a:lnTo>
                  <a:pt x="426021" y="297611"/>
                </a:lnTo>
                <a:lnTo>
                  <a:pt x="426021" y="323354"/>
                </a:lnTo>
                <a:lnTo>
                  <a:pt x="432282" y="368109"/>
                </a:lnTo>
                <a:lnTo>
                  <a:pt x="450926" y="401193"/>
                </a:lnTo>
                <a:lnTo>
                  <a:pt x="481711" y="421703"/>
                </a:lnTo>
                <a:lnTo>
                  <a:pt x="524433" y="428739"/>
                </a:lnTo>
                <a:lnTo>
                  <a:pt x="567143" y="421703"/>
                </a:lnTo>
                <a:lnTo>
                  <a:pt x="597928" y="401193"/>
                </a:lnTo>
                <a:lnTo>
                  <a:pt x="616572" y="368109"/>
                </a:lnTo>
                <a:lnTo>
                  <a:pt x="622833" y="323354"/>
                </a:lnTo>
                <a:close/>
              </a:path>
            </a:pathLst>
          </a:custGeom>
          <a:solidFill>
            <a:srgbClr val="000000">
              <a:alpha val="79998"/>
            </a:srgbClr>
          </a:solidFill>
        </p:spPr>
        <p:txBody>
          <a:bodyPr wrap="square" lIns="0" tIns="0" rIns="0" bIns="0" rtlCol="0"/>
          <a:lstStyle/>
          <a:p>
            <a:endParaRPr/>
          </a:p>
        </p:txBody>
      </p:sp>
      <p:sp>
        <p:nvSpPr>
          <p:cNvPr id="11" name="object 11"/>
          <p:cNvSpPr/>
          <p:nvPr/>
        </p:nvSpPr>
        <p:spPr>
          <a:xfrm>
            <a:off x="0" y="0"/>
            <a:ext cx="1924049" cy="6857999"/>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385565" y="2419350"/>
            <a:ext cx="729109" cy="731489"/>
          </a:xfrm>
          <a:prstGeom prst="rect">
            <a:avLst/>
          </a:prstGeom>
          <a:blipFill>
            <a:blip r:embed="rId3" cstate="print"/>
            <a:stretch>
              <a:fillRect/>
            </a:stretch>
          </a:blipFill>
        </p:spPr>
        <p:txBody>
          <a:bodyPr wrap="square" lIns="0" tIns="0" rIns="0" bIns="0" rtlCol="0"/>
          <a:lstStyle/>
          <a:p>
            <a:endParaRPr/>
          </a:p>
        </p:txBody>
      </p:sp>
      <p:grpSp>
        <p:nvGrpSpPr>
          <p:cNvPr id="13" name="object 13"/>
          <p:cNvGrpSpPr/>
          <p:nvPr/>
        </p:nvGrpSpPr>
        <p:grpSpPr>
          <a:xfrm>
            <a:off x="3314509" y="2469177"/>
            <a:ext cx="464820" cy="143510"/>
            <a:chOff x="3314509" y="2469177"/>
            <a:chExt cx="464820" cy="143510"/>
          </a:xfrm>
        </p:grpSpPr>
        <p:sp>
          <p:nvSpPr>
            <p:cNvPr id="14" name="object 14"/>
            <p:cNvSpPr/>
            <p:nvPr/>
          </p:nvSpPr>
          <p:spPr>
            <a:xfrm>
              <a:off x="3314509" y="2476500"/>
              <a:ext cx="90735" cy="133443"/>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3428093" y="2508641"/>
              <a:ext cx="94297" cy="103744"/>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3550268" y="2469177"/>
              <a:ext cx="24130" cy="140970"/>
            </a:xfrm>
            <a:custGeom>
              <a:avLst/>
              <a:gdLst/>
              <a:ahLst/>
              <a:cxnLst/>
              <a:rect l="l" t="t" r="r" b="b"/>
              <a:pathLst>
                <a:path w="24129" h="140969">
                  <a:moveTo>
                    <a:pt x="20326" y="140766"/>
                  </a:moveTo>
                  <a:lnTo>
                    <a:pt x="3143" y="140766"/>
                  </a:lnTo>
                  <a:lnTo>
                    <a:pt x="3143" y="41904"/>
                  </a:lnTo>
                  <a:lnTo>
                    <a:pt x="20326" y="41904"/>
                  </a:lnTo>
                  <a:lnTo>
                    <a:pt x="20326" y="140766"/>
                  </a:lnTo>
                  <a:close/>
                </a:path>
                <a:path w="24129" h="140969">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17" name="object 17"/>
            <p:cNvSpPr/>
            <p:nvPr/>
          </p:nvSpPr>
          <p:spPr>
            <a:xfrm>
              <a:off x="3609129" y="2508641"/>
              <a:ext cx="81514" cy="101303"/>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3715786" y="2483417"/>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grpSp>
        <p:nvGrpSpPr>
          <p:cNvPr id="19" name="object 19"/>
          <p:cNvGrpSpPr/>
          <p:nvPr/>
        </p:nvGrpSpPr>
        <p:grpSpPr>
          <a:xfrm>
            <a:off x="3835043" y="2477721"/>
            <a:ext cx="193040" cy="132715"/>
            <a:chOff x="3835043" y="2477721"/>
            <a:chExt cx="193040" cy="132715"/>
          </a:xfrm>
        </p:grpSpPr>
        <p:sp>
          <p:nvSpPr>
            <p:cNvPr id="20" name="object 20"/>
            <p:cNvSpPr/>
            <p:nvPr/>
          </p:nvSpPr>
          <p:spPr>
            <a:xfrm>
              <a:off x="3835043" y="2477721"/>
              <a:ext cx="90525" cy="132223"/>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3952589" y="2480162"/>
              <a:ext cx="75438" cy="129782"/>
            </a:xfrm>
            <a:prstGeom prst="rect">
              <a:avLst/>
            </a:prstGeom>
            <a:blipFill>
              <a:blip r:embed="rId8" cstate="print"/>
              <a:stretch>
                <a:fillRect/>
              </a:stretch>
            </a:blipFill>
          </p:spPr>
          <p:txBody>
            <a:bodyPr wrap="square" lIns="0" tIns="0" rIns="0" bIns="0" rtlCol="0"/>
            <a:lstStyle/>
            <a:p>
              <a:endParaRPr/>
            </a:p>
          </p:txBody>
        </p:sp>
      </p:grpSp>
      <p:sp>
        <p:nvSpPr>
          <p:cNvPr id="22" name="object 22"/>
          <p:cNvSpPr/>
          <p:nvPr/>
        </p:nvSpPr>
        <p:spPr>
          <a:xfrm>
            <a:off x="3295650" y="2786258"/>
            <a:ext cx="66675" cy="67763"/>
          </a:xfrm>
          <a:prstGeom prst="rect">
            <a:avLst/>
          </a:prstGeom>
          <a:blipFill>
            <a:blip r:embed="rId9" cstate="print"/>
            <a:stretch>
              <a:fillRect/>
            </a:stretch>
          </a:blipFill>
        </p:spPr>
        <p:txBody>
          <a:bodyPr wrap="square" lIns="0" tIns="0" rIns="0" bIns="0" rtlCol="0"/>
          <a:lstStyle/>
          <a:p>
            <a:endParaRPr/>
          </a:p>
        </p:txBody>
      </p:sp>
      <p:grpSp>
        <p:nvGrpSpPr>
          <p:cNvPr id="23" name="object 23"/>
          <p:cNvGrpSpPr/>
          <p:nvPr/>
        </p:nvGrpSpPr>
        <p:grpSpPr>
          <a:xfrm>
            <a:off x="3471790" y="2743664"/>
            <a:ext cx="357505" cy="125730"/>
            <a:chOff x="3471790" y="2743664"/>
            <a:chExt cx="357505" cy="125730"/>
          </a:xfrm>
        </p:grpSpPr>
        <p:sp>
          <p:nvSpPr>
            <p:cNvPr id="24" name="object 24"/>
            <p:cNvSpPr/>
            <p:nvPr/>
          </p:nvSpPr>
          <p:spPr>
            <a:xfrm>
              <a:off x="3471790" y="2752725"/>
              <a:ext cx="258378" cy="116049"/>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3752114" y="2743664"/>
              <a:ext cx="76809" cy="125110"/>
            </a:xfrm>
            <a:prstGeom prst="rect">
              <a:avLst/>
            </a:prstGeom>
            <a:blipFill>
              <a:blip r:embed="rId11" cstate="print"/>
              <a:stretch>
                <a:fillRect/>
              </a:stretch>
            </a:blipFill>
          </p:spPr>
          <p:txBody>
            <a:bodyPr wrap="square" lIns="0" tIns="0" rIns="0" bIns="0" rtlCol="0"/>
            <a:lstStyle/>
            <a:p>
              <a:endParaRPr/>
            </a:p>
          </p:txBody>
        </p:sp>
      </p:grpSp>
      <p:sp>
        <p:nvSpPr>
          <p:cNvPr id="26" name="object 26"/>
          <p:cNvSpPr/>
          <p:nvPr/>
        </p:nvSpPr>
        <p:spPr>
          <a:xfrm>
            <a:off x="3895119" y="2743315"/>
            <a:ext cx="2693822" cy="157172"/>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2385565" y="3609975"/>
            <a:ext cx="729109" cy="731504"/>
          </a:xfrm>
          <a:prstGeom prst="rect">
            <a:avLst/>
          </a:prstGeom>
          <a:blipFill>
            <a:blip r:embed="rId13" cstate="print"/>
            <a:stretch>
              <a:fillRect/>
            </a:stretch>
          </a:blipFill>
        </p:spPr>
        <p:txBody>
          <a:bodyPr wrap="square" lIns="0" tIns="0" rIns="0" bIns="0" rtlCol="0"/>
          <a:lstStyle/>
          <a:p>
            <a:endParaRPr/>
          </a:p>
        </p:txBody>
      </p:sp>
      <p:grpSp>
        <p:nvGrpSpPr>
          <p:cNvPr id="29" name="object 29"/>
          <p:cNvGrpSpPr/>
          <p:nvPr/>
        </p:nvGrpSpPr>
        <p:grpSpPr>
          <a:xfrm>
            <a:off x="3314509" y="3659814"/>
            <a:ext cx="464820" cy="143510"/>
            <a:chOff x="3314509" y="3659814"/>
            <a:chExt cx="464820" cy="143510"/>
          </a:xfrm>
        </p:grpSpPr>
        <p:sp>
          <p:nvSpPr>
            <p:cNvPr id="30" name="object 30"/>
            <p:cNvSpPr/>
            <p:nvPr/>
          </p:nvSpPr>
          <p:spPr>
            <a:xfrm>
              <a:off x="3314509" y="3667138"/>
              <a:ext cx="90735" cy="133443"/>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3428093" y="3699278"/>
              <a:ext cx="94297" cy="103744"/>
            </a:xfrm>
            <a:prstGeom prst="rect">
              <a:avLst/>
            </a:prstGeom>
            <a:blipFill>
              <a:blip r:embed="rId5" cstate="print"/>
              <a:stretch>
                <a:fillRect/>
              </a:stretch>
            </a:blipFill>
          </p:spPr>
          <p:txBody>
            <a:bodyPr wrap="square" lIns="0" tIns="0" rIns="0" bIns="0" rtlCol="0"/>
            <a:lstStyle/>
            <a:p>
              <a:endParaRPr/>
            </a:p>
          </p:txBody>
        </p:sp>
        <p:sp>
          <p:nvSpPr>
            <p:cNvPr id="32" name="object 32"/>
            <p:cNvSpPr/>
            <p:nvPr/>
          </p:nvSpPr>
          <p:spPr>
            <a:xfrm>
              <a:off x="3550268" y="3659814"/>
              <a:ext cx="24130" cy="140970"/>
            </a:xfrm>
            <a:custGeom>
              <a:avLst/>
              <a:gdLst/>
              <a:ahLst/>
              <a:cxnLst/>
              <a:rect l="l" t="t" r="r" b="b"/>
              <a:pathLst>
                <a:path w="24129" h="140970">
                  <a:moveTo>
                    <a:pt x="20326" y="140766"/>
                  </a:moveTo>
                  <a:lnTo>
                    <a:pt x="3143" y="140766"/>
                  </a:lnTo>
                  <a:lnTo>
                    <a:pt x="3143" y="41904"/>
                  </a:lnTo>
                  <a:lnTo>
                    <a:pt x="20326" y="41904"/>
                  </a:lnTo>
                  <a:lnTo>
                    <a:pt x="20326" y="140766"/>
                  </a:lnTo>
                  <a:close/>
                </a:path>
                <a:path w="24129" h="140970">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33" name="object 33"/>
            <p:cNvSpPr/>
            <p:nvPr/>
          </p:nvSpPr>
          <p:spPr>
            <a:xfrm>
              <a:off x="3609129" y="3699278"/>
              <a:ext cx="81514" cy="101303"/>
            </a:xfrm>
            <a:prstGeom prst="rect">
              <a:avLst/>
            </a:prstGeom>
            <a:blipFill>
              <a:blip r:embed="rId6" cstate="print"/>
              <a:stretch>
                <a:fillRect/>
              </a:stretch>
            </a:blipFill>
          </p:spPr>
          <p:txBody>
            <a:bodyPr wrap="square" lIns="0" tIns="0" rIns="0" bIns="0" rtlCol="0"/>
            <a:lstStyle/>
            <a:p>
              <a:endParaRPr/>
            </a:p>
          </p:txBody>
        </p:sp>
        <p:sp>
          <p:nvSpPr>
            <p:cNvPr id="34" name="object 34"/>
            <p:cNvSpPr/>
            <p:nvPr/>
          </p:nvSpPr>
          <p:spPr>
            <a:xfrm>
              <a:off x="3715786" y="3674054"/>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sp>
        <p:nvSpPr>
          <p:cNvPr id="35" name="object 35"/>
          <p:cNvSpPr/>
          <p:nvPr/>
        </p:nvSpPr>
        <p:spPr>
          <a:xfrm>
            <a:off x="3835043" y="3668358"/>
            <a:ext cx="195708" cy="132223"/>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3295650" y="3976883"/>
            <a:ext cx="66675" cy="67763"/>
          </a:xfrm>
          <a:prstGeom prst="rect">
            <a:avLst/>
          </a:prstGeom>
          <a:blipFill>
            <a:blip r:embed="rId9" cstate="print"/>
            <a:stretch>
              <a:fillRect/>
            </a:stretch>
          </a:blipFill>
        </p:spPr>
        <p:txBody>
          <a:bodyPr wrap="square" lIns="0" tIns="0" rIns="0" bIns="0" rtlCol="0"/>
          <a:lstStyle/>
          <a:p>
            <a:endParaRPr/>
          </a:p>
        </p:txBody>
      </p:sp>
      <p:sp>
        <p:nvSpPr>
          <p:cNvPr id="42" name="object 42"/>
          <p:cNvSpPr/>
          <p:nvPr/>
        </p:nvSpPr>
        <p:spPr>
          <a:xfrm>
            <a:off x="3460988" y="4162546"/>
            <a:ext cx="1816882" cy="125458"/>
          </a:xfrm>
          <a:prstGeom prst="rect">
            <a:avLst/>
          </a:prstGeom>
          <a:blipFill>
            <a:blip r:embed="rId15" cstate="print"/>
            <a:stretch>
              <a:fillRect/>
            </a:stretch>
          </a:blipFill>
        </p:spPr>
        <p:txBody>
          <a:bodyPr wrap="square" lIns="0" tIns="0" rIns="0" bIns="0" rtlCol="0"/>
          <a:lstStyle/>
          <a:p>
            <a:endParaRPr/>
          </a:p>
        </p:txBody>
      </p:sp>
      <p:sp>
        <p:nvSpPr>
          <p:cNvPr id="43" name="object 43"/>
          <p:cNvSpPr/>
          <p:nvPr/>
        </p:nvSpPr>
        <p:spPr>
          <a:xfrm>
            <a:off x="2385565" y="4800615"/>
            <a:ext cx="729109" cy="731474"/>
          </a:xfrm>
          <a:prstGeom prst="rect">
            <a:avLst/>
          </a:prstGeom>
          <a:blipFill>
            <a:blip r:embed="rId16" cstate="print"/>
            <a:stretch>
              <a:fillRect/>
            </a:stretch>
          </a:blipFill>
        </p:spPr>
        <p:txBody>
          <a:bodyPr wrap="square" lIns="0" tIns="0" rIns="0" bIns="0" rtlCol="0"/>
          <a:lstStyle/>
          <a:p>
            <a:endParaRPr/>
          </a:p>
        </p:txBody>
      </p:sp>
      <p:grpSp>
        <p:nvGrpSpPr>
          <p:cNvPr id="44" name="object 44"/>
          <p:cNvGrpSpPr/>
          <p:nvPr/>
        </p:nvGrpSpPr>
        <p:grpSpPr>
          <a:xfrm>
            <a:off x="3314509" y="4964724"/>
            <a:ext cx="464820" cy="143510"/>
            <a:chOff x="3314509" y="4964724"/>
            <a:chExt cx="464820" cy="143510"/>
          </a:xfrm>
        </p:grpSpPr>
        <p:sp>
          <p:nvSpPr>
            <p:cNvPr id="45" name="object 45"/>
            <p:cNvSpPr/>
            <p:nvPr/>
          </p:nvSpPr>
          <p:spPr>
            <a:xfrm>
              <a:off x="3314509" y="4972047"/>
              <a:ext cx="90735" cy="133443"/>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3428093" y="5004188"/>
              <a:ext cx="94297" cy="103744"/>
            </a:xfrm>
            <a:prstGeom prst="rect">
              <a:avLst/>
            </a:prstGeom>
            <a:blipFill>
              <a:blip r:embed="rId5" cstate="print"/>
              <a:stretch>
                <a:fillRect/>
              </a:stretch>
            </a:blipFill>
          </p:spPr>
          <p:txBody>
            <a:bodyPr wrap="square" lIns="0" tIns="0" rIns="0" bIns="0" rtlCol="0"/>
            <a:lstStyle/>
            <a:p>
              <a:endParaRPr/>
            </a:p>
          </p:txBody>
        </p:sp>
        <p:sp>
          <p:nvSpPr>
            <p:cNvPr id="47" name="object 47"/>
            <p:cNvSpPr/>
            <p:nvPr/>
          </p:nvSpPr>
          <p:spPr>
            <a:xfrm>
              <a:off x="3550268" y="4964724"/>
              <a:ext cx="24130" cy="140970"/>
            </a:xfrm>
            <a:custGeom>
              <a:avLst/>
              <a:gdLst/>
              <a:ahLst/>
              <a:cxnLst/>
              <a:rect l="l" t="t" r="r" b="b"/>
              <a:pathLst>
                <a:path w="24129" h="140970">
                  <a:moveTo>
                    <a:pt x="20326" y="140766"/>
                  </a:moveTo>
                  <a:lnTo>
                    <a:pt x="3143" y="140766"/>
                  </a:lnTo>
                  <a:lnTo>
                    <a:pt x="3143" y="41904"/>
                  </a:lnTo>
                  <a:lnTo>
                    <a:pt x="20326" y="41904"/>
                  </a:lnTo>
                  <a:lnTo>
                    <a:pt x="20326" y="140766"/>
                  </a:lnTo>
                  <a:close/>
                </a:path>
                <a:path w="24129" h="140970">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48" name="object 48"/>
            <p:cNvSpPr/>
            <p:nvPr/>
          </p:nvSpPr>
          <p:spPr>
            <a:xfrm>
              <a:off x="3609129" y="5004188"/>
              <a:ext cx="81514" cy="101303"/>
            </a:xfrm>
            <a:prstGeom prst="rect">
              <a:avLst/>
            </a:prstGeom>
            <a:blipFill>
              <a:blip r:embed="rId6" cstate="print"/>
              <a:stretch>
                <a:fillRect/>
              </a:stretch>
            </a:blipFill>
          </p:spPr>
          <p:txBody>
            <a:bodyPr wrap="square" lIns="0" tIns="0" rIns="0" bIns="0" rtlCol="0"/>
            <a:lstStyle/>
            <a:p>
              <a:endParaRPr/>
            </a:p>
          </p:txBody>
        </p:sp>
        <p:sp>
          <p:nvSpPr>
            <p:cNvPr id="49" name="object 49"/>
            <p:cNvSpPr/>
            <p:nvPr/>
          </p:nvSpPr>
          <p:spPr>
            <a:xfrm>
              <a:off x="3715786" y="4978964"/>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sp>
        <p:nvSpPr>
          <p:cNvPr id="50" name="object 50"/>
          <p:cNvSpPr/>
          <p:nvPr/>
        </p:nvSpPr>
        <p:spPr>
          <a:xfrm>
            <a:off x="3835043" y="4973268"/>
            <a:ext cx="194450" cy="134664"/>
          </a:xfrm>
          <a:prstGeom prst="rect">
            <a:avLst/>
          </a:prstGeom>
          <a:blipFill>
            <a:blip r:embed="rId17" cstate="print"/>
            <a:stretch>
              <a:fillRect/>
            </a:stretch>
          </a:blipFill>
        </p:spPr>
        <p:txBody>
          <a:bodyPr wrap="square" lIns="0" tIns="0" rIns="0" bIns="0" rtlCol="0"/>
          <a:lstStyle/>
          <a:p>
            <a:endParaRPr/>
          </a:p>
        </p:txBody>
      </p:sp>
      <p:sp>
        <p:nvSpPr>
          <p:cNvPr id="51" name="object 51"/>
          <p:cNvSpPr/>
          <p:nvPr/>
        </p:nvSpPr>
        <p:spPr>
          <a:xfrm>
            <a:off x="3295650" y="5281852"/>
            <a:ext cx="66675" cy="67823"/>
          </a:xfrm>
          <a:prstGeom prst="rect">
            <a:avLst/>
          </a:prstGeom>
          <a:blipFill>
            <a:blip r:embed="rId9" cstate="print"/>
            <a:stretch>
              <a:fillRect/>
            </a:stretch>
          </a:blipFill>
        </p:spPr>
        <p:txBody>
          <a:bodyPr wrap="square" lIns="0" tIns="0" rIns="0" bIns="0" rtlCol="0"/>
          <a:lstStyle/>
          <a:p>
            <a:endParaRPr/>
          </a:p>
        </p:txBody>
      </p:sp>
      <p:sp>
        <p:nvSpPr>
          <p:cNvPr id="52" name="object 52"/>
          <p:cNvSpPr/>
          <p:nvPr/>
        </p:nvSpPr>
        <p:spPr>
          <a:xfrm>
            <a:off x="3471790" y="5238869"/>
            <a:ext cx="3155369" cy="161321"/>
          </a:xfrm>
          <a:prstGeom prst="rect">
            <a:avLst/>
          </a:prstGeom>
          <a:blipFill>
            <a:blip r:embed="rId18" cstate="print"/>
            <a:stretch>
              <a:fillRect/>
            </a:stretch>
          </a:blipFill>
        </p:spPr>
        <p:txBody>
          <a:bodyPr wrap="square" lIns="0" tIns="0" rIns="0" bIns="0" rtlCol="0"/>
          <a:lstStyle/>
          <a:p>
            <a:endParaRPr/>
          </a:p>
        </p:txBody>
      </p:sp>
      <p:sp>
        <p:nvSpPr>
          <p:cNvPr id="53" name="object 53"/>
          <p:cNvSpPr/>
          <p:nvPr/>
        </p:nvSpPr>
        <p:spPr>
          <a:xfrm>
            <a:off x="7281427" y="2419365"/>
            <a:ext cx="729096" cy="731474"/>
          </a:xfrm>
          <a:prstGeom prst="rect">
            <a:avLst/>
          </a:prstGeom>
          <a:blipFill>
            <a:blip r:embed="rId19" cstate="print"/>
            <a:stretch>
              <a:fillRect/>
            </a:stretch>
          </a:blipFill>
        </p:spPr>
        <p:txBody>
          <a:bodyPr wrap="square" lIns="0" tIns="0" rIns="0" bIns="0" rtlCol="0"/>
          <a:lstStyle/>
          <a:p>
            <a:endParaRPr/>
          </a:p>
        </p:txBody>
      </p:sp>
      <p:grpSp>
        <p:nvGrpSpPr>
          <p:cNvPr id="54" name="object 54"/>
          <p:cNvGrpSpPr/>
          <p:nvPr/>
        </p:nvGrpSpPr>
        <p:grpSpPr>
          <a:xfrm>
            <a:off x="8210359" y="2583477"/>
            <a:ext cx="464820" cy="143510"/>
            <a:chOff x="8210359" y="2583477"/>
            <a:chExt cx="464820" cy="143510"/>
          </a:xfrm>
        </p:grpSpPr>
        <p:sp>
          <p:nvSpPr>
            <p:cNvPr id="55" name="object 55"/>
            <p:cNvSpPr/>
            <p:nvPr/>
          </p:nvSpPr>
          <p:spPr>
            <a:xfrm>
              <a:off x="8210359" y="2590800"/>
              <a:ext cx="90735" cy="133443"/>
            </a:xfrm>
            <a:prstGeom prst="rect">
              <a:avLst/>
            </a:prstGeom>
            <a:blipFill>
              <a:blip r:embed="rId4" cstate="print"/>
              <a:stretch>
                <a:fillRect/>
              </a:stretch>
            </a:blipFill>
          </p:spPr>
          <p:txBody>
            <a:bodyPr wrap="square" lIns="0" tIns="0" rIns="0" bIns="0" rtlCol="0"/>
            <a:lstStyle/>
            <a:p>
              <a:endParaRPr/>
            </a:p>
          </p:txBody>
        </p:sp>
        <p:sp>
          <p:nvSpPr>
            <p:cNvPr id="56" name="object 56"/>
            <p:cNvSpPr/>
            <p:nvPr/>
          </p:nvSpPr>
          <p:spPr>
            <a:xfrm>
              <a:off x="8323943" y="2622941"/>
              <a:ext cx="94297" cy="103744"/>
            </a:xfrm>
            <a:prstGeom prst="rect">
              <a:avLst/>
            </a:prstGeom>
            <a:blipFill>
              <a:blip r:embed="rId5" cstate="print"/>
              <a:stretch>
                <a:fillRect/>
              </a:stretch>
            </a:blipFill>
          </p:spPr>
          <p:txBody>
            <a:bodyPr wrap="square" lIns="0" tIns="0" rIns="0" bIns="0" rtlCol="0"/>
            <a:lstStyle/>
            <a:p>
              <a:endParaRPr/>
            </a:p>
          </p:txBody>
        </p:sp>
        <p:sp>
          <p:nvSpPr>
            <p:cNvPr id="57" name="object 57"/>
            <p:cNvSpPr/>
            <p:nvPr/>
          </p:nvSpPr>
          <p:spPr>
            <a:xfrm>
              <a:off x="8446118" y="2583477"/>
              <a:ext cx="24130" cy="140970"/>
            </a:xfrm>
            <a:custGeom>
              <a:avLst/>
              <a:gdLst/>
              <a:ahLst/>
              <a:cxnLst/>
              <a:rect l="l" t="t" r="r" b="b"/>
              <a:pathLst>
                <a:path w="24129" h="140969">
                  <a:moveTo>
                    <a:pt x="20326" y="140766"/>
                  </a:moveTo>
                  <a:lnTo>
                    <a:pt x="3143" y="140766"/>
                  </a:lnTo>
                  <a:lnTo>
                    <a:pt x="3143" y="41904"/>
                  </a:lnTo>
                  <a:lnTo>
                    <a:pt x="20326" y="41904"/>
                  </a:lnTo>
                  <a:lnTo>
                    <a:pt x="20326" y="140766"/>
                  </a:lnTo>
                  <a:close/>
                </a:path>
                <a:path w="24129" h="140969">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58" name="object 58"/>
            <p:cNvSpPr/>
            <p:nvPr/>
          </p:nvSpPr>
          <p:spPr>
            <a:xfrm>
              <a:off x="8504979" y="2622941"/>
              <a:ext cx="81514" cy="101303"/>
            </a:xfrm>
            <a:prstGeom prst="rect">
              <a:avLst/>
            </a:prstGeom>
            <a:blipFill>
              <a:blip r:embed="rId6" cstate="print"/>
              <a:stretch>
                <a:fillRect/>
              </a:stretch>
            </a:blipFill>
          </p:spPr>
          <p:txBody>
            <a:bodyPr wrap="square" lIns="0" tIns="0" rIns="0" bIns="0" rtlCol="0"/>
            <a:lstStyle/>
            <a:p>
              <a:endParaRPr/>
            </a:p>
          </p:txBody>
        </p:sp>
        <p:sp>
          <p:nvSpPr>
            <p:cNvPr id="59" name="object 59"/>
            <p:cNvSpPr/>
            <p:nvPr/>
          </p:nvSpPr>
          <p:spPr>
            <a:xfrm>
              <a:off x="8611636" y="2597717"/>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sp>
        <p:nvSpPr>
          <p:cNvPr id="60" name="object 60"/>
          <p:cNvSpPr/>
          <p:nvPr/>
        </p:nvSpPr>
        <p:spPr>
          <a:xfrm>
            <a:off x="8730893" y="2592021"/>
            <a:ext cx="199270" cy="132223"/>
          </a:xfrm>
          <a:prstGeom prst="rect">
            <a:avLst/>
          </a:prstGeom>
          <a:blipFill>
            <a:blip r:embed="rId20" cstate="print"/>
            <a:stretch>
              <a:fillRect/>
            </a:stretch>
          </a:blipFill>
        </p:spPr>
        <p:txBody>
          <a:bodyPr wrap="square" lIns="0" tIns="0" rIns="0" bIns="0" rtlCol="0"/>
          <a:lstStyle/>
          <a:p>
            <a:endParaRPr/>
          </a:p>
        </p:txBody>
      </p:sp>
      <p:sp>
        <p:nvSpPr>
          <p:cNvPr id="61" name="object 61"/>
          <p:cNvSpPr/>
          <p:nvPr/>
        </p:nvSpPr>
        <p:spPr>
          <a:xfrm>
            <a:off x="8191500" y="2900587"/>
            <a:ext cx="66675" cy="67823"/>
          </a:xfrm>
          <a:prstGeom prst="rect">
            <a:avLst/>
          </a:prstGeom>
          <a:blipFill>
            <a:blip r:embed="rId9" cstate="print"/>
            <a:stretch>
              <a:fillRect/>
            </a:stretch>
          </a:blipFill>
        </p:spPr>
        <p:txBody>
          <a:bodyPr wrap="square" lIns="0" tIns="0" rIns="0" bIns="0" rtlCol="0"/>
          <a:lstStyle/>
          <a:p>
            <a:endParaRPr/>
          </a:p>
        </p:txBody>
      </p:sp>
      <p:sp>
        <p:nvSpPr>
          <p:cNvPr id="62" name="object 62"/>
          <p:cNvSpPr/>
          <p:nvPr/>
        </p:nvSpPr>
        <p:spPr>
          <a:xfrm>
            <a:off x="8367640" y="2857607"/>
            <a:ext cx="2245145" cy="125569"/>
          </a:xfrm>
          <a:prstGeom prst="rect">
            <a:avLst/>
          </a:prstGeom>
          <a:blipFill>
            <a:blip r:embed="rId21" cstate="print"/>
            <a:stretch>
              <a:fillRect/>
            </a:stretch>
          </a:blipFill>
        </p:spPr>
        <p:txBody>
          <a:bodyPr wrap="square" lIns="0" tIns="0" rIns="0" bIns="0" rtlCol="0"/>
          <a:lstStyle/>
          <a:p>
            <a:endParaRPr/>
          </a:p>
        </p:txBody>
      </p:sp>
      <p:sp>
        <p:nvSpPr>
          <p:cNvPr id="63" name="object 63"/>
          <p:cNvSpPr/>
          <p:nvPr/>
        </p:nvSpPr>
        <p:spPr>
          <a:xfrm>
            <a:off x="7281427" y="3610109"/>
            <a:ext cx="729096" cy="731370"/>
          </a:xfrm>
          <a:prstGeom prst="rect">
            <a:avLst/>
          </a:prstGeom>
          <a:blipFill>
            <a:blip r:embed="rId22" cstate="print"/>
            <a:stretch>
              <a:fillRect/>
            </a:stretch>
          </a:blipFill>
        </p:spPr>
        <p:txBody>
          <a:bodyPr wrap="square" lIns="0" tIns="0" rIns="0" bIns="0" rtlCol="0"/>
          <a:lstStyle/>
          <a:p>
            <a:endParaRPr/>
          </a:p>
        </p:txBody>
      </p:sp>
      <p:grpSp>
        <p:nvGrpSpPr>
          <p:cNvPr id="64" name="object 64"/>
          <p:cNvGrpSpPr/>
          <p:nvPr/>
        </p:nvGrpSpPr>
        <p:grpSpPr>
          <a:xfrm>
            <a:off x="8210359" y="3774114"/>
            <a:ext cx="464820" cy="143510"/>
            <a:chOff x="8210359" y="3774114"/>
            <a:chExt cx="464820" cy="143510"/>
          </a:xfrm>
        </p:grpSpPr>
        <p:sp>
          <p:nvSpPr>
            <p:cNvPr id="65" name="object 65"/>
            <p:cNvSpPr/>
            <p:nvPr/>
          </p:nvSpPr>
          <p:spPr>
            <a:xfrm>
              <a:off x="8323943" y="3813578"/>
              <a:ext cx="94297" cy="103744"/>
            </a:xfrm>
            <a:prstGeom prst="rect">
              <a:avLst/>
            </a:prstGeom>
            <a:blipFill>
              <a:blip r:embed="rId5" cstate="print"/>
              <a:stretch>
                <a:fillRect/>
              </a:stretch>
            </a:blipFill>
          </p:spPr>
          <p:txBody>
            <a:bodyPr wrap="square" lIns="0" tIns="0" rIns="0" bIns="0" rtlCol="0"/>
            <a:lstStyle/>
            <a:p>
              <a:endParaRPr/>
            </a:p>
          </p:txBody>
        </p:sp>
        <p:sp>
          <p:nvSpPr>
            <p:cNvPr id="66" name="object 66"/>
            <p:cNvSpPr/>
            <p:nvPr/>
          </p:nvSpPr>
          <p:spPr>
            <a:xfrm>
              <a:off x="8210359" y="3781438"/>
              <a:ext cx="90735" cy="133443"/>
            </a:xfrm>
            <a:prstGeom prst="rect">
              <a:avLst/>
            </a:prstGeom>
            <a:blipFill>
              <a:blip r:embed="rId4" cstate="print"/>
              <a:stretch>
                <a:fillRect/>
              </a:stretch>
            </a:blipFill>
          </p:spPr>
          <p:txBody>
            <a:bodyPr wrap="square" lIns="0" tIns="0" rIns="0" bIns="0" rtlCol="0"/>
            <a:lstStyle/>
            <a:p>
              <a:endParaRPr/>
            </a:p>
          </p:txBody>
        </p:sp>
        <p:sp>
          <p:nvSpPr>
            <p:cNvPr id="67" name="object 67"/>
            <p:cNvSpPr/>
            <p:nvPr/>
          </p:nvSpPr>
          <p:spPr>
            <a:xfrm>
              <a:off x="8446118" y="3774114"/>
              <a:ext cx="24130" cy="140970"/>
            </a:xfrm>
            <a:custGeom>
              <a:avLst/>
              <a:gdLst/>
              <a:ahLst/>
              <a:cxnLst/>
              <a:rect l="l" t="t" r="r" b="b"/>
              <a:pathLst>
                <a:path w="24129" h="140970">
                  <a:moveTo>
                    <a:pt x="20326" y="140766"/>
                  </a:moveTo>
                  <a:lnTo>
                    <a:pt x="3143" y="140766"/>
                  </a:lnTo>
                  <a:lnTo>
                    <a:pt x="3143" y="41904"/>
                  </a:lnTo>
                  <a:lnTo>
                    <a:pt x="20326" y="41904"/>
                  </a:lnTo>
                  <a:lnTo>
                    <a:pt x="20326" y="140766"/>
                  </a:lnTo>
                  <a:close/>
                </a:path>
                <a:path w="24129" h="140970">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68" name="object 68"/>
            <p:cNvSpPr/>
            <p:nvPr/>
          </p:nvSpPr>
          <p:spPr>
            <a:xfrm>
              <a:off x="8504979" y="3813578"/>
              <a:ext cx="81514" cy="101303"/>
            </a:xfrm>
            <a:prstGeom prst="rect">
              <a:avLst/>
            </a:prstGeom>
            <a:blipFill>
              <a:blip r:embed="rId6" cstate="print"/>
              <a:stretch>
                <a:fillRect/>
              </a:stretch>
            </a:blipFill>
          </p:spPr>
          <p:txBody>
            <a:bodyPr wrap="square" lIns="0" tIns="0" rIns="0" bIns="0" rtlCol="0"/>
            <a:lstStyle/>
            <a:p>
              <a:endParaRPr/>
            </a:p>
          </p:txBody>
        </p:sp>
        <p:sp>
          <p:nvSpPr>
            <p:cNvPr id="69" name="object 69"/>
            <p:cNvSpPr/>
            <p:nvPr/>
          </p:nvSpPr>
          <p:spPr>
            <a:xfrm>
              <a:off x="8611636" y="3788354"/>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sp>
        <p:nvSpPr>
          <p:cNvPr id="70" name="object 70"/>
          <p:cNvSpPr/>
          <p:nvPr/>
        </p:nvSpPr>
        <p:spPr>
          <a:xfrm>
            <a:off x="8730893" y="3782658"/>
            <a:ext cx="195079" cy="134664"/>
          </a:xfrm>
          <a:prstGeom prst="rect">
            <a:avLst/>
          </a:prstGeom>
          <a:blipFill>
            <a:blip r:embed="rId23" cstate="print"/>
            <a:stretch>
              <a:fillRect/>
            </a:stretch>
          </a:blipFill>
        </p:spPr>
        <p:txBody>
          <a:bodyPr wrap="square" lIns="0" tIns="0" rIns="0" bIns="0" rtlCol="0"/>
          <a:lstStyle/>
          <a:p>
            <a:endParaRPr/>
          </a:p>
        </p:txBody>
      </p:sp>
      <p:sp>
        <p:nvSpPr>
          <p:cNvPr id="71" name="object 71"/>
          <p:cNvSpPr/>
          <p:nvPr/>
        </p:nvSpPr>
        <p:spPr>
          <a:xfrm>
            <a:off x="8191500" y="4091212"/>
            <a:ext cx="66675" cy="67823"/>
          </a:xfrm>
          <a:prstGeom prst="rect">
            <a:avLst/>
          </a:prstGeom>
          <a:blipFill>
            <a:blip r:embed="rId9" cstate="print"/>
            <a:stretch>
              <a:fillRect/>
            </a:stretch>
          </a:blipFill>
        </p:spPr>
        <p:txBody>
          <a:bodyPr wrap="square" lIns="0" tIns="0" rIns="0" bIns="0" rtlCol="0"/>
          <a:lstStyle/>
          <a:p>
            <a:endParaRPr/>
          </a:p>
        </p:txBody>
      </p:sp>
      <p:grpSp>
        <p:nvGrpSpPr>
          <p:cNvPr id="72" name="object 72"/>
          <p:cNvGrpSpPr/>
          <p:nvPr/>
        </p:nvGrpSpPr>
        <p:grpSpPr>
          <a:xfrm>
            <a:off x="8367125" y="4057647"/>
            <a:ext cx="260350" cy="116205"/>
            <a:chOff x="8367125" y="4057647"/>
            <a:chExt cx="260350" cy="116205"/>
          </a:xfrm>
        </p:grpSpPr>
        <p:sp>
          <p:nvSpPr>
            <p:cNvPr id="73" name="object 73"/>
            <p:cNvSpPr/>
            <p:nvPr/>
          </p:nvSpPr>
          <p:spPr>
            <a:xfrm>
              <a:off x="8367125" y="4057647"/>
              <a:ext cx="84867" cy="116151"/>
            </a:xfrm>
            <a:prstGeom prst="rect">
              <a:avLst/>
            </a:prstGeom>
            <a:blipFill>
              <a:blip r:embed="rId24" cstate="print"/>
              <a:stretch>
                <a:fillRect/>
              </a:stretch>
            </a:blipFill>
          </p:spPr>
          <p:txBody>
            <a:bodyPr wrap="square" lIns="0" tIns="0" rIns="0" bIns="0" rtlCol="0"/>
            <a:lstStyle/>
            <a:p>
              <a:endParaRPr/>
            </a:p>
          </p:txBody>
        </p:sp>
        <p:sp>
          <p:nvSpPr>
            <p:cNvPr id="74" name="object 74"/>
            <p:cNvSpPr/>
            <p:nvPr/>
          </p:nvSpPr>
          <p:spPr>
            <a:xfrm>
              <a:off x="8473257" y="4083981"/>
              <a:ext cx="153794" cy="89817"/>
            </a:xfrm>
            <a:prstGeom prst="rect">
              <a:avLst/>
            </a:prstGeom>
            <a:blipFill>
              <a:blip r:embed="rId25" cstate="print"/>
              <a:stretch>
                <a:fillRect/>
              </a:stretch>
            </a:blipFill>
          </p:spPr>
          <p:txBody>
            <a:bodyPr wrap="square" lIns="0" tIns="0" rIns="0" bIns="0" rtlCol="0"/>
            <a:lstStyle/>
            <a:p>
              <a:endParaRPr/>
            </a:p>
          </p:txBody>
        </p:sp>
      </p:grpSp>
      <p:sp>
        <p:nvSpPr>
          <p:cNvPr id="75" name="object 75"/>
          <p:cNvSpPr/>
          <p:nvPr/>
        </p:nvSpPr>
        <p:spPr>
          <a:xfrm>
            <a:off x="8688777" y="4048229"/>
            <a:ext cx="1186788" cy="161321"/>
          </a:xfrm>
          <a:prstGeom prst="rect">
            <a:avLst/>
          </a:prstGeom>
          <a:blipFill>
            <a:blip r:embed="rId26" cstate="print"/>
            <a:stretch>
              <a:fillRect/>
            </a:stretch>
          </a:blipFill>
        </p:spPr>
        <p:txBody>
          <a:bodyPr wrap="square" lIns="0" tIns="0" rIns="0" bIns="0" rtlCol="0"/>
          <a:lstStyle/>
          <a:p>
            <a:endParaRPr/>
          </a:p>
        </p:txBody>
      </p:sp>
      <p:sp>
        <p:nvSpPr>
          <p:cNvPr id="76" name="object 76"/>
          <p:cNvSpPr/>
          <p:nvPr/>
        </p:nvSpPr>
        <p:spPr>
          <a:xfrm>
            <a:off x="7281427" y="4800615"/>
            <a:ext cx="729096" cy="731474"/>
          </a:xfrm>
          <a:prstGeom prst="rect">
            <a:avLst/>
          </a:prstGeom>
          <a:blipFill>
            <a:blip r:embed="rId27" cstate="print"/>
            <a:stretch>
              <a:fillRect/>
            </a:stretch>
          </a:blipFill>
        </p:spPr>
        <p:txBody>
          <a:bodyPr wrap="square" lIns="0" tIns="0" rIns="0" bIns="0" rtlCol="0"/>
          <a:lstStyle/>
          <a:p>
            <a:endParaRPr/>
          </a:p>
        </p:txBody>
      </p:sp>
      <p:grpSp>
        <p:nvGrpSpPr>
          <p:cNvPr id="77" name="object 77"/>
          <p:cNvGrpSpPr/>
          <p:nvPr/>
        </p:nvGrpSpPr>
        <p:grpSpPr>
          <a:xfrm>
            <a:off x="8210359" y="4964724"/>
            <a:ext cx="464820" cy="143510"/>
            <a:chOff x="8210359" y="4964724"/>
            <a:chExt cx="464820" cy="143510"/>
          </a:xfrm>
        </p:grpSpPr>
        <p:sp>
          <p:nvSpPr>
            <p:cNvPr id="78" name="object 78"/>
            <p:cNvSpPr/>
            <p:nvPr/>
          </p:nvSpPr>
          <p:spPr>
            <a:xfrm>
              <a:off x="8210359" y="4972047"/>
              <a:ext cx="90735" cy="133443"/>
            </a:xfrm>
            <a:prstGeom prst="rect">
              <a:avLst/>
            </a:prstGeom>
            <a:blipFill>
              <a:blip r:embed="rId4" cstate="print"/>
              <a:stretch>
                <a:fillRect/>
              </a:stretch>
            </a:blipFill>
          </p:spPr>
          <p:txBody>
            <a:bodyPr wrap="square" lIns="0" tIns="0" rIns="0" bIns="0" rtlCol="0"/>
            <a:lstStyle/>
            <a:p>
              <a:endParaRPr/>
            </a:p>
          </p:txBody>
        </p:sp>
        <p:sp>
          <p:nvSpPr>
            <p:cNvPr id="79" name="object 79"/>
            <p:cNvSpPr/>
            <p:nvPr/>
          </p:nvSpPr>
          <p:spPr>
            <a:xfrm>
              <a:off x="8323943" y="5004188"/>
              <a:ext cx="94297" cy="103744"/>
            </a:xfrm>
            <a:prstGeom prst="rect">
              <a:avLst/>
            </a:prstGeom>
            <a:blipFill>
              <a:blip r:embed="rId5" cstate="print"/>
              <a:stretch>
                <a:fillRect/>
              </a:stretch>
            </a:blipFill>
          </p:spPr>
          <p:txBody>
            <a:bodyPr wrap="square" lIns="0" tIns="0" rIns="0" bIns="0" rtlCol="0"/>
            <a:lstStyle/>
            <a:p>
              <a:endParaRPr/>
            </a:p>
          </p:txBody>
        </p:sp>
        <p:sp>
          <p:nvSpPr>
            <p:cNvPr id="80" name="object 80"/>
            <p:cNvSpPr/>
            <p:nvPr/>
          </p:nvSpPr>
          <p:spPr>
            <a:xfrm>
              <a:off x="8446118" y="4964724"/>
              <a:ext cx="24130" cy="140970"/>
            </a:xfrm>
            <a:custGeom>
              <a:avLst/>
              <a:gdLst/>
              <a:ahLst/>
              <a:cxnLst/>
              <a:rect l="l" t="t" r="r" b="b"/>
              <a:pathLst>
                <a:path w="24129" h="140970">
                  <a:moveTo>
                    <a:pt x="20326" y="140766"/>
                  </a:moveTo>
                  <a:lnTo>
                    <a:pt x="3143" y="140766"/>
                  </a:lnTo>
                  <a:lnTo>
                    <a:pt x="3143" y="41904"/>
                  </a:lnTo>
                  <a:lnTo>
                    <a:pt x="20326" y="41904"/>
                  </a:lnTo>
                  <a:lnTo>
                    <a:pt x="20326" y="140766"/>
                  </a:lnTo>
                  <a:close/>
                </a:path>
                <a:path w="24129" h="140970">
                  <a:moveTo>
                    <a:pt x="15297" y="21562"/>
                  </a:moveTo>
                  <a:lnTo>
                    <a:pt x="8591" y="21562"/>
                  </a:lnTo>
                  <a:lnTo>
                    <a:pt x="5762" y="20545"/>
                  </a:lnTo>
                  <a:lnTo>
                    <a:pt x="1152" y="16477"/>
                  </a:lnTo>
                  <a:lnTo>
                    <a:pt x="0" y="13900"/>
                  </a:lnTo>
                  <a:lnTo>
                    <a:pt x="0" y="7526"/>
                  </a:lnTo>
                  <a:lnTo>
                    <a:pt x="1152" y="4916"/>
                  </a:lnTo>
                  <a:lnTo>
                    <a:pt x="5762" y="983"/>
                  </a:lnTo>
                  <a:lnTo>
                    <a:pt x="8591" y="0"/>
                  </a:lnTo>
                  <a:lnTo>
                    <a:pt x="15297" y="0"/>
                  </a:lnTo>
                  <a:lnTo>
                    <a:pt x="18126" y="983"/>
                  </a:lnTo>
                  <a:lnTo>
                    <a:pt x="22736" y="4916"/>
                  </a:lnTo>
                  <a:lnTo>
                    <a:pt x="23888" y="7526"/>
                  </a:lnTo>
                  <a:lnTo>
                    <a:pt x="23888" y="13900"/>
                  </a:lnTo>
                  <a:lnTo>
                    <a:pt x="22736" y="16477"/>
                  </a:lnTo>
                  <a:lnTo>
                    <a:pt x="18126" y="20545"/>
                  </a:lnTo>
                  <a:lnTo>
                    <a:pt x="15297" y="21562"/>
                  </a:lnTo>
                  <a:close/>
                </a:path>
              </a:pathLst>
            </a:custGeom>
            <a:solidFill>
              <a:srgbClr val="000000">
                <a:alpha val="79998"/>
              </a:srgbClr>
            </a:solidFill>
          </p:spPr>
          <p:txBody>
            <a:bodyPr wrap="square" lIns="0" tIns="0" rIns="0" bIns="0" rtlCol="0"/>
            <a:lstStyle/>
            <a:p>
              <a:endParaRPr/>
            </a:p>
          </p:txBody>
        </p:sp>
        <p:sp>
          <p:nvSpPr>
            <p:cNvPr id="81" name="object 81"/>
            <p:cNvSpPr/>
            <p:nvPr/>
          </p:nvSpPr>
          <p:spPr>
            <a:xfrm>
              <a:off x="8504979" y="5004188"/>
              <a:ext cx="81514" cy="101303"/>
            </a:xfrm>
            <a:prstGeom prst="rect">
              <a:avLst/>
            </a:prstGeom>
            <a:blipFill>
              <a:blip r:embed="rId6" cstate="print"/>
              <a:stretch>
                <a:fillRect/>
              </a:stretch>
            </a:blipFill>
          </p:spPr>
          <p:txBody>
            <a:bodyPr wrap="square" lIns="0" tIns="0" rIns="0" bIns="0" rtlCol="0"/>
            <a:lstStyle/>
            <a:p>
              <a:endParaRPr/>
            </a:p>
          </p:txBody>
        </p:sp>
        <p:sp>
          <p:nvSpPr>
            <p:cNvPr id="82" name="object 82"/>
            <p:cNvSpPr/>
            <p:nvPr/>
          </p:nvSpPr>
          <p:spPr>
            <a:xfrm>
              <a:off x="8611636" y="4978964"/>
              <a:ext cx="63500" cy="129539"/>
            </a:xfrm>
            <a:custGeom>
              <a:avLst/>
              <a:gdLst/>
              <a:ahLst/>
              <a:cxnLst/>
              <a:rect l="l" t="t" r="r" b="b"/>
              <a:pathLst>
                <a:path w="63500" h="129539">
                  <a:moveTo>
                    <a:pt x="47428" y="128968"/>
                  </a:moveTo>
                  <a:lnTo>
                    <a:pt x="38766" y="128968"/>
                  </a:lnTo>
                  <a:lnTo>
                    <a:pt x="34191" y="128154"/>
                  </a:lnTo>
                  <a:lnTo>
                    <a:pt x="15087" y="100896"/>
                  </a:lnTo>
                  <a:lnTo>
                    <a:pt x="15087" y="41294"/>
                  </a:lnTo>
                  <a:lnTo>
                    <a:pt x="0" y="41294"/>
                  </a:lnTo>
                  <a:lnTo>
                    <a:pt x="0" y="28682"/>
                  </a:lnTo>
                  <a:lnTo>
                    <a:pt x="15925" y="27665"/>
                  </a:lnTo>
                  <a:lnTo>
                    <a:pt x="18021" y="0"/>
                  </a:lnTo>
                  <a:lnTo>
                    <a:pt x="32480" y="0"/>
                  </a:lnTo>
                  <a:lnTo>
                    <a:pt x="32480" y="27665"/>
                  </a:lnTo>
                  <a:lnTo>
                    <a:pt x="59931" y="27665"/>
                  </a:lnTo>
                  <a:lnTo>
                    <a:pt x="59931" y="41294"/>
                  </a:lnTo>
                  <a:lnTo>
                    <a:pt x="32480" y="41294"/>
                  </a:lnTo>
                  <a:lnTo>
                    <a:pt x="32480" y="102320"/>
                  </a:lnTo>
                  <a:lnTo>
                    <a:pt x="33632" y="107032"/>
                  </a:lnTo>
                  <a:lnTo>
                    <a:pt x="38242" y="113677"/>
                  </a:lnTo>
                  <a:lnTo>
                    <a:pt x="42329" y="115339"/>
                  </a:lnTo>
                  <a:lnTo>
                    <a:pt x="50012" y="115339"/>
                  </a:lnTo>
                  <a:lnTo>
                    <a:pt x="51968" y="115068"/>
                  </a:lnTo>
                  <a:lnTo>
                    <a:pt x="56159" y="113983"/>
                  </a:lnTo>
                  <a:lnTo>
                    <a:pt x="58045" y="113372"/>
                  </a:lnTo>
                  <a:lnTo>
                    <a:pt x="59721" y="112694"/>
                  </a:lnTo>
                  <a:lnTo>
                    <a:pt x="63074" y="125306"/>
                  </a:lnTo>
                  <a:lnTo>
                    <a:pt x="60280" y="126256"/>
                  </a:lnTo>
                  <a:lnTo>
                    <a:pt x="57242" y="127103"/>
                  </a:lnTo>
                  <a:lnTo>
                    <a:pt x="50676" y="128595"/>
                  </a:lnTo>
                  <a:close/>
                </a:path>
              </a:pathLst>
            </a:custGeom>
            <a:solidFill>
              <a:srgbClr val="000000">
                <a:alpha val="79998"/>
              </a:srgbClr>
            </a:solidFill>
          </p:spPr>
          <p:txBody>
            <a:bodyPr wrap="square" lIns="0" tIns="0" rIns="0" bIns="0" rtlCol="0"/>
            <a:lstStyle/>
            <a:p>
              <a:endParaRPr/>
            </a:p>
          </p:txBody>
        </p:sp>
      </p:grpSp>
      <p:grpSp>
        <p:nvGrpSpPr>
          <p:cNvPr id="83" name="object 83"/>
          <p:cNvGrpSpPr/>
          <p:nvPr/>
        </p:nvGrpSpPr>
        <p:grpSpPr>
          <a:xfrm>
            <a:off x="8730893" y="4973268"/>
            <a:ext cx="196850" cy="135255"/>
            <a:chOff x="8730893" y="4973268"/>
            <a:chExt cx="196850" cy="135255"/>
          </a:xfrm>
        </p:grpSpPr>
        <p:sp>
          <p:nvSpPr>
            <p:cNvPr id="84" name="object 84"/>
            <p:cNvSpPr/>
            <p:nvPr/>
          </p:nvSpPr>
          <p:spPr>
            <a:xfrm>
              <a:off x="8730893" y="4973268"/>
              <a:ext cx="90525" cy="132223"/>
            </a:xfrm>
            <a:prstGeom prst="rect">
              <a:avLst/>
            </a:prstGeom>
            <a:blipFill>
              <a:blip r:embed="rId7" cstate="print"/>
              <a:stretch>
                <a:fillRect/>
              </a:stretch>
            </a:blipFill>
          </p:spPr>
          <p:txBody>
            <a:bodyPr wrap="square" lIns="0" tIns="0" rIns="0" bIns="0" rtlCol="0"/>
            <a:lstStyle/>
            <a:p>
              <a:endParaRPr/>
            </a:p>
          </p:txBody>
        </p:sp>
        <p:sp>
          <p:nvSpPr>
            <p:cNvPr id="85" name="object 85"/>
            <p:cNvSpPr/>
            <p:nvPr/>
          </p:nvSpPr>
          <p:spPr>
            <a:xfrm>
              <a:off x="8842028" y="4973268"/>
              <a:ext cx="85551" cy="134664"/>
            </a:xfrm>
            <a:prstGeom prst="rect">
              <a:avLst/>
            </a:prstGeom>
            <a:blipFill>
              <a:blip r:embed="rId28" cstate="print"/>
              <a:stretch>
                <a:fillRect/>
              </a:stretch>
            </a:blipFill>
          </p:spPr>
          <p:txBody>
            <a:bodyPr wrap="square" lIns="0" tIns="0" rIns="0" bIns="0" rtlCol="0"/>
            <a:lstStyle/>
            <a:p>
              <a:endParaRPr/>
            </a:p>
          </p:txBody>
        </p:sp>
      </p:grpSp>
      <p:sp>
        <p:nvSpPr>
          <p:cNvPr id="86" name="object 86"/>
          <p:cNvSpPr/>
          <p:nvPr/>
        </p:nvSpPr>
        <p:spPr>
          <a:xfrm>
            <a:off x="8191500" y="5281852"/>
            <a:ext cx="66675" cy="67823"/>
          </a:xfrm>
          <a:prstGeom prst="rect">
            <a:avLst/>
          </a:prstGeom>
          <a:blipFill>
            <a:blip r:embed="rId9" cstate="print"/>
            <a:stretch>
              <a:fillRect/>
            </a:stretch>
          </a:blipFill>
        </p:spPr>
        <p:txBody>
          <a:bodyPr wrap="square" lIns="0" tIns="0" rIns="0" bIns="0" rtlCol="0"/>
          <a:lstStyle/>
          <a:p>
            <a:endParaRPr/>
          </a:p>
        </p:txBody>
      </p:sp>
      <p:sp>
        <p:nvSpPr>
          <p:cNvPr id="87" name="object 87"/>
          <p:cNvSpPr/>
          <p:nvPr/>
        </p:nvSpPr>
        <p:spPr>
          <a:xfrm>
            <a:off x="8367640" y="5238869"/>
            <a:ext cx="2155838" cy="125569"/>
          </a:xfrm>
          <a:prstGeom prst="rect">
            <a:avLst/>
          </a:prstGeom>
          <a:blipFill>
            <a:blip r:embed="rId29" cstate="print"/>
            <a:stretch>
              <a:fillRect/>
            </a:stretch>
          </a:blipFill>
        </p:spPr>
        <p:txBody>
          <a:bodyPr wrap="square" lIns="0" tIns="0" rIns="0" bIns="0" rtlCol="0"/>
          <a:lstStyle/>
          <a:p>
            <a:endParaRPr/>
          </a:p>
        </p:txBody>
      </p:sp>
      <p:sp>
        <p:nvSpPr>
          <p:cNvPr id="88" name="object 88"/>
          <p:cNvSpPr/>
          <p:nvPr/>
        </p:nvSpPr>
        <p:spPr>
          <a:xfrm>
            <a:off x="10991869" y="6448449"/>
            <a:ext cx="1047841" cy="266489"/>
          </a:xfrm>
          <a:prstGeom prst="rect">
            <a:avLst/>
          </a:prstGeom>
          <a:blipFill>
            <a:blip r:embed="rId30" cstate="print"/>
            <a:stretch>
              <a:fillRect/>
            </a:stretch>
          </a:blipFill>
        </p:spPr>
        <p:txBody>
          <a:bodyPr wrap="square" lIns="0" tIns="0" rIns="0" bIns="0" rtlCol="0"/>
          <a:lstStyle/>
          <a:p>
            <a:endParaRPr/>
          </a:p>
        </p:txBody>
      </p:sp>
      <p:sp>
        <p:nvSpPr>
          <p:cNvPr id="89" name="TextBox 88">
            <a:extLst>
              <a:ext uri="{FF2B5EF4-FFF2-40B4-BE49-F238E27FC236}">
                <a16:creationId xmlns:a16="http://schemas.microsoft.com/office/drawing/2014/main" id="{BF0EFC7D-33DB-4971-0EC6-B9FA317AFF99}"/>
              </a:ext>
            </a:extLst>
          </p:cNvPr>
          <p:cNvSpPr txBox="1"/>
          <p:nvPr/>
        </p:nvSpPr>
        <p:spPr>
          <a:xfrm>
            <a:off x="3369755" y="3894340"/>
            <a:ext cx="1964387"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Join class </a:t>
            </a:r>
            <a:r>
              <a:rPr lang="en-US" sz="1400" dirty="0" err="1">
                <a:latin typeface="Arial" panose="020B0604020202020204" pitchFamily="34" charset="0"/>
                <a:cs typeface="Arial" panose="020B0604020202020204" pitchFamily="34" charset="0"/>
              </a:rPr>
              <a:t>ontime</a:t>
            </a:r>
            <a:endParaRPr lang="en-ID" sz="14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30902" y="471461"/>
            <a:ext cx="1160780" cy="429259"/>
          </a:xfrm>
          <a:custGeom>
            <a:avLst/>
            <a:gdLst/>
            <a:ahLst/>
            <a:cxnLst/>
            <a:rect l="l" t="t" r="r" b="b"/>
            <a:pathLst>
              <a:path w="1160779" h="429259">
                <a:moveTo>
                  <a:pt x="204025" y="5295"/>
                </a:moveTo>
                <a:lnTo>
                  <a:pt x="0" y="5295"/>
                </a:lnTo>
                <a:lnTo>
                  <a:pt x="0" y="64922"/>
                </a:lnTo>
                <a:lnTo>
                  <a:pt x="68999" y="64922"/>
                </a:lnTo>
                <a:lnTo>
                  <a:pt x="68999" y="423951"/>
                </a:lnTo>
                <a:lnTo>
                  <a:pt x="135013" y="423951"/>
                </a:lnTo>
                <a:lnTo>
                  <a:pt x="135013" y="64922"/>
                </a:lnTo>
                <a:lnTo>
                  <a:pt x="204025" y="64922"/>
                </a:lnTo>
                <a:lnTo>
                  <a:pt x="204025" y="5295"/>
                </a:lnTo>
                <a:close/>
              </a:path>
              <a:path w="1160779" h="429259">
                <a:moveTo>
                  <a:pt x="452462" y="423951"/>
                </a:moveTo>
                <a:lnTo>
                  <a:pt x="440270" y="347903"/>
                </a:lnTo>
                <a:lnTo>
                  <a:pt x="431152" y="291020"/>
                </a:lnTo>
                <a:lnTo>
                  <a:pt x="397154" y="79044"/>
                </a:lnTo>
                <a:lnTo>
                  <a:pt x="385254" y="4787"/>
                </a:lnTo>
                <a:lnTo>
                  <a:pt x="365455" y="4787"/>
                </a:lnTo>
                <a:lnTo>
                  <a:pt x="365455" y="291020"/>
                </a:lnTo>
                <a:lnTo>
                  <a:pt x="301840" y="291020"/>
                </a:lnTo>
                <a:lnTo>
                  <a:pt x="333641" y="79044"/>
                </a:lnTo>
                <a:lnTo>
                  <a:pt x="365455" y="291020"/>
                </a:lnTo>
                <a:lnTo>
                  <a:pt x="365455" y="4787"/>
                </a:lnTo>
                <a:lnTo>
                  <a:pt x="288645" y="4787"/>
                </a:lnTo>
                <a:lnTo>
                  <a:pt x="221437" y="423951"/>
                </a:lnTo>
                <a:lnTo>
                  <a:pt x="282041" y="423951"/>
                </a:lnTo>
                <a:lnTo>
                  <a:pt x="293446" y="347903"/>
                </a:lnTo>
                <a:lnTo>
                  <a:pt x="374446" y="347903"/>
                </a:lnTo>
                <a:lnTo>
                  <a:pt x="385851" y="423951"/>
                </a:lnTo>
                <a:lnTo>
                  <a:pt x="452462" y="423951"/>
                </a:lnTo>
                <a:close/>
              </a:path>
              <a:path w="1160779" h="429259">
                <a:moveTo>
                  <a:pt x="675703" y="323354"/>
                </a:moveTo>
                <a:lnTo>
                  <a:pt x="668553" y="277863"/>
                </a:lnTo>
                <a:lnTo>
                  <a:pt x="650125" y="242023"/>
                </a:lnTo>
                <a:lnTo>
                  <a:pt x="624916" y="212788"/>
                </a:lnTo>
                <a:lnTo>
                  <a:pt x="597458" y="187134"/>
                </a:lnTo>
                <a:lnTo>
                  <a:pt x="572262" y="162001"/>
                </a:lnTo>
                <a:lnTo>
                  <a:pt x="553834" y="134366"/>
                </a:lnTo>
                <a:lnTo>
                  <a:pt x="546684" y="101206"/>
                </a:lnTo>
                <a:lnTo>
                  <a:pt x="548881" y="82118"/>
                </a:lnTo>
                <a:lnTo>
                  <a:pt x="555307" y="69316"/>
                </a:lnTo>
                <a:lnTo>
                  <a:pt x="565670" y="62128"/>
                </a:lnTo>
                <a:lnTo>
                  <a:pt x="579691" y="59880"/>
                </a:lnTo>
                <a:lnTo>
                  <a:pt x="593699" y="62128"/>
                </a:lnTo>
                <a:lnTo>
                  <a:pt x="604062" y="69316"/>
                </a:lnTo>
                <a:lnTo>
                  <a:pt x="610489" y="82118"/>
                </a:lnTo>
                <a:lnTo>
                  <a:pt x="612686" y="101206"/>
                </a:lnTo>
                <a:lnTo>
                  <a:pt x="612686" y="118567"/>
                </a:lnTo>
                <a:lnTo>
                  <a:pt x="675093" y="118567"/>
                </a:lnTo>
                <a:lnTo>
                  <a:pt x="675093" y="105397"/>
                </a:lnTo>
                <a:lnTo>
                  <a:pt x="668934" y="60629"/>
                </a:lnTo>
                <a:lnTo>
                  <a:pt x="650570" y="27546"/>
                </a:lnTo>
                <a:lnTo>
                  <a:pt x="620166" y="7035"/>
                </a:lnTo>
                <a:lnTo>
                  <a:pt x="577888" y="0"/>
                </a:lnTo>
                <a:lnTo>
                  <a:pt x="535609" y="7035"/>
                </a:lnTo>
                <a:lnTo>
                  <a:pt x="505206" y="27546"/>
                </a:lnTo>
                <a:lnTo>
                  <a:pt x="486829" y="60629"/>
                </a:lnTo>
                <a:lnTo>
                  <a:pt x="480669" y="105397"/>
                </a:lnTo>
                <a:lnTo>
                  <a:pt x="487819" y="150876"/>
                </a:lnTo>
                <a:lnTo>
                  <a:pt x="506247" y="186728"/>
                </a:lnTo>
                <a:lnTo>
                  <a:pt x="531456" y="215950"/>
                </a:lnTo>
                <a:lnTo>
                  <a:pt x="558914" y="241617"/>
                </a:lnTo>
                <a:lnTo>
                  <a:pt x="584111" y="266738"/>
                </a:lnTo>
                <a:lnTo>
                  <a:pt x="602538" y="294373"/>
                </a:lnTo>
                <a:lnTo>
                  <a:pt x="609688" y="327545"/>
                </a:lnTo>
                <a:lnTo>
                  <a:pt x="607301" y="346544"/>
                </a:lnTo>
                <a:lnTo>
                  <a:pt x="600468" y="359130"/>
                </a:lnTo>
                <a:lnTo>
                  <a:pt x="589686" y="366115"/>
                </a:lnTo>
                <a:lnTo>
                  <a:pt x="575487" y="368261"/>
                </a:lnTo>
                <a:lnTo>
                  <a:pt x="561276" y="366115"/>
                </a:lnTo>
                <a:lnTo>
                  <a:pt x="550506" y="359130"/>
                </a:lnTo>
                <a:lnTo>
                  <a:pt x="543674" y="346544"/>
                </a:lnTo>
                <a:lnTo>
                  <a:pt x="541286" y="327545"/>
                </a:lnTo>
                <a:lnTo>
                  <a:pt x="541286" y="297611"/>
                </a:lnTo>
                <a:lnTo>
                  <a:pt x="478878" y="297611"/>
                </a:lnTo>
                <a:lnTo>
                  <a:pt x="478878" y="323354"/>
                </a:lnTo>
                <a:lnTo>
                  <a:pt x="485140" y="368109"/>
                </a:lnTo>
                <a:lnTo>
                  <a:pt x="503783" y="401193"/>
                </a:lnTo>
                <a:lnTo>
                  <a:pt x="534568" y="421703"/>
                </a:lnTo>
                <a:lnTo>
                  <a:pt x="577291" y="428739"/>
                </a:lnTo>
                <a:lnTo>
                  <a:pt x="620001" y="421703"/>
                </a:lnTo>
                <a:lnTo>
                  <a:pt x="650798" y="401193"/>
                </a:lnTo>
                <a:lnTo>
                  <a:pt x="669429" y="368109"/>
                </a:lnTo>
                <a:lnTo>
                  <a:pt x="675703" y="323354"/>
                </a:lnTo>
                <a:close/>
              </a:path>
              <a:path w="1160779" h="429259">
                <a:moveTo>
                  <a:pt x="937933" y="4787"/>
                </a:moveTo>
                <a:lnTo>
                  <a:pt x="871918" y="4787"/>
                </a:lnTo>
                <a:lnTo>
                  <a:pt x="785507" y="187426"/>
                </a:lnTo>
                <a:lnTo>
                  <a:pt x="785507" y="4787"/>
                </a:lnTo>
                <a:lnTo>
                  <a:pt x="719505" y="4787"/>
                </a:lnTo>
                <a:lnTo>
                  <a:pt x="719505" y="423951"/>
                </a:lnTo>
                <a:lnTo>
                  <a:pt x="785507" y="423951"/>
                </a:lnTo>
                <a:lnTo>
                  <a:pt x="785507" y="295211"/>
                </a:lnTo>
                <a:lnTo>
                  <a:pt x="805916" y="256882"/>
                </a:lnTo>
                <a:lnTo>
                  <a:pt x="870127" y="423951"/>
                </a:lnTo>
                <a:lnTo>
                  <a:pt x="937933" y="423951"/>
                </a:lnTo>
                <a:lnTo>
                  <a:pt x="846124" y="191617"/>
                </a:lnTo>
                <a:lnTo>
                  <a:pt x="937933" y="4787"/>
                </a:lnTo>
                <a:close/>
              </a:path>
              <a:path w="1160779" h="429259">
                <a:moveTo>
                  <a:pt x="1160538" y="323354"/>
                </a:moveTo>
                <a:lnTo>
                  <a:pt x="1153401" y="277863"/>
                </a:lnTo>
                <a:lnTo>
                  <a:pt x="1134960" y="242023"/>
                </a:lnTo>
                <a:lnTo>
                  <a:pt x="1109764" y="212788"/>
                </a:lnTo>
                <a:lnTo>
                  <a:pt x="1082306" y="187134"/>
                </a:lnTo>
                <a:lnTo>
                  <a:pt x="1057109" y="162001"/>
                </a:lnTo>
                <a:lnTo>
                  <a:pt x="1038669" y="134366"/>
                </a:lnTo>
                <a:lnTo>
                  <a:pt x="1031532" y="101206"/>
                </a:lnTo>
                <a:lnTo>
                  <a:pt x="1033729" y="82118"/>
                </a:lnTo>
                <a:lnTo>
                  <a:pt x="1040155" y="69316"/>
                </a:lnTo>
                <a:lnTo>
                  <a:pt x="1050518" y="62128"/>
                </a:lnTo>
                <a:lnTo>
                  <a:pt x="1064526" y="59880"/>
                </a:lnTo>
                <a:lnTo>
                  <a:pt x="1078547" y="62128"/>
                </a:lnTo>
                <a:lnTo>
                  <a:pt x="1088910" y="69316"/>
                </a:lnTo>
                <a:lnTo>
                  <a:pt x="1095336" y="82118"/>
                </a:lnTo>
                <a:lnTo>
                  <a:pt x="1097534" y="101206"/>
                </a:lnTo>
                <a:lnTo>
                  <a:pt x="1097534" y="118567"/>
                </a:lnTo>
                <a:lnTo>
                  <a:pt x="1159941" y="118567"/>
                </a:lnTo>
                <a:lnTo>
                  <a:pt x="1159941" y="105397"/>
                </a:lnTo>
                <a:lnTo>
                  <a:pt x="1153782" y="60629"/>
                </a:lnTo>
                <a:lnTo>
                  <a:pt x="1135418" y="27546"/>
                </a:lnTo>
                <a:lnTo>
                  <a:pt x="1105014" y="7035"/>
                </a:lnTo>
                <a:lnTo>
                  <a:pt x="1062736" y="0"/>
                </a:lnTo>
                <a:lnTo>
                  <a:pt x="1020457" y="7035"/>
                </a:lnTo>
                <a:lnTo>
                  <a:pt x="990053" y="27546"/>
                </a:lnTo>
                <a:lnTo>
                  <a:pt x="971677" y="60629"/>
                </a:lnTo>
                <a:lnTo>
                  <a:pt x="965517" y="105397"/>
                </a:lnTo>
                <a:lnTo>
                  <a:pt x="972667" y="150876"/>
                </a:lnTo>
                <a:lnTo>
                  <a:pt x="991095" y="186728"/>
                </a:lnTo>
                <a:lnTo>
                  <a:pt x="1016304" y="215950"/>
                </a:lnTo>
                <a:lnTo>
                  <a:pt x="1043762" y="241617"/>
                </a:lnTo>
                <a:lnTo>
                  <a:pt x="1068959" y="266738"/>
                </a:lnTo>
                <a:lnTo>
                  <a:pt x="1087386" y="294373"/>
                </a:lnTo>
                <a:lnTo>
                  <a:pt x="1094536" y="327545"/>
                </a:lnTo>
                <a:lnTo>
                  <a:pt x="1092149" y="346544"/>
                </a:lnTo>
                <a:lnTo>
                  <a:pt x="1085303" y="359130"/>
                </a:lnTo>
                <a:lnTo>
                  <a:pt x="1074534" y="366115"/>
                </a:lnTo>
                <a:lnTo>
                  <a:pt x="1060335" y="368261"/>
                </a:lnTo>
                <a:lnTo>
                  <a:pt x="1046124" y="366115"/>
                </a:lnTo>
                <a:lnTo>
                  <a:pt x="1035354" y="359130"/>
                </a:lnTo>
                <a:lnTo>
                  <a:pt x="1028522" y="346544"/>
                </a:lnTo>
                <a:lnTo>
                  <a:pt x="1026121" y="327545"/>
                </a:lnTo>
                <a:lnTo>
                  <a:pt x="1026121" y="297611"/>
                </a:lnTo>
                <a:lnTo>
                  <a:pt x="963714" y="297611"/>
                </a:lnTo>
                <a:lnTo>
                  <a:pt x="963714" y="323354"/>
                </a:lnTo>
                <a:lnTo>
                  <a:pt x="969987" y="368109"/>
                </a:lnTo>
                <a:lnTo>
                  <a:pt x="988618" y="401193"/>
                </a:lnTo>
                <a:lnTo>
                  <a:pt x="1019416" y="421703"/>
                </a:lnTo>
                <a:lnTo>
                  <a:pt x="1062126" y="428739"/>
                </a:lnTo>
                <a:lnTo>
                  <a:pt x="1104849" y="421703"/>
                </a:lnTo>
                <a:lnTo>
                  <a:pt x="1135646" y="401193"/>
                </a:lnTo>
                <a:lnTo>
                  <a:pt x="1154277" y="368109"/>
                </a:lnTo>
                <a:lnTo>
                  <a:pt x="1160538" y="323354"/>
                </a:lnTo>
                <a:close/>
              </a:path>
            </a:pathLst>
          </a:custGeom>
          <a:solidFill>
            <a:srgbClr val="000000">
              <a:alpha val="79998"/>
            </a:srgbClr>
          </a:solidFill>
        </p:spPr>
        <p:txBody>
          <a:bodyPr wrap="square" lIns="0" tIns="0" rIns="0" bIns="0" rtlCol="0"/>
          <a:lstStyle/>
          <a:p>
            <a:endParaRPr/>
          </a:p>
        </p:txBody>
      </p:sp>
      <p:sp>
        <p:nvSpPr>
          <p:cNvPr id="3" name="object 3"/>
          <p:cNvSpPr/>
          <p:nvPr/>
        </p:nvSpPr>
        <p:spPr>
          <a:xfrm>
            <a:off x="5934888" y="476249"/>
            <a:ext cx="218440" cy="424180"/>
          </a:xfrm>
          <a:custGeom>
            <a:avLst/>
            <a:gdLst/>
            <a:ahLst/>
            <a:cxnLst/>
            <a:rect l="l" t="t" r="r" b="b"/>
            <a:pathLst>
              <a:path w="218439" h="424180">
                <a:moveTo>
                  <a:pt x="73209" y="423948"/>
                </a:moveTo>
                <a:lnTo>
                  <a:pt x="41264" y="417652"/>
                </a:lnTo>
                <a:lnTo>
                  <a:pt x="18377" y="399173"/>
                </a:lnTo>
                <a:lnTo>
                  <a:pt x="4603" y="369130"/>
                </a:lnTo>
                <a:lnTo>
                  <a:pt x="0" y="328141"/>
                </a:lnTo>
                <a:lnTo>
                  <a:pt x="0" y="285626"/>
                </a:lnTo>
                <a:lnTo>
                  <a:pt x="2569" y="255958"/>
                </a:lnTo>
                <a:lnTo>
                  <a:pt x="10651" y="231061"/>
                </a:lnTo>
                <a:lnTo>
                  <a:pt x="24809" y="211441"/>
                </a:lnTo>
                <a:lnTo>
                  <a:pt x="45605" y="197603"/>
                </a:lnTo>
                <a:lnTo>
                  <a:pt x="25315" y="184888"/>
                </a:lnTo>
                <a:lnTo>
                  <a:pt x="11101" y="166390"/>
                </a:lnTo>
                <a:lnTo>
                  <a:pt x="2737" y="141943"/>
                </a:lnTo>
                <a:lnTo>
                  <a:pt x="0" y="111376"/>
                </a:lnTo>
                <a:lnTo>
                  <a:pt x="0" y="103592"/>
                </a:lnTo>
                <a:lnTo>
                  <a:pt x="6094" y="59112"/>
                </a:lnTo>
                <a:lnTo>
                  <a:pt x="24453" y="26646"/>
                </a:lnTo>
                <a:lnTo>
                  <a:pt x="55188" y="6755"/>
                </a:lnTo>
                <a:lnTo>
                  <a:pt x="98412" y="0"/>
                </a:lnTo>
                <a:lnTo>
                  <a:pt x="174021" y="0"/>
                </a:lnTo>
                <a:lnTo>
                  <a:pt x="174021" y="59879"/>
                </a:lnTo>
                <a:lnTo>
                  <a:pt x="99612" y="59879"/>
                </a:lnTo>
                <a:lnTo>
                  <a:pt x="85501" y="62031"/>
                </a:lnTo>
                <a:lnTo>
                  <a:pt x="74934" y="69011"/>
                </a:lnTo>
                <a:lnTo>
                  <a:pt x="68305" y="81604"/>
                </a:lnTo>
                <a:lnTo>
                  <a:pt x="66008" y="100598"/>
                </a:lnTo>
                <a:lnTo>
                  <a:pt x="66008" y="126346"/>
                </a:lnTo>
                <a:lnTo>
                  <a:pt x="68736" y="147416"/>
                </a:lnTo>
                <a:lnTo>
                  <a:pt x="76584" y="161076"/>
                </a:lnTo>
                <a:lnTo>
                  <a:pt x="89045" y="168449"/>
                </a:lnTo>
                <a:lnTo>
                  <a:pt x="105613" y="170657"/>
                </a:lnTo>
                <a:lnTo>
                  <a:pt x="217827" y="170657"/>
                </a:lnTo>
                <a:lnTo>
                  <a:pt x="217827" y="230537"/>
                </a:lnTo>
                <a:lnTo>
                  <a:pt x="109213" y="230537"/>
                </a:lnTo>
                <a:lnTo>
                  <a:pt x="89804" y="233390"/>
                </a:lnTo>
                <a:lnTo>
                  <a:pt x="76359" y="242587"/>
                </a:lnTo>
                <a:lnTo>
                  <a:pt x="68539" y="259083"/>
                </a:lnTo>
                <a:lnTo>
                  <a:pt x="66008" y="283830"/>
                </a:lnTo>
                <a:lnTo>
                  <a:pt x="66008" y="322752"/>
                </a:lnTo>
                <a:lnTo>
                  <a:pt x="68399" y="341838"/>
                </a:lnTo>
                <a:lnTo>
                  <a:pt x="75234" y="354638"/>
                </a:lnTo>
                <a:lnTo>
                  <a:pt x="86007" y="361823"/>
                </a:lnTo>
                <a:lnTo>
                  <a:pt x="100212" y="364069"/>
                </a:lnTo>
                <a:lnTo>
                  <a:pt x="200425" y="364069"/>
                </a:lnTo>
                <a:lnTo>
                  <a:pt x="200436" y="369130"/>
                </a:lnTo>
                <a:lnTo>
                  <a:pt x="200621" y="382613"/>
                </a:lnTo>
                <a:lnTo>
                  <a:pt x="200881" y="386224"/>
                </a:lnTo>
                <a:lnTo>
                  <a:pt x="134416" y="386224"/>
                </a:lnTo>
                <a:lnTo>
                  <a:pt x="124178" y="402476"/>
                </a:lnTo>
                <a:lnTo>
                  <a:pt x="110563" y="414293"/>
                </a:lnTo>
                <a:lnTo>
                  <a:pt x="93574" y="421506"/>
                </a:lnTo>
                <a:lnTo>
                  <a:pt x="73209" y="423948"/>
                </a:lnTo>
                <a:close/>
              </a:path>
              <a:path w="218439" h="424180">
                <a:moveTo>
                  <a:pt x="200425" y="170657"/>
                </a:moveTo>
                <a:lnTo>
                  <a:pt x="134416" y="170657"/>
                </a:lnTo>
                <a:lnTo>
                  <a:pt x="134416" y="123951"/>
                </a:lnTo>
                <a:lnTo>
                  <a:pt x="200425" y="123951"/>
                </a:lnTo>
                <a:lnTo>
                  <a:pt x="200425" y="170657"/>
                </a:lnTo>
                <a:close/>
              </a:path>
              <a:path w="218439" h="424180">
                <a:moveTo>
                  <a:pt x="200425" y="364069"/>
                </a:moveTo>
                <a:lnTo>
                  <a:pt x="100212" y="364069"/>
                </a:lnTo>
                <a:lnTo>
                  <a:pt x="113742" y="362066"/>
                </a:lnTo>
                <a:lnTo>
                  <a:pt x="124290" y="355685"/>
                </a:lnTo>
                <a:lnTo>
                  <a:pt x="131350" y="344364"/>
                </a:lnTo>
                <a:lnTo>
                  <a:pt x="134307" y="328141"/>
                </a:lnTo>
                <a:lnTo>
                  <a:pt x="134416" y="230537"/>
                </a:lnTo>
                <a:lnTo>
                  <a:pt x="200425" y="230537"/>
                </a:lnTo>
                <a:lnTo>
                  <a:pt x="200425" y="364069"/>
                </a:lnTo>
                <a:close/>
              </a:path>
              <a:path w="218439" h="424180">
                <a:moveTo>
                  <a:pt x="207625" y="419158"/>
                </a:moveTo>
                <a:lnTo>
                  <a:pt x="140417" y="419158"/>
                </a:lnTo>
                <a:lnTo>
                  <a:pt x="138382" y="413086"/>
                </a:lnTo>
                <a:lnTo>
                  <a:pt x="136742" y="406508"/>
                </a:lnTo>
                <a:lnTo>
                  <a:pt x="135438" y="398022"/>
                </a:lnTo>
                <a:lnTo>
                  <a:pt x="134416" y="386224"/>
                </a:lnTo>
                <a:lnTo>
                  <a:pt x="200881" y="386224"/>
                </a:lnTo>
                <a:lnTo>
                  <a:pt x="201550" y="395506"/>
                </a:lnTo>
                <a:lnTo>
                  <a:pt x="203716" y="407500"/>
                </a:lnTo>
                <a:lnTo>
                  <a:pt x="207625" y="419158"/>
                </a:lnTo>
                <a:close/>
              </a:path>
            </a:pathLst>
          </a:custGeom>
          <a:solidFill>
            <a:srgbClr val="000000">
              <a:alpha val="79998"/>
            </a:srgbClr>
          </a:solidFill>
        </p:spPr>
        <p:txBody>
          <a:bodyPr wrap="square" lIns="0" tIns="0" rIns="0" bIns="0" rtlCol="0"/>
          <a:lstStyle/>
          <a:p>
            <a:endParaRPr/>
          </a:p>
        </p:txBody>
      </p:sp>
      <p:sp>
        <p:nvSpPr>
          <p:cNvPr id="4" name="object 4"/>
          <p:cNvSpPr/>
          <p:nvPr/>
        </p:nvSpPr>
        <p:spPr>
          <a:xfrm>
            <a:off x="6287732" y="471461"/>
            <a:ext cx="1258570" cy="429259"/>
          </a:xfrm>
          <a:custGeom>
            <a:avLst/>
            <a:gdLst/>
            <a:ahLst/>
            <a:cxnLst/>
            <a:rect l="l" t="t" r="r" b="b"/>
            <a:pathLst>
              <a:path w="1258570" h="429259">
                <a:moveTo>
                  <a:pt x="180022" y="5295"/>
                </a:moveTo>
                <a:lnTo>
                  <a:pt x="0" y="5295"/>
                </a:lnTo>
                <a:lnTo>
                  <a:pt x="0" y="64922"/>
                </a:lnTo>
                <a:lnTo>
                  <a:pt x="0" y="181635"/>
                </a:lnTo>
                <a:lnTo>
                  <a:pt x="0" y="241261"/>
                </a:lnTo>
                <a:lnTo>
                  <a:pt x="0" y="364324"/>
                </a:lnTo>
                <a:lnTo>
                  <a:pt x="0" y="423951"/>
                </a:lnTo>
                <a:lnTo>
                  <a:pt x="180022" y="423951"/>
                </a:lnTo>
                <a:lnTo>
                  <a:pt x="180022" y="364324"/>
                </a:lnTo>
                <a:lnTo>
                  <a:pt x="66001" y="364324"/>
                </a:lnTo>
                <a:lnTo>
                  <a:pt x="66001" y="241261"/>
                </a:lnTo>
                <a:lnTo>
                  <a:pt x="156616" y="241261"/>
                </a:lnTo>
                <a:lnTo>
                  <a:pt x="156616" y="181635"/>
                </a:lnTo>
                <a:lnTo>
                  <a:pt x="66001" y="181635"/>
                </a:lnTo>
                <a:lnTo>
                  <a:pt x="66001" y="64922"/>
                </a:lnTo>
                <a:lnTo>
                  <a:pt x="180022" y="64922"/>
                </a:lnTo>
                <a:lnTo>
                  <a:pt x="180022" y="5295"/>
                </a:lnTo>
                <a:close/>
              </a:path>
              <a:path w="1258570" h="429259">
                <a:moveTo>
                  <a:pt x="451853" y="423951"/>
                </a:moveTo>
                <a:lnTo>
                  <a:pt x="378053" y="208381"/>
                </a:lnTo>
                <a:lnTo>
                  <a:pt x="447052" y="4787"/>
                </a:lnTo>
                <a:lnTo>
                  <a:pt x="385851" y="4787"/>
                </a:lnTo>
                <a:lnTo>
                  <a:pt x="334835" y="159283"/>
                </a:lnTo>
                <a:lnTo>
                  <a:pt x="285038" y="4787"/>
                </a:lnTo>
                <a:lnTo>
                  <a:pt x="216623" y="4787"/>
                </a:lnTo>
                <a:lnTo>
                  <a:pt x="285635" y="208381"/>
                </a:lnTo>
                <a:lnTo>
                  <a:pt x="211823" y="423951"/>
                </a:lnTo>
                <a:lnTo>
                  <a:pt x="273634" y="423951"/>
                </a:lnTo>
                <a:lnTo>
                  <a:pt x="328244" y="258089"/>
                </a:lnTo>
                <a:lnTo>
                  <a:pt x="382244" y="423951"/>
                </a:lnTo>
                <a:lnTo>
                  <a:pt x="451853" y="423951"/>
                </a:lnTo>
                <a:close/>
              </a:path>
              <a:path w="1258570" h="429259">
                <a:moveTo>
                  <a:pt x="704469" y="423951"/>
                </a:moveTo>
                <a:lnTo>
                  <a:pt x="692277" y="347903"/>
                </a:lnTo>
                <a:lnTo>
                  <a:pt x="683158" y="291020"/>
                </a:lnTo>
                <a:lnTo>
                  <a:pt x="649173" y="79044"/>
                </a:lnTo>
                <a:lnTo>
                  <a:pt x="637260" y="4787"/>
                </a:lnTo>
                <a:lnTo>
                  <a:pt x="617461" y="4787"/>
                </a:lnTo>
                <a:lnTo>
                  <a:pt x="617461" y="291020"/>
                </a:lnTo>
                <a:lnTo>
                  <a:pt x="553859" y="291020"/>
                </a:lnTo>
                <a:lnTo>
                  <a:pt x="585660" y="79044"/>
                </a:lnTo>
                <a:lnTo>
                  <a:pt x="617461" y="291020"/>
                </a:lnTo>
                <a:lnTo>
                  <a:pt x="617461" y="4787"/>
                </a:lnTo>
                <a:lnTo>
                  <a:pt x="540651" y="4787"/>
                </a:lnTo>
                <a:lnTo>
                  <a:pt x="473443" y="423951"/>
                </a:lnTo>
                <a:lnTo>
                  <a:pt x="534047" y="423951"/>
                </a:lnTo>
                <a:lnTo>
                  <a:pt x="545452" y="347903"/>
                </a:lnTo>
                <a:lnTo>
                  <a:pt x="626465" y="347903"/>
                </a:lnTo>
                <a:lnTo>
                  <a:pt x="637870" y="423951"/>
                </a:lnTo>
                <a:lnTo>
                  <a:pt x="704469" y="423951"/>
                </a:lnTo>
                <a:close/>
              </a:path>
              <a:path w="1258570" h="429259">
                <a:moveTo>
                  <a:pt x="1017727" y="4787"/>
                </a:moveTo>
                <a:lnTo>
                  <a:pt x="925906" y="4787"/>
                </a:lnTo>
                <a:lnTo>
                  <a:pt x="880910" y="302399"/>
                </a:lnTo>
                <a:lnTo>
                  <a:pt x="832294" y="4787"/>
                </a:lnTo>
                <a:lnTo>
                  <a:pt x="740486" y="4787"/>
                </a:lnTo>
                <a:lnTo>
                  <a:pt x="740486" y="423951"/>
                </a:lnTo>
                <a:lnTo>
                  <a:pt x="798093" y="423951"/>
                </a:lnTo>
                <a:lnTo>
                  <a:pt x="798093" y="127546"/>
                </a:lnTo>
                <a:lnTo>
                  <a:pt x="847305" y="423951"/>
                </a:lnTo>
                <a:lnTo>
                  <a:pt x="909713" y="423951"/>
                </a:lnTo>
                <a:lnTo>
                  <a:pt x="955319" y="123355"/>
                </a:lnTo>
                <a:lnTo>
                  <a:pt x="955319" y="423951"/>
                </a:lnTo>
                <a:lnTo>
                  <a:pt x="1017727" y="423951"/>
                </a:lnTo>
                <a:lnTo>
                  <a:pt x="1017727" y="4787"/>
                </a:lnTo>
                <a:close/>
              </a:path>
              <a:path w="1258570" h="429259">
                <a:moveTo>
                  <a:pt x="1258354" y="323354"/>
                </a:moveTo>
                <a:lnTo>
                  <a:pt x="1251216" y="277863"/>
                </a:lnTo>
                <a:lnTo>
                  <a:pt x="1232776" y="242023"/>
                </a:lnTo>
                <a:lnTo>
                  <a:pt x="1207579" y="212788"/>
                </a:lnTo>
                <a:lnTo>
                  <a:pt x="1180122" y="187134"/>
                </a:lnTo>
                <a:lnTo>
                  <a:pt x="1154912" y="162001"/>
                </a:lnTo>
                <a:lnTo>
                  <a:pt x="1136484" y="134366"/>
                </a:lnTo>
                <a:lnTo>
                  <a:pt x="1129347" y="101206"/>
                </a:lnTo>
                <a:lnTo>
                  <a:pt x="1131544" y="82118"/>
                </a:lnTo>
                <a:lnTo>
                  <a:pt x="1137970" y="69316"/>
                </a:lnTo>
                <a:lnTo>
                  <a:pt x="1148334" y="62128"/>
                </a:lnTo>
                <a:lnTo>
                  <a:pt x="1162342" y="59880"/>
                </a:lnTo>
                <a:lnTo>
                  <a:pt x="1176362" y="62128"/>
                </a:lnTo>
                <a:lnTo>
                  <a:pt x="1186726" y="69316"/>
                </a:lnTo>
                <a:lnTo>
                  <a:pt x="1193152" y="82118"/>
                </a:lnTo>
                <a:lnTo>
                  <a:pt x="1195349" y="101206"/>
                </a:lnTo>
                <a:lnTo>
                  <a:pt x="1195349" y="118567"/>
                </a:lnTo>
                <a:lnTo>
                  <a:pt x="1257757" y="118567"/>
                </a:lnTo>
                <a:lnTo>
                  <a:pt x="1257757" y="105397"/>
                </a:lnTo>
                <a:lnTo>
                  <a:pt x="1251597" y="60629"/>
                </a:lnTo>
                <a:lnTo>
                  <a:pt x="1233233" y="27546"/>
                </a:lnTo>
                <a:lnTo>
                  <a:pt x="1202817" y="7035"/>
                </a:lnTo>
                <a:lnTo>
                  <a:pt x="1160551" y="0"/>
                </a:lnTo>
                <a:lnTo>
                  <a:pt x="1118273" y="7035"/>
                </a:lnTo>
                <a:lnTo>
                  <a:pt x="1087856" y="27546"/>
                </a:lnTo>
                <a:lnTo>
                  <a:pt x="1069492" y="60629"/>
                </a:lnTo>
                <a:lnTo>
                  <a:pt x="1063332" y="105397"/>
                </a:lnTo>
                <a:lnTo>
                  <a:pt x="1070483" y="150876"/>
                </a:lnTo>
                <a:lnTo>
                  <a:pt x="1088910" y="186728"/>
                </a:lnTo>
                <a:lnTo>
                  <a:pt x="1114107" y="215950"/>
                </a:lnTo>
                <a:lnTo>
                  <a:pt x="1141564" y="241617"/>
                </a:lnTo>
                <a:lnTo>
                  <a:pt x="1166774" y="266738"/>
                </a:lnTo>
                <a:lnTo>
                  <a:pt x="1185202" y="294373"/>
                </a:lnTo>
                <a:lnTo>
                  <a:pt x="1192352" y="327545"/>
                </a:lnTo>
                <a:lnTo>
                  <a:pt x="1189951" y="346544"/>
                </a:lnTo>
                <a:lnTo>
                  <a:pt x="1183119" y="359130"/>
                </a:lnTo>
                <a:lnTo>
                  <a:pt x="1172349" y="366115"/>
                </a:lnTo>
                <a:lnTo>
                  <a:pt x="1158151" y="368261"/>
                </a:lnTo>
                <a:lnTo>
                  <a:pt x="1143939" y="366115"/>
                </a:lnTo>
                <a:lnTo>
                  <a:pt x="1133170" y="359130"/>
                </a:lnTo>
                <a:lnTo>
                  <a:pt x="1126337" y="346544"/>
                </a:lnTo>
                <a:lnTo>
                  <a:pt x="1123937" y="327545"/>
                </a:lnTo>
                <a:lnTo>
                  <a:pt x="1123937" y="297611"/>
                </a:lnTo>
                <a:lnTo>
                  <a:pt x="1061529" y="297611"/>
                </a:lnTo>
                <a:lnTo>
                  <a:pt x="1061529" y="323354"/>
                </a:lnTo>
                <a:lnTo>
                  <a:pt x="1067790" y="368109"/>
                </a:lnTo>
                <a:lnTo>
                  <a:pt x="1086434" y="401193"/>
                </a:lnTo>
                <a:lnTo>
                  <a:pt x="1117231" y="421703"/>
                </a:lnTo>
                <a:lnTo>
                  <a:pt x="1159941" y="428739"/>
                </a:lnTo>
                <a:lnTo>
                  <a:pt x="1202664" y="421703"/>
                </a:lnTo>
                <a:lnTo>
                  <a:pt x="1233449" y="401193"/>
                </a:lnTo>
                <a:lnTo>
                  <a:pt x="1252093" y="368109"/>
                </a:lnTo>
                <a:lnTo>
                  <a:pt x="1258354" y="323354"/>
                </a:lnTo>
                <a:close/>
              </a:path>
            </a:pathLst>
          </a:custGeom>
          <a:solidFill>
            <a:srgbClr val="000000">
              <a:alpha val="79998"/>
            </a:srgbClr>
          </a:solidFill>
        </p:spPr>
        <p:txBody>
          <a:bodyPr wrap="square" lIns="0" tIns="0" rIns="0" bIns="0" rtlCol="0"/>
          <a:lstStyle/>
          <a:p>
            <a:endParaRPr/>
          </a:p>
        </p:txBody>
      </p:sp>
      <p:sp>
        <p:nvSpPr>
          <p:cNvPr id="6" name="object 6"/>
          <p:cNvSpPr txBox="1"/>
          <p:nvPr/>
        </p:nvSpPr>
        <p:spPr>
          <a:xfrm>
            <a:off x="8178800" y="2102230"/>
            <a:ext cx="2232025" cy="2254463"/>
          </a:xfrm>
          <a:prstGeom prst="rect">
            <a:avLst/>
          </a:prstGeom>
        </p:spPr>
        <p:txBody>
          <a:bodyPr vert="horz" wrap="square" lIns="0" tIns="15240" rIns="0" bIns="0" rtlCol="0">
            <a:spAutoFit/>
          </a:bodyPr>
          <a:lstStyle/>
          <a:p>
            <a:pPr marL="12700">
              <a:lnSpc>
                <a:spcPct val="100000"/>
              </a:lnSpc>
              <a:spcBef>
                <a:spcPts val="120"/>
              </a:spcBef>
            </a:pPr>
            <a:r>
              <a:rPr sz="3200" spc="-35" dirty="0">
                <a:solidFill>
                  <a:srgbClr val="456AAC"/>
                </a:solidFill>
                <a:latin typeface="Arial"/>
                <a:cs typeface="Arial"/>
              </a:rPr>
              <a:t>Tasks:</a:t>
            </a:r>
            <a:r>
              <a:rPr sz="3200" spc="-260" dirty="0">
                <a:solidFill>
                  <a:srgbClr val="456AAC"/>
                </a:solidFill>
                <a:latin typeface="Arial"/>
                <a:cs typeface="Arial"/>
              </a:rPr>
              <a:t> </a:t>
            </a:r>
            <a:r>
              <a:rPr sz="3200" dirty="0">
                <a:solidFill>
                  <a:srgbClr val="456AAC"/>
                </a:solidFill>
                <a:latin typeface="Arial"/>
                <a:cs typeface="Arial"/>
              </a:rPr>
              <a:t>7</a:t>
            </a:r>
            <a:r>
              <a:rPr lang="en-US" sz="3200" dirty="0">
                <a:solidFill>
                  <a:srgbClr val="456AAC"/>
                </a:solidFill>
                <a:latin typeface="Arial"/>
                <a:cs typeface="Arial"/>
              </a:rPr>
              <a:t>0</a:t>
            </a:r>
            <a:r>
              <a:rPr sz="3200" dirty="0">
                <a:solidFill>
                  <a:srgbClr val="456AAC"/>
                </a:solidFill>
                <a:latin typeface="Arial"/>
                <a:cs typeface="Arial"/>
              </a:rPr>
              <a:t>%</a:t>
            </a:r>
            <a:endParaRPr lang="en-US" sz="3200" dirty="0">
              <a:solidFill>
                <a:srgbClr val="456AAC"/>
              </a:solidFill>
              <a:latin typeface="Arial"/>
              <a:cs typeface="Arial"/>
            </a:endParaRPr>
          </a:p>
          <a:p>
            <a:pPr marL="12700">
              <a:lnSpc>
                <a:spcPct val="100000"/>
              </a:lnSpc>
              <a:spcBef>
                <a:spcPts val="120"/>
              </a:spcBef>
            </a:pPr>
            <a:r>
              <a:rPr lang="en-ID" sz="3200" dirty="0">
                <a:solidFill>
                  <a:srgbClr val="456AAC"/>
                </a:solidFill>
                <a:latin typeface="Arial"/>
                <a:cs typeface="Arial"/>
              </a:rPr>
              <a:t>Quiz : 5%</a:t>
            </a:r>
            <a:endParaRPr sz="3200" dirty="0">
              <a:latin typeface="Arial"/>
              <a:cs typeface="Arial"/>
            </a:endParaRPr>
          </a:p>
          <a:p>
            <a:pPr>
              <a:lnSpc>
                <a:spcPct val="100000"/>
              </a:lnSpc>
            </a:pPr>
            <a:endParaRPr sz="3200" dirty="0">
              <a:latin typeface="Arial"/>
              <a:cs typeface="Arial"/>
            </a:endParaRPr>
          </a:p>
          <a:p>
            <a:pPr marL="12700">
              <a:lnSpc>
                <a:spcPct val="100000"/>
              </a:lnSpc>
              <a:spcBef>
                <a:spcPts val="2005"/>
              </a:spcBef>
            </a:pPr>
            <a:r>
              <a:rPr sz="3200" spc="-155" dirty="0">
                <a:solidFill>
                  <a:srgbClr val="A7D9DB"/>
                </a:solidFill>
                <a:latin typeface="Arial"/>
                <a:cs typeface="Arial"/>
              </a:rPr>
              <a:t>ExamS:</a:t>
            </a:r>
            <a:r>
              <a:rPr sz="3200" spc="-305" dirty="0">
                <a:solidFill>
                  <a:srgbClr val="A7D9DB"/>
                </a:solidFill>
                <a:latin typeface="Arial"/>
                <a:cs typeface="Arial"/>
              </a:rPr>
              <a:t> </a:t>
            </a:r>
            <a:r>
              <a:rPr sz="3200" dirty="0">
                <a:solidFill>
                  <a:srgbClr val="A7D9DB"/>
                </a:solidFill>
                <a:latin typeface="Arial"/>
                <a:cs typeface="Arial"/>
              </a:rPr>
              <a:t>25%</a:t>
            </a:r>
            <a:endParaRPr sz="3200" dirty="0">
              <a:latin typeface="Arial"/>
              <a:cs typeface="Arial"/>
            </a:endParaRPr>
          </a:p>
        </p:txBody>
      </p:sp>
      <p:pic>
        <p:nvPicPr>
          <p:cNvPr id="8" name="Picture 7">
            <a:extLst>
              <a:ext uri="{FF2B5EF4-FFF2-40B4-BE49-F238E27FC236}">
                <a16:creationId xmlns:a16="http://schemas.microsoft.com/office/drawing/2014/main" id="{84D12225-F292-0EF2-A012-C52288260C4C}"/>
              </a:ext>
            </a:extLst>
          </p:cNvPr>
          <p:cNvPicPr>
            <a:picLocks noChangeAspect="1"/>
          </p:cNvPicPr>
          <p:nvPr/>
        </p:nvPicPr>
        <p:blipFill rotWithShape="1">
          <a:blip r:embed="rId3"/>
          <a:srcRect l="28125" t="21097" r="29375" b="6923"/>
          <a:stretch/>
        </p:blipFill>
        <p:spPr>
          <a:xfrm>
            <a:off x="1781174" y="900430"/>
            <a:ext cx="5765127" cy="5957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03116" y="476757"/>
            <a:ext cx="180340" cy="419100"/>
          </a:xfrm>
          <a:custGeom>
            <a:avLst/>
            <a:gdLst/>
            <a:ahLst/>
            <a:cxnLst/>
            <a:rect l="l" t="t" r="r" b="b"/>
            <a:pathLst>
              <a:path w="180339" h="419100">
                <a:moveTo>
                  <a:pt x="180022" y="0"/>
                </a:moveTo>
                <a:lnTo>
                  <a:pt x="0" y="0"/>
                </a:lnTo>
                <a:lnTo>
                  <a:pt x="0" y="59626"/>
                </a:lnTo>
                <a:lnTo>
                  <a:pt x="0" y="176339"/>
                </a:lnTo>
                <a:lnTo>
                  <a:pt x="0" y="235966"/>
                </a:lnTo>
                <a:lnTo>
                  <a:pt x="0" y="359029"/>
                </a:lnTo>
                <a:lnTo>
                  <a:pt x="0" y="418655"/>
                </a:lnTo>
                <a:lnTo>
                  <a:pt x="180022" y="418655"/>
                </a:lnTo>
                <a:lnTo>
                  <a:pt x="180022" y="359029"/>
                </a:lnTo>
                <a:lnTo>
                  <a:pt x="66014" y="359029"/>
                </a:lnTo>
                <a:lnTo>
                  <a:pt x="66014" y="235966"/>
                </a:lnTo>
                <a:lnTo>
                  <a:pt x="156629" y="235966"/>
                </a:lnTo>
                <a:lnTo>
                  <a:pt x="156629" y="176339"/>
                </a:lnTo>
                <a:lnTo>
                  <a:pt x="66014" y="176339"/>
                </a:lnTo>
                <a:lnTo>
                  <a:pt x="66014" y="59626"/>
                </a:lnTo>
                <a:lnTo>
                  <a:pt x="180022" y="59626"/>
                </a:lnTo>
                <a:lnTo>
                  <a:pt x="180022" y="0"/>
                </a:lnTo>
                <a:close/>
              </a:path>
            </a:pathLst>
          </a:custGeom>
          <a:solidFill>
            <a:srgbClr val="000000">
              <a:alpha val="79998"/>
            </a:srgbClr>
          </a:solidFill>
        </p:spPr>
        <p:txBody>
          <a:bodyPr wrap="square" lIns="0" tIns="0" rIns="0" bIns="0" rtlCol="0"/>
          <a:lstStyle/>
          <a:p>
            <a:endParaRPr/>
          </a:p>
        </p:txBody>
      </p:sp>
      <p:sp>
        <p:nvSpPr>
          <p:cNvPr id="3" name="object 3"/>
          <p:cNvSpPr/>
          <p:nvPr/>
        </p:nvSpPr>
        <p:spPr>
          <a:xfrm>
            <a:off x="4029926" y="476249"/>
            <a:ext cx="667385" cy="419734"/>
          </a:xfrm>
          <a:custGeom>
            <a:avLst/>
            <a:gdLst/>
            <a:ahLst/>
            <a:cxnLst/>
            <a:rect l="l" t="t" r="r" b="b"/>
            <a:pathLst>
              <a:path w="667385" h="419734">
                <a:moveTo>
                  <a:pt x="195618" y="103593"/>
                </a:moveTo>
                <a:lnTo>
                  <a:pt x="189636" y="59880"/>
                </a:lnTo>
                <a:lnTo>
                  <a:pt x="140436" y="6756"/>
                </a:lnTo>
                <a:lnTo>
                  <a:pt x="129616" y="5067"/>
                </a:lnTo>
                <a:lnTo>
                  <a:pt x="129616" y="99402"/>
                </a:lnTo>
                <a:lnTo>
                  <a:pt x="129616" y="162280"/>
                </a:lnTo>
                <a:lnTo>
                  <a:pt x="127508" y="181089"/>
                </a:lnTo>
                <a:lnTo>
                  <a:pt x="121285" y="193268"/>
                </a:lnTo>
                <a:lnTo>
                  <a:pt x="111137" y="199834"/>
                </a:lnTo>
                <a:lnTo>
                  <a:pt x="97205" y="201803"/>
                </a:lnTo>
                <a:lnTo>
                  <a:pt x="66001" y="201803"/>
                </a:lnTo>
                <a:lnTo>
                  <a:pt x="66001" y="59880"/>
                </a:lnTo>
                <a:lnTo>
                  <a:pt x="97205" y="59880"/>
                </a:lnTo>
                <a:lnTo>
                  <a:pt x="111137" y="61849"/>
                </a:lnTo>
                <a:lnTo>
                  <a:pt x="121285" y="68414"/>
                </a:lnTo>
                <a:lnTo>
                  <a:pt x="127508" y="80594"/>
                </a:lnTo>
                <a:lnTo>
                  <a:pt x="129616" y="99402"/>
                </a:lnTo>
                <a:lnTo>
                  <a:pt x="129616" y="5067"/>
                </a:lnTo>
                <a:lnTo>
                  <a:pt x="97205" y="0"/>
                </a:lnTo>
                <a:lnTo>
                  <a:pt x="0" y="0"/>
                </a:lnTo>
                <a:lnTo>
                  <a:pt x="0" y="419163"/>
                </a:lnTo>
                <a:lnTo>
                  <a:pt x="66001" y="419163"/>
                </a:lnTo>
                <a:lnTo>
                  <a:pt x="66001" y="261683"/>
                </a:lnTo>
                <a:lnTo>
                  <a:pt x="97205" y="261683"/>
                </a:lnTo>
                <a:lnTo>
                  <a:pt x="140436" y="254927"/>
                </a:lnTo>
                <a:lnTo>
                  <a:pt x="189522" y="202565"/>
                </a:lnTo>
                <a:lnTo>
                  <a:pt x="195618" y="158089"/>
                </a:lnTo>
                <a:lnTo>
                  <a:pt x="195618" y="103593"/>
                </a:lnTo>
                <a:close/>
              </a:path>
              <a:path w="667385" h="419734">
                <a:moveTo>
                  <a:pt x="440461" y="419163"/>
                </a:moveTo>
                <a:lnTo>
                  <a:pt x="436562" y="407504"/>
                </a:lnTo>
                <a:lnTo>
                  <a:pt x="434390" y="395516"/>
                </a:lnTo>
                <a:lnTo>
                  <a:pt x="433463" y="382612"/>
                </a:lnTo>
                <a:lnTo>
                  <a:pt x="433260" y="368261"/>
                </a:lnTo>
                <a:lnTo>
                  <a:pt x="433260" y="303593"/>
                </a:lnTo>
                <a:lnTo>
                  <a:pt x="431063" y="273151"/>
                </a:lnTo>
                <a:lnTo>
                  <a:pt x="423951" y="248500"/>
                </a:lnTo>
                <a:lnTo>
                  <a:pt x="423735" y="247764"/>
                </a:lnTo>
                <a:lnTo>
                  <a:pt x="410222" y="227977"/>
                </a:lnTo>
                <a:lnTo>
                  <a:pt x="389458" y="214376"/>
                </a:lnTo>
                <a:lnTo>
                  <a:pt x="408609" y="201345"/>
                </a:lnTo>
                <a:lnTo>
                  <a:pt x="417880" y="188633"/>
                </a:lnTo>
                <a:lnTo>
                  <a:pt x="422084" y="182867"/>
                </a:lnTo>
                <a:lnTo>
                  <a:pt x="430047" y="158889"/>
                </a:lnTo>
                <a:lnTo>
                  <a:pt x="432663" y="129349"/>
                </a:lnTo>
                <a:lnTo>
                  <a:pt x="432663" y="96418"/>
                </a:lnTo>
                <a:lnTo>
                  <a:pt x="426999" y="54063"/>
                </a:lnTo>
                <a:lnTo>
                  <a:pt x="378993" y="5969"/>
                </a:lnTo>
                <a:lnTo>
                  <a:pt x="366661" y="4305"/>
                </a:lnTo>
                <a:lnTo>
                  <a:pt x="366661" y="102997"/>
                </a:lnTo>
                <a:lnTo>
                  <a:pt x="366661" y="144310"/>
                </a:lnTo>
                <a:lnTo>
                  <a:pt x="363931" y="165392"/>
                </a:lnTo>
                <a:lnTo>
                  <a:pt x="356082" y="179044"/>
                </a:lnTo>
                <a:lnTo>
                  <a:pt x="343623" y="186423"/>
                </a:lnTo>
                <a:lnTo>
                  <a:pt x="327050" y="188633"/>
                </a:lnTo>
                <a:lnTo>
                  <a:pt x="301244" y="188633"/>
                </a:lnTo>
                <a:lnTo>
                  <a:pt x="301244" y="59880"/>
                </a:lnTo>
                <a:lnTo>
                  <a:pt x="333057" y="59880"/>
                </a:lnTo>
                <a:lnTo>
                  <a:pt x="348170" y="62407"/>
                </a:lnTo>
                <a:lnTo>
                  <a:pt x="358635" y="70218"/>
                </a:lnTo>
                <a:lnTo>
                  <a:pt x="364693" y="83629"/>
                </a:lnTo>
                <a:lnTo>
                  <a:pt x="366661" y="102997"/>
                </a:lnTo>
                <a:lnTo>
                  <a:pt x="366661" y="4305"/>
                </a:lnTo>
                <a:lnTo>
                  <a:pt x="334848" y="0"/>
                </a:lnTo>
                <a:lnTo>
                  <a:pt x="235242" y="0"/>
                </a:lnTo>
                <a:lnTo>
                  <a:pt x="235242" y="419163"/>
                </a:lnTo>
                <a:lnTo>
                  <a:pt x="301244" y="419163"/>
                </a:lnTo>
                <a:lnTo>
                  <a:pt x="301244" y="248500"/>
                </a:lnTo>
                <a:lnTo>
                  <a:pt x="324053" y="248500"/>
                </a:lnTo>
                <a:lnTo>
                  <a:pt x="364731" y="277050"/>
                </a:lnTo>
                <a:lnTo>
                  <a:pt x="367271" y="368261"/>
                </a:lnTo>
                <a:lnTo>
                  <a:pt x="367690" y="388594"/>
                </a:lnTo>
                <a:lnTo>
                  <a:pt x="368909" y="402170"/>
                </a:lnTo>
                <a:lnTo>
                  <a:pt x="370801" y="411365"/>
                </a:lnTo>
                <a:lnTo>
                  <a:pt x="373253" y="419163"/>
                </a:lnTo>
                <a:lnTo>
                  <a:pt x="440461" y="419163"/>
                </a:lnTo>
                <a:close/>
              </a:path>
              <a:path w="667385" h="419734">
                <a:moveTo>
                  <a:pt x="667283" y="508"/>
                </a:moveTo>
                <a:lnTo>
                  <a:pt x="463257" y="508"/>
                </a:lnTo>
                <a:lnTo>
                  <a:pt x="463257" y="60134"/>
                </a:lnTo>
                <a:lnTo>
                  <a:pt x="532269" y="60134"/>
                </a:lnTo>
                <a:lnTo>
                  <a:pt x="532269" y="419163"/>
                </a:lnTo>
                <a:lnTo>
                  <a:pt x="598284" y="419163"/>
                </a:lnTo>
                <a:lnTo>
                  <a:pt x="598284" y="60134"/>
                </a:lnTo>
                <a:lnTo>
                  <a:pt x="667283" y="60134"/>
                </a:lnTo>
                <a:lnTo>
                  <a:pt x="667283" y="508"/>
                </a:lnTo>
                <a:close/>
              </a:path>
            </a:pathLst>
          </a:custGeom>
          <a:solidFill>
            <a:srgbClr val="000000">
              <a:alpha val="79998"/>
            </a:srgbClr>
          </a:solidFill>
        </p:spPr>
        <p:txBody>
          <a:bodyPr wrap="square" lIns="0" tIns="0" rIns="0" bIns="0" rtlCol="0"/>
          <a:lstStyle/>
          <a:p>
            <a:endParaRPr/>
          </a:p>
        </p:txBody>
      </p:sp>
      <p:sp>
        <p:nvSpPr>
          <p:cNvPr id="4" name="object 4"/>
          <p:cNvSpPr/>
          <p:nvPr/>
        </p:nvSpPr>
        <p:spPr>
          <a:xfrm>
            <a:off x="4820831" y="471461"/>
            <a:ext cx="673735" cy="429259"/>
          </a:xfrm>
          <a:custGeom>
            <a:avLst/>
            <a:gdLst/>
            <a:ahLst/>
            <a:cxnLst/>
            <a:rect l="l" t="t" r="r" b="b"/>
            <a:pathLst>
              <a:path w="673735" h="429259">
                <a:moveTo>
                  <a:pt x="196824" y="323354"/>
                </a:moveTo>
                <a:lnTo>
                  <a:pt x="189674" y="277863"/>
                </a:lnTo>
                <a:lnTo>
                  <a:pt x="171246" y="242023"/>
                </a:lnTo>
                <a:lnTo>
                  <a:pt x="146037" y="212788"/>
                </a:lnTo>
                <a:lnTo>
                  <a:pt x="118579" y="187134"/>
                </a:lnTo>
                <a:lnTo>
                  <a:pt x="93383" y="162001"/>
                </a:lnTo>
                <a:lnTo>
                  <a:pt x="74955" y="134366"/>
                </a:lnTo>
                <a:lnTo>
                  <a:pt x="67805" y="101206"/>
                </a:lnTo>
                <a:lnTo>
                  <a:pt x="70002" y="82118"/>
                </a:lnTo>
                <a:lnTo>
                  <a:pt x="76428" y="69316"/>
                </a:lnTo>
                <a:lnTo>
                  <a:pt x="86791" y="62128"/>
                </a:lnTo>
                <a:lnTo>
                  <a:pt x="100812" y="59880"/>
                </a:lnTo>
                <a:lnTo>
                  <a:pt x="114820" y="62128"/>
                </a:lnTo>
                <a:lnTo>
                  <a:pt x="125183" y="69316"/>
                </a:lnTo>
                <a:lnTo>
                  <a:pt x="131610" y="82118"/>
                </a:lnTo>
                <a:lnTo>
                  <a:pt x="133807" y="101206"/>
                </a:lnTo>
                <a:lnTo>
                  <a:pt x="133807" y="118567"/>
                </a:lnTo>
                <a:lnTo>
                  <a:pt x="196215" y="118567"/>
                </a:lnTo>
                <a:lnTo>
                  <a:pt x="196215" y="105397"/>
                </a:lnTo>
                <a:lnTo>
                  <a:pt x="190055" y="60629"/>
                </a:lnTo>
                <a:lnTo>
                  <a:pt x="171691" y="27546"/>
                </a:lnTo>
                <a:lnTo>
                  <a:pt x="141287" y="7035"/>
                </a:lnTo>
                <a:lnTo>
                  <a:pt x="99009" y="0"/>
                </a:lnTo>
                <a:lnTo>
                  <a:pt x="56730" y="7035"/>
                </a:lnTo>
                <a:lnTo>
                  <a:pt x="26327" y="27546"/>
                </a:lnTo>
                <a:lnTo>
                  <a:pt x="7950" y="60629"/>
                </a:lnTo>
                <a:lnTo>
                  <a:pt x="1790" y="105397"/>
                </a:lnTo>
                <a:lnTo>
                  <a:pt x="8940" y="150876"/>
                </a:lnTo>
                <a:lnTo>
                  <a:pt x="27368" y="186728"/>
                </a:lnTo>
                <a:lnTo>
                  <a:pt x="52578" y="215950"/>
                </a:lnTo>
                <a:lnTo>
                  <a:pt x="80035" y="241617"/>
                </a:lnTo>
                <a:lnTo>
                  <a:pt x="105232" y="266738"/>
                </a:lnTo>
                <a:lnTo>
                  <a:pt x="123659" y="294373"/>
                </a:lnTo>
                <a:lnTo>
                  <a:pt x="130810" y="327545"/>
                </a:lnTo>
                <a:lnTo>
                  <a:pt x="128422" y="346544"/>
                </a:lnTo>
                <a:lnTo>
                  <a:pt x="121589" y="359130"/>
                </a:lnTo>
                <a:lnTo>
                  <a:pt x="110807" y="366115"/>
                </a:lnTo>
                <a:lnTo>
                  <a:pt x="96608" y="368261"/>
                </a:lnTo>
                <a:lnTo>
                  <a:pt x="82397" y="366115"/>
                </a:lnTo>
                <a:lnTo>
                  <a:pt x="71628" y="359130"/>
                </a:lnTo>
                <a:lnTo>
                  <a:pt x="64795" y="346544"/>
                </a:lnTo>
                <a:lnTo>
                  <a:pt x="62407" y="327545"/>
                </a:lnTo>
                <a:lnTo>
                  <a:pt x="62407" y="297611"/>
                </a:lnTo>
                <a:lnTo>
                  <a:pt x="0" y="297611"/>
                </a:lnTo>
                <a:lnTo>
                  <a:pt x="0" y="323354"/>
                </a:lnTo>
                <a:lnTo>
                  <a:pt x="6261" y="368109"/>
                </a:lnTo>
                <a:lnTo>
                  <a:pt x="24904" y="401193"/>
                </a:lnTo>
                <a:lnTo>
                  <a:pt x="55689" y="421703"/>
                </a:lnTo>
                <a:lnTo>
                  <a:pt x="98412" y="428739"/>
                </a:lnTo>
                <a:lnTo>
                  <a:pt x="141122" y="421703"/>
                </a:lnTo>
                <a:lnTo>
                  <a:pt x="171919" y="401193"/>
                </a:lnTo>
                <a:lnTo>
                  <a:pt x="190550" y="368109"/>
                </a:lnTo>
                <a:lnTo>
                  <a:pt x="196824" y="323354"/>
                </a:lnTo>
                <a:close/>
              </a:path>
              <a:path w="673735" h="429259">
                <a:moveTo>
                  <a:pt x="432054" y="105397"/>
                </a:moveTo>
                <a:lnTo>
                  <a:pt x="425780" y="60629"/>
                </a:lnTo>
                <a:lnTo>
                  <a:pt x="407149" y="27546"/>
                </a:lnTo>
                <a:lnTo>
                  <a:pt x="376351" y="7035"/>
                </a:lnTo>
                <a:lnTo>
                  <a:pt x="333641" y="0"/>
                </a:lnTo>
                <a:lnTo>
                  <a:pt x="290918" y="7035"/>
                </a:lnTo>
                <a:lnTo>
                  <a:pt x="260134" y="27546"/>
                </a:lnTo>
                <a:lnTo>
                  <a:pt x="241490" y="60629"/>
                </a:lnTo>
                <a:lnTo>
                  <a:pt x="235229" y="105397"/>
                </a:lnTo>
                <a:lnTo>
                  <a:pt x="235229" y="323354"/>
                </a:lnTo>
                <a:lnTo>
                  <a:pt x="241490" y="368109"/>
                </a:lnTo>
                <a:lnTo>
                  <a:pt x="260134" y="401193"/>
                </a:lnTo>
                <a:lnTo>
                  <a:pt x="290918" y="421703"/>
                </a:lnTo>
                <a:lnTo>
                  <a:pt x="333641" y="428739"/>
                </a:lnTo>
                <a:lnTo>
                  <a:pt x="376351" y="421703"/>
                </a:lnTo>
                <a:lnTo>
                  <a:pt x="407149" y="401193"/>
                </a:lnTo>
                <a:lnTo>
                  <a:pt x="425780" y="368109"/>
                </a:lnTo>
                <a:lnTo>
                  <a:pt x="432054" y="323354"/>
                </a:lnTo>
                <a:lnTo>
                  <a:pt x="432054" y="267665"/>
                </a:lnTo>
                <a:lnTo>
                  <a:pt x="369646" y="267665"/>
                </a:lnTo>
                <a:lnTo>
                  <a:pt x="369646" y="327545"/>
                </a:lnTo>
                <a:lnTo>
                  <a:pt x="367245" y="346544"/>
                </a:lnTo>
                <a:lnTo>
                  <a:pt x="360413" y="359130"/>
                </a:lnTo>
                <a:lnTo>
                  <a:pt x="349643" y="366115"/>
                </a:lnTo>
                <a:lnTo>
                  <a:pt x="335432" y="368261"/>
                </a:lnTo>
                <a:lnTo>
                  <a:pt x="321233" y="366115"/>
                </a:lnTo>
                <a:lnTo>
                  <a:pt x="310464" y="359130"/>
                </a:lnTo>
                <a:lnTo>
                  <a:pt x="303618" y="346544"/>
                </a:lnTo>
                <a:lnTo>
                  <a:pt x="301231" y="327545"/>
                </a:lnTo>
                <a:lnTo>
                  <a:pt x="301231" y="101206"/>
                </a:lnTo>
                <a:lnTo>
                  <a:pt x="303618" y="82118"/>
                </a:lnTo>
                <a:lnTo>
                  <a:pt x="310464" y="69316"/>
                </a:lnTo>
                <a:lnTo>
                  <a:pt x="321233" y="62128"/>
                </a:lnTo>
                <a:lnTo>
                  <a:pt x="335432" y="59880"/>
                </a:lnTo>
                <a:lnTo>
                  <a:pt x="349643" y="62128"/>
                </a:lnTo>
                <a:lnTo>
                  <a:pt x="360413" y="69316"/>
                </a:lnTo>
                <a:lnTo>
                  <a:pt x="367245" y="82118"/>
                </a:lnTo>
                <a:lnTo>
                  <a:pt x="369646" y="101206"/>
                </a:lnTo>
                <a:lnTo>
                  <a:pt x="369646" y="146113"/>
                </a:lnTo>
                <a:lnTo>
                  <a:pt x="432054" y="146113"/>
                </a:lnTo>
                <a:lnTo>
                  <a:pt x="432054" y="105397"/>
                </a:lnTo>
                <a:close/>
              </a:path>
              <a:path w="673735" h="429259">
                <a:moveTo>
                  <a:pt x="673277" y="105397"/>
                </a:moveTo>
                <a:lnTo>
                  <a:pt x="666724" y="60629"/>
                </a:lnTo>
                <a:lnTo>
                  <a:pt x="647471" y="27546"/>
                </a:lnTo>
                <a:lnTo>
                  <a:pt x="607263" y="5600"/>
                </a:lnTo>
                <a:lnTo>
                  <a:pt x="607263" y="101206"/>
                </a:lnTo>
                <a:lnTo>
                  <a:pt x="607263" y="327545"/>
                </a:lnTo>
                <a:lnTo>
                  <a:pt x="604875" y="346633"/>
                </a:lnTo>
                <a:lnTo>
                  <a:pt x="598043" y="359435"/>
                </a:lnTo>
                <a:lnTo>
                  <a:pt x="587260" y="366623"/>
                </a:lnTo>
                <a:lnTo>
                  <a:pt x="573062" y="368858"/>
                </a:lnTo>
                <a:lnTo>
                  <a:pt x="558850" y="366623"/>
                </a:lnTo>
                <a:lnTo>
                  <a:pt x="548081" y="359435"/>
                </a:lnTo>
                <a:lnTo>
                  <a:pt x="541248" y="346633"/>
                </a:lnTo>
                <a:lnTo>
                  <a:pt x="538861" y="327545"/>
                </a:lnTo>
                <a:lnTo>
                  <a:pt x="538861" y="101206"/>
                </a:lnTo>
                <a:lnTo>
                  <a:pt x="541248" y="82118"/>
                </a:lnTo>
                <a:lnTo>
                  <a:pt x="548081" y="69316"/>
                </a:lnTo>
                <a:lnTo>
                  <a:pt x="558850" y="62128"/>
                </a:lnTo>
                <a:lnTo>
                  <a:pt x="573062" y="59880"/>
                </a:lnTo>
                <a:lnTo>
                  <a:pt x="587260" y="62128"/>
                </a:lnTo>
                <a:lnTo>
                  <a:pt x="598043" y="69316"/>
                </a:lnTo>
                <a:lnTo>
                  <a:pt x="604875" y="82118"/>
                </a:lnTo>
                <a:lnTo>
                  <a:pt x="607263" y="101206"/>
                </a:lnTo>
                <a:lnTo>
                  <a:pt x="607263" y="5600"/>
                </a:lnTo>
                <a:lnTo>
                  <a:pt x="530059" y="7035"/>
                </a:lnTo>
                <a:lnTo>
                  <a:pt x="479386" y="60629"/>
                </a:lnTo>
                <a:lnTo>
                  <a:pt x="472846" y="105397"/>
                </a:lnTo>
                <a:lnTo>
                  <a:pt x="472846" y="323354"/>
                </a:lnTo>
                <a:lnTo>
                  <a:pt x="479386" y="368109"/>
                </a:lnTo>
                <a:lnTo>
                  <a:pt x="498652" y="401193"/>
                </a:lnTo>
                <a:lnTo>
                  <a:pt x="530059" y="421703"/>
                </a:lnTo>
                <a:lnTo>
                  <a:pt x="573062" y="428739"/>
                </a:lnTo>
                <a:lnTo>
                  <a:pt x="616064" y="421703"/>
                </a:lnTo>
                <a:lnTo>
                  <a:pt x="647471" y="401193"/>
                </a:lnTo>
                <a:lnTo>
                  <a:pt x="666292" y="368858"/>
                </a:lnTo>
                <a:lnTo>
                  <a:pt x="666724" y="368109"/>
                </a:lnTo>
                <a:lnTo>
                  <a:pt x="673277" y="323354"/>
                </a:lnTo>
                <a:lnTo>
                  <a:pt x="673277" y="105397"/>
                </a:lnTo>
                <a:close/>
              </a:path>
            </a:pathLst>
          </a:custGeom>
          <a:solidFill>
            <a:srgbClr val="000000">
              <a:alpha val="79998"/>
            </a:srgbClr>
          </a:solidFill>
        </p:spPr>
        <p:txBody>
          <a:bodyPr wrap="square" lIns="0" tIns="0" rIns="0" bIns="0" rtlCol="0"/>
          <a:lstStyle/>
          <a:p>
            <a:endParaRPr/>
          </a:p>
        </p:txBody>
      </p:sp>
      <p:sp>
        <p:nvSpPr>
          <p:cNvPr id="5" name="object 5"/>
          <p:cNvSpPr/>
          <p:nvPr/>
        </p:nvSpPr>
        <p:spPr>
          <a:xfrm>
            <a:off x="5542737" y="476249"/>
            <a:ext cx="427355" cy="419734"/>
          </a:xfrm>
          <a:custGeom>
            <a:avLst/>
            <a:gdLst/>
            <a:ahLst/>
            <a:cxnLst/>
            <a:rect l="l" t="t" r="r" b="b"/>
            <a:pathLst>
              <a:path w="427354" h="419734">
                <a:moveTo>
                  <a:pt x="205219" y="419163"/>
                </a:moveTo>
                <a:lnTo>
                  <a:pt x="201320" y="407504"/>
                </a:lnTo>
                <a:lnTo>
                  <a:pt x="199148" y="395516"/>
                </a:lnTo>
                <a:lnTo>
                  <a:pt x="198221" y="382612"/>
                </a:lnTo>
                <a:lnTo>
                  <a:pt x="198018" y="368261"/>
                </a:lnTo>
                <a:lnTo>
                  <a:pt x="198018" y="303593"/>
                </a:lnTo>
                <a:lnTo>
                  <a:pt x="195821" y="273151"/>
                </a:lnTo>
                <a:lnTo>
                  <a:pt x="188709" y="248500"/>
                </a:lnTo>
                <a:lnTo>
                  <a:pt x="188493" y="247764"/>
                </a:lnTo>
                <a:lnTo>
                  <a:pt x="174980" y="227977"/>
                </a:lnTo>
                <a:lnTo>
                  <a:pt x="154216" y="214376"/>
                </a:lnTo>
                <a:lnTo>
                  <a:pt x="173367" y="201345"/>
                </a:lnTo>
                <a:lnTo>
                  <a:pt x="182638" y="188633"/>
                </a:lnTo>
                <a:lnTo>
                  <a:pt x="186842" y="182867"/>
                </a:lnTo>
                <a:lnTo>
                  <a:pt x="194805" y="158889"/>
                </a:lnTo>
                <a:lnTo>
                  <a:pt x="197421" y="129349"/>
                </a:lnTo>
                <a:lnTo>
                  <a:pt x="197421" y="96418"/>
                </a:lnTo>
                <a:lnTo>
                  <a:pt x="191757" y="54063"/>
                </a:lnTo>
                <a:lnTo>
                  <a:pt x="143751" y="5969"/>
                </a:lnTo>
                <a:lnTo>
                  <a:pt x="131419" y="4305"/>
                </a:lnTo>
                <a:lnTo>
                  <a:pt x="131419" y="102997"/>
                </a:lnTo>
                <a:lnTo>
                  <a:pt x="131419" y="144310"/>
                </a:lnTo>
                <a:lnTo>
                  <a:pt x="128689" y="165392"/>
                </a:lnTo>
                <a:lnTo>
                  <a:pt x="120840" y="179044"/>
                </a:lnTo>
                <a:lnTo>
                  <a:pt x="108381" y="186423"/>
                </a:lnTo>
                <a:lnTo>
                  <a:pt x="91808" y="188633"/>
                </a:lnTo>
                <a:lnTo>
                  <a:pt x="66001" y="188633"/>
                </a:lnTo>
                <a:lnTo>
                  <a:pt x="66001" y="59880"/>
                </a:lnTo>
                <a:lnTo>
                  <a:pt x="97815" y="59880"/>
                </a:lnTo>
                <a:lnTo>
                  <a:pt x="112928" y="62407"/>
                </a:lnTo>
                <a:lnTo>
                  <a:pt x="123393" y="70218"/>
                </a:lnTo>
                <a:lnTo>
                  <a:pt x="129451" y="83629"/>
                </a:lnTo>
                <a:lnTo>
                  <a:pt x="131419" y="102997"/>
                </a:lnTo>
                <a:lnTo>
                  <a:pt x="131419" y="4305"/>
                </a:lnTo>
                <a:lnTo>
                  <a:pt x="99606" y="0"/>
                </a:lnTo>
                <a:lnTo>
                  <a:pt x="0" y="0"/>
                </a:lnTo>
                <a:lnTo>
                  <a:pt x="0" y="419163"/>
                </a:lnTo>
                <a:lnTo>
                  <a:pt x="66001" y="419163"/>
                </a:lnTo>
                <a:lnTo>
                  <a:pt x="66001" y="248500"/>
                </a:lnTo>
                <a:lnTo>
                  <a:pt x="88811" y="248500"/>
                </a:lnTo>
                <a:lnTo>
                  <a:pt x="129489" y="277050"/>
                </a:lnTo>
                <a:lnTo>
                  <a:pt x="132029" y="368261"/>
                </a:lnTo>
                <a:lnTo>
                  <a:pt x="132448" y="388594"/>
                </a:lnTo>
                <a:lnTo>
                  <a:pt x="133667" y="402170"/>
                </a:lnTo>
                <a:lnTo>
                  <a:pt x="135559" y="411365"/>
                </a:lnTo>
                <a:lnTo>
                  <a:pt x="138010" y="419163"/>
                </a:lnTo>
                <a:lnTo>
                  <a:pt x="205219" y="419163"/>
                </a:lnTo>
                <a:close/>
              </a:path>
              <a:path w="427354" h="419734">
                <a:moveTo>
                  <a:pt x="427240" y="508"/>
                </a:moveTo>
                <a:lnTo>
                  <a:pt x="247218" y="508"/>
                </a:lnTo>
                <a:lnTo>
                  <a:pt x="247218" y="60134"/>
                </a:lnTo>
                <a:lnTo>
                  <a:pt x="247218" y="176847"/>
                </a:lnTo>
                <a:lnTo>
                  <a:pt x="247218" y="236474"/>
                </a:lnTo>
                <a:lnTo>
                  <a:pt x="247218" y="359537"/>
                </a:lnTo>
                <a:lnTo>
                  <a:pt x="247218" y="419163"/>
                </a:lnTo>
                <a:lnTo>
                  <a:pt x="427240" y="419163"/>
                </a:lnTo>
                <a:lnTo>
                  <a:pt x="427240" y="359537"/>
                </a:lnTo>
                <a:lnTo>
                  <a:pt x="313232" y="359537"/>
                </a:lnTo>
                <a:lnTo>
                  <a:pt x="313232" y="236474"/>
                </a:lnTo>
                <a:lnTo>
                  <a:pt x="403847" y="236474"/>
                </a:lnTo>
                <a:lnTo>
                  <a:pt x="403847" y="176847"/>
                </a:lnTo>
                <a:lnTo>
                  <a:pt x="313232" y="176847"/>
                </a:lnTo>
                <a:lnTo>
                  <a:pt x="313232" y="60134"/>
                </a:lnTo>
                <a:lnTo>
                  <a:pt x="427240" y="60134"/>
                </a:lnTo>
                <a:lnTo>
                  <a:pt x="427240" y="508"/>
                </a:lnTo>
                <a:close/>
              </a:path>
            </a:pathLst>
          </a:custGeom>
          <a:solidFill>
            <a:srgbClr val="000000">
              <a:alpha val="79998"/>
            </a:srgbClr>
          </a:solidFill>
        </p:spPr>
        <p:txBody>
          <a:bodyPr wrap="square" lIns="0" tIns="0" rIns="0" bIns="0" rtlCol="0"/>
          <a:lstStyle/>
          <a:p>
            <a:endParaRPr/>
          </a:p>
        </p:txBody>
      </p:sp>
      <p:sp>
        <p:nvSpPr>
          <p:cNvPr id="6" name="object 6"/>
          <p:cNvSpPr/>
          <p:nvPr/>
        </p:nvSpPr>
        <p:spPr>
          <a:xfrm>
            <a:off x="6110389" y="471461"/>
            <a:ext cx="438150" cy="429259"/>
          </a:xfrm>
          <a:custGeom>
            <a:avLst/>
            <a:gdLst/>
            <a:ahLst/>
            <a:cxnLst/>
            <a:rect l="l" t="t" r="r" b="b"/>
            <a:pathLst>
              <a:path w="438150" h="429259">
                <a:moveTo>
                  <a:pt x="196824" y="105397"/>
                </a:moveTo>
                <a:lnTo>
                  <a:pt x="190563" y="60629"/>
                </a:lnTo>
                <a:lnTo>
                  <a:pt x="171919" y="27546"/>
                </a:lnTo>
                <a:lnTo>
                  <a:pt x="141135" y="7035"/>
                </a:lnTo>
                <a:lnTo>
                  <a:pt x="98412" y="0"/>
                </a:lnTo>
                <a:lnTo>
                  <a:pt x="55689" y="7035"/>
                </a:lnTo>
                <a:lnTo>
                  <a:pt x="24904" y="27546"/>
                </a:lnTo>
                <a:lnTo>
                  <a:pt x="6261" y="60629"/>
                </a:lnTo>
                <a:lnTo>
                  <a:pt x="0" y="105397"/>
                </a:lnTo>
                <a:lnTo>
                  <a:pt x="0" y="323354"/>
                </a:lnTo>
                <a:lnTo>
                  <a:pt x="6261" y="368109"/>
                </a:lnTo>
                <a:lnTo>
                  <a:pt x="24904" y="401193"/>
                </a:lnTo>
                <a:lnTo>
                  <a:pt x="55689" y="421703"/>
                </a:lnTo>
                <a:lnTo>
                  <a:pt x="98412" y="428739"/>
                </a:lnTo>
                <a:lnTo>
                  <a:pt x="141135" y="421703"/>
                </a:lnTo>
                <a:lnTo>
                  <a:pt x="171919" y="401193"/>
                </a:lnTo>
                <a:lnTo>
                  <a:pt x="190563" y="368109"/>
                </a:lnTo>
                <a:lnTo>
                  <a:pt x="196824" y="323354"/>
                </a:lnTo>
                <a:lnTo>
                  <a:pt x="196824" y="267665"/>
                </a:lnTo>
                <a:lnTo>
                  <a:pt x="134416" y="267665"/>
                </a:lnTo>
                <a:lnTo>
                  <a:pt x="134416" y="327545"/>
                </a:lnTo>
                <a:lnTo>
                  <a:pt x="132029" y="346544"/>
                </a:lnTo>
                <a:lnTo>
                  <a:pt x="125196" y="359130"/>
                </a:lnTo>
                <a:lnTo>
                  <a:pt x="114414" y="366115"/>
                </a:lnTo>
                <a:lnTo>
                  <a:pt x="100215" y="368261"/>
                </a:lnTo>
                <a:lnTo>
                  <a:pt x="86004" y="366115"/>
                </a:lnTo>
                <a:lnTo>
                  <a:pt x="75234" y="359130"/>
                </a:lnTo>
                <a:lnTo>
                  <a:pt x="68402" y="346544"/>
                </a:lnTo>
                <a:lnTo>
                  <a:pt x="66014" y="327545"/>
                </a:lnTo>
                <a:lnTo>
                  <a:pt x="66014" y="101206"/>
                </a:lnTo>
                <a:lnTo>
                  <a:pt x="68402" y="82118"/>
                </a:lnTo>
                <a:lnTo>
                  <a:pt x="75234" y="69316"/>
                </a:lnTo>
                <a:lnTo>
                  <a:pt x="86004" y="62128"/>
                </a:lnTo>
                <a:lnTo>
                  <a:pt x="100215" y="59880"/>
                </a:lnTo>
                <a:lnTo>
                  <a:pt x="114414" y="62128"/>
                </a:lnTo>
                <a:lnTo>
                  <a:pt x="125196" y="69316"/>
                </a:lnTo>
                <a:lnTo>
                  <a:pt x="132029" y="82118"/>
                </a:lnTo>
                <a:lnTo>
                  <a:pt x="134416" y="101206"/>
                </a:lnTo>
                <a:lnTo>
                  <a:pt x="134416" y="146113"/>
                </a:lnTo>
                <a:lnTo>
                  <a:pt x="196824" y="146113"/>
                </a:lnTo>
                <a:lnTo>
                  <a:pt x="196824" y="105397"/>
                </a:lnTo>
                <a:close/>
              </a:path>
              <a:path w="438150" h="429259">
                <a:moveTo>
                  <a:pt x="438048" y="105397"/>
                </a:moveTo>
                <a:lnTo>
                  <a:pt x="431507" y="60629"/>
                </a:lnTo>
                <a:lnTo>
                  <a:pt x="431063" y="59880"/>
                </a:lnTo>
                <a:lnTo>
                  <a:pt x="412242" y="27546"/>
                </a:lnTo>
                <a:lnTo>
                  <a:pt x="380834" y="7035"/>
                </a:lnTo>
                <a:lnTo>
                  <a:pt x="372033" y="5600"/>
                </a:lnTo>
                <a:lnTo>
                  <a:pt x="372033" y="101206"/>
                </a:lnTo>
                <a:lnTo>
                  <a:pt x="372033" y="327545"/>
                </a:lnTo>
                <a:lnTo>
                  <a:pt x="369646" y="346633"/>
                </a:lnTo>
                <a:lnTo>
                  <a:pt x="362813" y="359435"/>
                </a:lnTo>
                <a:lnTo>
                  <a:pt x="352044" y="366623"/>
                </a:lnTo>
                <a:lnTo>
                  <a:pt x="337832" y="368858"/>
                </a:lnTo>
                <a:lnTo>
                  <a:pt x="323634" y="366623"/>
                </a:lnTo>
                <a:lnTo>
                  <a:pt x="312851" y="359435"/>
                </a:lnTo>
                <a:lnTo>
                  <a:pt x="306019" y="346633"/>
                </a:lnTo>
                <a:lnTo>
                  <a:pt x="303631" y="327545"/>
                </a:lnTo>
                <a:lnTo>
                  <a:pt x="303631" y="101206"/>
                </a:lnTo>
                <a:lnTo>
                  <a:pt x="306019" y="82118"/>
                </a:lnTo>
                <a:lnTo>
                  <a:pt x="312851" y="69316"/>
                </a:lnTo>
                <a:lnTo>
                  <a:pt x="323634" y="62128"/>
                </a:lnTo>
                <a:lnTo>
                  <a:pt x="337832" y="59880"/>
                </a:lnTo>
                <a:lnTo>
                  <a:pt x="352044" y="62128"/>
                </a:lnTo>
                <a:lnTo>
                  <a:pt x="362813" y="69316"/>
                </a:lnTo>
                <a:lnTo>
                  <a:pt x="369646" y="82118"/>
                </a:lnTo>
                <a:lnTo>
                  <a:pt x="372033" y="101206"/>
                </a:lnTo>
                <a:lnTo>
                  <a:pt x="372033" y="5600"/>
                </a:lnTo>
                <a:lnTo>
                  <a:pt x="294830" y="7035"/>
                </a:lnTo>
                <a:lnTo>
                  <a:pt x="244170" y="60629"/>
                </a:lnTo>
                <a:lnTo>
                  <a:pt x="237617" y="105397"/>
                </a:lnTo>
                <a:lnTo>
                  <a:pt x="237617" y="323354"/>
                </a:lnTo>
                <a:lnTo>
                  <a:pt x="244170" y="368109"/>
                </a:lnTo>
                <a:lnTo>
                  <a:pt x="263423" y="401193"/>
                </a:lnTo>
                <a:lnTo>
                  <a:pt x="294830" y="421703"/>
                </a:lnTo>
                <a:lnTo>
                  <a:pt x="337832" y="428739"/>
                </a:lnTo>
                <a:lnTo>
                  <a:pt x="380834" y="421703"/>
                </a:lnTo>
                <a:lnTo>
                  <a:pt x="412242" y="401193"/>
                </a:lnTo>
                <a:lnTo>
                  <a:pt x="431063" y="368858"/>
                </a:lnTo>
                <a:lnTo>
                  <a:pt x="431507" y="368109"/>
                </a:lnTo>
                <a:lnTo>
                  <a:pt x="438048" y="323354"/>
                </a:lnTo>
                <a:lnTo>
                  <a:pt x="438048" y="105397"/>
                </a:lnTo>
                <a:close/>
              </a:path>
            </a:pathLst>
          </a:custGeom>
          <a:solidFill>
            <a:srgbClr val="000000">
              <a:alpha val="79998"/>
            </a:srgbClr>
          </a:solidFill>
        </p:spPr>
        <p:txBody>
          <a:bodyPr wrap="square" lIns="0" tIns="0" rIns="0" bIns="0" rtlCol="0"/>
          <a:lstStyle/>
          <a:p>
            <a:endParaRPr/>
          </a:p>
        </p:txBody>
      </p:sp>
      <p:sp>
        <p:nvSpPr>
          <p:cNvPr id="7" name="object 7"/>
          <p:cNvSpPr/>
          <p:nvPr/>
        </p:nvSpPr>
        <p:spPr>
          <a:xfrm>
            <a:off x="6596469" y="476249"/>
            <a:ext cx="690245" cy="419734"/>
          </a:xfrm>
          <a:custGeom>
            <a:avLst/>
            <a:gdLst/>
            <a:ahLst/>
            <a:cxnLst/>
            <a:rect l="l" t="t" r="r" b="b"/>
            <a:pathLst>
              <a:path w="690245" h="419734">
                <a:moveTo>
                  <a:pt x="209423" y="0"/>
                </a:moveTo>
                <a:lnTo>
                  <a:pt x="150622" y="0"/>
                </a:lnTo>
                <a:lnTo>
                  <a:pt x="150622" y="250901"/>
                </a:lnTo>
                <a:lnTo>
                  <a:pt x="82816" y="0"/>
                </a:lnTo>
                <a:lnTo>
                  <a:pt x="0" y="0"/>
                </a:lnTo>
                <a:lnTo>
                  <a:pt x="0" y="419163"/>
                </a:lnTo>
                <a:lnTo>
                  <a:pt x="59410" y="419163"/>
                </a:lnTo>
                <a:lnTo>
                  <a:pt x="59410" y="115570"/>
                </a:lnTo>
                <a:lnTo>
                  <a:pt x="141617" y="419163"/>
                </a:lnTo>
                <a:lnTo>
                  <a:pt x="209423" y="419163"/>
                </a:lnTo>
                <a:lnTo>
                  <a:pt x="209423" y="0"/>
                </a:lnTo>
                <a:close/>
              </a:path>
              <a:path w="690245" h="419734">
                <a:moveTo>
                  <a:pt x="473443" y="0"/>
                </a:moveTo>
                <a:lnTo>
                  <a:pt x="412838" y="0"/>
                </a:lnTo>
                <a:lnTo>
                  <a:pt x="362432" y="341922"/>
                </a:lnTo>
                <a:lnTo>
                  <a:pt x="312026" y="0"/>
                </a:lnTo>
                <a:lnTo>
                  <a:pt x="245414" y="0"/>
                </a:lnTo>
                <a:lnTo>
                  <a:pt x="310222" y="419163"/>
                </a:lnTo>
                <a:lnTo>
                  <a:pt x="408635" y="419163"/>
                </a:lnTo>
                <a:lnTo>
                  <a:pt x="473443" y="0"/>
                </a:lnTo>
                <a:close/>
              </a:path>
              <a:path w="690245" h="419734">
                <a:moveTo>
                  <a:pt x="690067" y="508"/>
                </a:moveTo>
                <a:lnTo>
                  <a:pt x="510044" y="508"/>
                </a:lnTo>
                <a:lnTo>
                  <a:pt x="510044" y="60134"/>
                </a:lnTo>
                <a:lnTo>
                  <a:pt x="510044" y="176847"/>
                </a:lnTo>
                <a:lnTo>
                  <a:pt x="510044" y="236474"/>
                </a:lnTo>
                <a:lnTo>
                  <a:pt x="510044" y="359537"/>
                </a:lnTo>
                <a:lnTo>
                  <a:pt x="510044" y="419163"/>
                </a:lnTo>
                <a:lnTo>
                  <a:pt x="690067" y="419163"/>
                </a:lnTo>
                <a:lnTo>
                  <a:pt x="690067" y="359537"/>
                </a:lnTo>
                <a:lnTo>
                  <a:pt x="576046" y="359537"/>
                </a:lnTo>
                <a:lnTo>
                  <a:pt x="576046" y="236474"/>
                </a:lnTo>
                <a:lnTo>
                  <a:pt x="666661" y="236474"/>
                </a:lnTo>
                <a:lnTo>
                  <a:pt x="666661" y="176847"/>
                </a:lnTo>
                <a:lnTo>
                  <a:pt x="576046" y="176847"/>
                </a:lnTo>
                <a:lnTo>
                  <a:pt x="576046" y="60134"/>
                </a:lnTo>
                <a:lnTo>
                  <a:pt x="690067" y="60134"/>
                </a:lnTo>
                <a:lnTo>
                  <a:pt x="690067" y="508"/>
                </a:lnTo>
                <a:close/>
              </a:path>
            </a:pathLst>
          </a:custGeom>
          <a:solidFill>
            <a:srgbClr val="000000">
              <a:alpha val="79998"/>
            </a:srgbClr>
          </a:solidFill>
        </p:spPr>
        <p:txBody>
          <a:bodyPr wrap="square" lIns="0" tIns="0" rIns="0" bIns="0" rtlCol="0"/>
          <a:lstStyle/>
          <a:p>
            <a:endParaRPr/>
          </a:p>
        </p:txBody>
      </p:sp>
      <p:sp>
        <p:nvSpPr>
          <p:cNvPr id="8" name="object 8"/>
          <p:cNvSpPr/>
          <p:nvPr/>
        </p:nvSpPr>
        <p:spPr>
          <a:xfrm>
            <a:off x="7333348" y="471461"/>
            <a:ext cx="544195" cy="429259"/>
          </a:xfrm>
          <a:custGeom>
            <a:avLst/>
            <a:gdLst/>
            <a:ahLst/>
            <a:cxnLst/>
            <a:rect l="l" t="t" r="r" b="b"/>
            <a:pathLst>
              <a:path w="544195" h="429259">
                <a:moveTo>
                  <a:pt x="205219" y="423951"/>
                </a:moveTo>
                <a:lnTo>
                  <a:pt x="201307" y="412292"/>
                </a:lnTo>
                <a:lnTo>
                  <a:pt x="199148" y="400304"/>
                </a:lnTo>
                <a:lnTo>
                  <a:pt x="198221" y="387400"/>
                </a:lnTo>
                <a:lnTo>
                  <a:pt x="198018" y="373049"/>
                </a:lnTo>
                <a:lnTo>
                  <a:pt x="198018" y="308381"/>
                </a:lnTo>
                <a:lnTo>
                  <a:pt x="195821" y="277939"/>
                </a:lnTo>
                <a:lnTo>
                  <a:pt x="188709" y="253288"/>
                </a:lnTo>
                <a:lnTo>
                  <a:pt x="188493" y="252552"/>
                </a:lnTo>
                <a:lnTo>
                  <a:pt x="174980" y="232765"/>
                </a:lnTo>
                <a:lnTo>
                  <a:pt x="154216" y="219163"/>
                </a:lnTo>
                <a:lnTo>
                  <a:pt x="173367" y="206133"/>
                </a:lnTo>
                <a:lnTo>
                  <a:pt x="182638" y="193421"/>
                </a:lnTo>
                <a:lnTo>
                  <a:pt x="186842" y="187655"/>
                </a:lnTo>
                <a:lnTo>
                  <a:pt x="194805" y="163677"/>
                </a:lnTo>
                <a:lnTo>
                  <a:pt x="197421" y="134137"/>
                </a:lnTo>
                <a:lnTo>
                  <a:pt x="197421" y="101206"/>
                </a:lnTo>
                <a:lnTo>
                  <a:pt x="192532" y="64668"/>
                </a:lnTo>
                <a:lnTo>
                  <a:pt x="191757" y="58851"/>
                </a:lnTo>
                <a:lnTo>
                  <a:pt x="174167" y="28740"/>
                </a:lnTo>
                <a:lnTo>
                  <a:pt x="143751" y="10756"/>
                </a:lnTo>
                <a:lnTo>
                  <a:pt x="131406" y="9093"/>
                </a:lnTo>
                <a:lnTo>
                  <a:pt x="131406" y="107784"/>
                </a:lnTo>
                <a:lnTo>
                  <a:pt x="131406" y="149098"/>
                </a:lnTo>
                <a:lnTo>
                  <a:pt x="128689" y="170180"/>
                </a:lnTo>
                <a:lnTo>
                  <a:pt x="120840" y="183832"/>
                </a:lnTo>
                <a:lnTo>
                  <a:pt x="108369" y="191211"/>
                </a:lnTo>
                <a:lnTo>
                  <a:pt x="91808" y="193421"/>
                </a:lnTo>
                <a:lnTo>
                  <a:pt x="66001" y="193421"/>
                </a:lnTo>
                <a:lnTo>
                  <a:pt x="66001" y="64668"/>
                </a:lnTo>
                <a:lnTo>
                  <a:pt x="97802" y="64668"/>
                </a:lnTo>
                <a:lnTo>
                  <a:pt x="112928" y="67195"/>
                </a:lnTo>
                <a:lnTo>
                  <a:pt x="123380" y="75006"/>
                </a:lnTo>
                <a:lnTo>
                  <a:pt x="129451" y="88417"/>
                </a:lnTo>
                <a:lnTo>
                  <a:pt x="131406" y="107784"/>
                </a:lnTo>
                <a:lnTo>
                  <a:pt x="131406" y="9093"/>
                </a:lnTo>
                <a:lnTo>
                  <a:pt x="99606" y="4787"/>
                </a:lnTo>
                <a:lnTo>
                  <a:pt x="0" y="4787"/>
                </a:lnTo>
                <a:lnTo>
                  <a:pt x="0" y="423951"/>
                </a:lnTo>
                <a:lnTo>
                  <a:pt x="66001" y="423951"/>
                </a:lnTo>
                <a:lnTo>
                  <a:pt x="66001" y="253288"/>
                </a:lnTo>
                <a:lnTo>
                  <a:pt x="88811" y="253288"/>
                </a:lnTo>
                <a:lnTo>
                  <a:pt x="129476" y="281838"/>
                </a:lnTo>
                <a:lnTo>
                  <a:pt x="132029" y="373049"/>
                </a:lnTo>
                <a:lnTo>
                  <a:pt x="132448" y="393382"/>
                </a:lnTo>
                <a:lnTo>
                  <a:pt x="133667" y="406958"/>
                </a:lnTo>
                <a:lnTo>
                  <a:pt x="135559" y="416153"/>
                </a:lnTo>
                <a:lnTo>
                  <a:pt x="138010" y="423951"/>
                </a:lnTo>
                <a:lnTo>
                  <a:pt x="205219" y="423951"/>
                </a:lnTo>
                <a:close/>
              </a:path>
              <a:path w="544195" h="429259">
                <a:moveTo>
                  <a:pt x="433844" y="323354"/>
                </a:moveTo>
                <a:lnTo>
                  <a:pt x="426694" y="277863"/>
                </a:lnTo>
                <a:lnTo>
                  <a:pt x="408266" y="242023"/>
                </a:lnTo>
                <a:lnTo>
                  <a:pt x="383070" y="212788"/>
                </a:lnTo>
                <a:lnTo>
                  <a:pt x="355600" y="187134"/>
                </a:lnTo>
                <a:lnTo>
                  <a:pt x="330403" y="162001"/>
                </a:lnTo>
                <a:lnTo>
                  <a:pt x="311975" y="134366"/>
                </a:lnTo>
                <a:lnTo>
                  <a:pt x="304825" y="101206"/>
                </a:lnTo>
                <a:lnTo>
                  <a:pt x="307035" y="82118"/>
                </a:lnTo>
                <a:lnTo>
                  <a:pt x="313448" y="69316"/>
                </a:lnTo>
                <a:lnTo>
                  <a:pt x="323811" y="62128"/>
                </a:lnTo>
                <a:lnTo>
                  <a:pt x="337832" y="59880"/>
                </a:lnTo>
                <a:lnTo>
                  <a:pt x="351853" y="62128"/>
                </a:lnTo>
                <a:lnTo>
                  <a:pt x="362204" y="69316"/>
                </a:lnTo>
                <a:lnTo>
                  <a:pt x="368630" y="82118"/>
                </a:lnTo>
                <a:lnTo>
                  <a:pt x="370840" y="101206"/>
                </a:lnTo>
                <a:lnTo>
                  <a:pt x="370840" y="118567"/>
                </a:lnTo>
                <a:lnTo>
                  <a:pt x="433247" y="118567"/>
                </a:lnTo>
                <a:lnTo>
                  <a:pt x="433247" y="105397"/>
                </a:lnTo>
                <a:lnTo>
                  <a:pt x="427088" y="60629"/>
                </a:lnTo>
                <a:lnTo>
                  <a:pt x="408711" y="27546"/>
                </a:lnTo>
                <a:lnTo>
                  <a:pt x="378307" y="7035"/>
                </a:lnTo>
                <a:lnTo>
                  <a:pt x="336029" y="0"/>
                </a:lnTo>
                <a:lnTo>
                  <a:pt x="293751" y="7035"/>
                </a:lnTo>
                <a:lnTo>
                  <a:pt x="263347" y="27546"/>
                </a:lnTo>
                <a:lnTo>
                  <a:pt x="244983" y="60629"/>
                </a:lnTo>
                <a:lnTo>
                  <a:pt x="238823" y="105397"/>
                </a:lnTo>
                <a:lnTo>
                  <a:pt x="245960" y="150876"/>
                </a:lnTo>
                <a:lnTo>
                  <a:pt x="264401" y="186728"/>
                </a:lnTo>
                <a:lnTo>
                  <a:pt x="289598" y="215950"/>
                </a:lnTo>
                <a:lnTo>
                  <a:pt x="317055" y="241617"/>
                </a:lnTo>
                <a:lnTo>
                  <a:pt x="342252" y="266738"/>
                </a:lnTo>
                <a:lnTo>
                  <a:pt x="360692" y="294373"/>
                </a:lnTo>
                <a:lnTo>
                  <a:pt x="367830" y="327545"/>
                </a:lnTo>
                <a:lnTo>
                  <a:pt x="365442" y="346544"/>
                </a:lnTo>
                <a:lnTo>
                  <a:pt x="358609" y="359130"/>
                </a:lnTo>
                <a:lnTo>
                  <a:pt x="347840" y="366115"/>
                </a:lnTo>
                <a:lnTo>
                  <a:pt x="333629" y="368261"/>
                </a:lnTo>
                <a:lnTo>
                  <a:pt x="319430" y="366115"/>
                </a:lnTo>
                <a:lnTo>
                  <a:pt x="308648" y="359130"/>
                </a:lnTo>
                <a:lnTo>
                  <a:pt x="301815" y="346544"/>
                </a:lnTo>
                <a:lnTo>
                  <a:pt x="299427" y="327545"/>
                </a:lnTo>
                <a:lnTo>
                  <a:pt x="299427" y="297611"/>
                </a:lnTo>
                <a:lnTo>
                  <a:pt x="237020" y="297611"/>
                </a:lnTo>
                <a:lnTo>
                  <a:pt x="237020" y="323354"/>
                </a:lnTo>
                <a:lnTo>
                  <a:pt x="243281" y="368109"/>
                </a:lnTo>
                <a:lnTo>
                  <a:pt x="261924" y="401193"/>
                </a:lnTo>
                <a:lnTo>
                  <a:pt x="292709" y="421703"/>
                </a:lnTo>
                <a:lnTo>
                  <a:pt x="335432" y="428739"/>
                </a:lnTo>
                <a:lnTo>
                  <a:pt x="378142" y="421703"/>
                </a:lnTo>
                <a:lnTo>
                  <a:pt x="408940" y="401193"/>
                </a:lnTo>
                <a:lnTo>
                  <a:pt x="427583" y="368109"/>
                </a:lnTo>
                <a:lnTo>
                  <a:pt x="433844" y="323354"/>
                </a:lnTo>
                <a:close/>
              </a:path>
              <a:path w="544195" h="429259">
                <a:moveTo>
                  <a:pt x="543661" y="4787"/>
                </a:moveTo>
                <a:lnTo>
                  <a:pt x="477647" y="4787"/>
                </a:lnTo>
                <a:lnTo>
                  <a:pt x="477647" y="423951"/>
                </a:lnTo>
                <a:lnTo>
                  <a:pt x="543661" y="423951"/>
                </a:lnTo>
                <a:lnTo>
                  <a:pt x="543661" y="4787"/>
                </a:lnTo>
                <a:close/>
              </a:path>
            </a:pathLst>
          </a:custGeom>
          <a:solidFill>
            <a:srgbClr val="000000">
              <a:alpha val="79998"/>
            </a:srgbClr>
          </a:solidFill>
        </p:spPr>
        <p:txBody>
          <a:bodyPr wrap="square" lIns="0" tIns="0" rIns="0" bIns="0" rtlCol="0"/>
          <a:lstStyle/>
          <a:p>
            <a:endParaRPr/>
          </a:p>
        </p:txBody>
      </p:sp>
      <p:sp>
        <p:nvSpPr>
          <p:cNvPr id="9" name="object 9"/>
          <p:cNvSpPr/>
          <p:nvPr/>
        </p:nvSpPr>
        <p:spPr>
          <a:xfrm>
            <a:off x="7925632" y="471459"/>
            <a:ext cx="200660" cy="429259"/>
          </a:xfrm>
          <a:custGeom>
            <a:avLst/>
            <a:gdLst/>
            <a:ahLst/>
            <a:cxnLst/>
            <a:rect l="l" t="t" r="r" b="b"/>
            <a:pathLst>
              <a:path w="200659" h="429259">
                <a:moveTo>
                  <a:pt x="100212" y="428739"/>
                </a:moveTo>
                <a:lnTo>
                  <a:pt x="57213" y="421703"/>
                </a:lnTo>
                <a:lnTo>
                  <a:pt x="25803" y="401194"/>
                </a:lnTo>
                <a:lnTo>
                  <a:pt x="6544" y="368110"/>
                </a:lnTo>
                <a:lnTo>
                  <a:pt x="0" y="323350"/>
                </a:lnTo>
                <a:lnTo>
                  <a:pt x="0" y="105388"/>
                </a:lnTo>
                <a:lnTo>
                  <a:pt x="6544" y="60628"/>
                </a:lnTo>
                <a:lnTo>
                  <a:pt x="25803" y="27544"/>
                </a:lnTo>
                <a:lnTo>
                  <a:pt x="57213" y="7035"/>
                </a:lnTo>
                <a:lnTo>
                  <a:pt x="100212" y="0"/>
                </a:lnTo>
                <a:lnTo>
                  <a:pt x="143211" y="7035"/>
                </a:lnTo>
                <a:lnTo>
                  <a:pt x="174621" y="27544"/>
                </a:lnTo>
                <a:lnTo>
                  <a:pt x="193444" y="59879"/>
                </a:lnTo>
                <a:lnTo>
                  <a:pt x="100212" y="59879"/>
                </a:lnTo>
                <a:lnTo>
                  <a:pt x="86007" y="62125"/>
                </a:lnTo>
                <a:lnTo>
                  <a:pt x="75234" y="69310"/>
                </a:lnTo>
                <a:lnTo>
                  <a:pt x="68399" y="82110"/>
                </a:lnTo>
                <a:lnTo>
                  <a:pt x="66008" y="101196"/>
                </a:lnTo>
                <a:lnTo>
                  <a:pt x="66008" y="327542"/>
                </a:lnTo>
                <a:lnTo>
                  <a:pt x="68399" y="346629"/>
                </a:lnTo>
                <a:lnTo>
                  <a:pt x="75234" y="359428"/>
                </a:lnTo>
                <a:lnTo>
                  <a:pt x="86007" y="366614"/>
                </a:lnTo>
                <a:lnTo>
                  <a:pt x="100212" y="368859"/>
                </a:lnTo>
                <a:lnTo>
                  <a:pt x="193444" y="368859"/>
                </a:lnTo>
                <a:lnTo>
                  <a:pt x="174621" y="401194"/>
                </a:lnTo>
                <a:lnTo>
                  <a:pt x="143211" y="421703"/>
                </a:lnTo>
                <a:lnTo>
                  <a:pt x="100212" y="428739"/>
                </a:lnTo>
                <a:close/>
              </a:path>
              <a:path w="200659" h="429259">
                <a:moveTo>
                  <a:pt x="193444" y="368859"/>
                </a:moveTo>
                <a:lnTo>
                  <a:pt x="100212" y="368859"/>
                </a:lnTo>
                <a:lnTo>
                  <a:pt x="114417" y="366614"/>
                </a:lnTo>
                <a:lnTo>
                  <a:pt x="125190" y="359428"/>
                </a:lnTo>
                <a:lnTo>
                  <a:pt x="132025" y="346629"/>
                </a:lnTo>
                <a:lnTo>
                  <a:pt x="134416" y="327542"/>
                </a:lnTo>
                <a:lnTo>
                  <a:pt x="134416" y="101196"/>
                </a:lnTo>
                <a:lnTo>
                  <a:pt x="132025" y="82110"/>
                </a:lnTo>
                <a:lnTo>
                  <a:pt x="125190" y="69310"/>
                </a:lnTo>
                <a:lnTo>
                  <a:pt x="114417" y="62125"/>
                </a:lnTo>
                <a:lnTo>
                  <a:pt x="100212" y="59879"/>
                </a:lnTo>
                <a:lnTo>
                  <a:pt x="193444" y="59879"/>
                </a:lnTo>
                <a:lnTo>
                  <a:pt x="193880" y="60628"/>
                </a:lnTo>
                <a:lnTo>
                  <a:pt x="200425" y="105388"/>
                </a:lnTo>
                <a:lnTo>
                  <a:pt x="200425" y="323350"/>
                </a:lnTo>
                <a:lnTo>
                  <a:pt x="193880" y="368110"/>
                </a:lnTo>
                <a:lnTo>
                  <a:pt x="193444" y="368859"/>
                </a:lnTo>
                <a:close/>
              </a:path>
            </a:pathLst>
          </a:custGeom>
          <a:solidFill>
            <a:srgbClr val="000000">
              <a:alpha val="79998"/>
            </a:srgbClr>
          </a:solidFill>
        </p:spPr>
        <p:txBody>
          <a:bodyPr wrap="square" lIns="0" tIns="0" rIns="0" bIns="0" rtlCol="0"/>
          <a:lstStyle/>
          <a:p>
            <a:endParaRPr/>
          </a:p>
        </p:txBody>
      </p:sp>
      <p:sp>
        <p:nvSpPr>
          <p:cNvPr id="10" name="object 10"/>
          <p:cNvSpPr/>
          <p:nvPr/>
        </p:nvSpPr>
        <p:spPr>
          <a:xfrm>
            <a:off x="8174059" y="476249"/>
            <a:ext cx="209550" cy="419734"/>
          </a:xfrm>
          <a:custGeom>
            <a:avLst/>
            <a:gdLst/>
            <a:ahLst/>
            <a:cxnLst/>
            <a:rect l="l" t="t" r="r" b="b"/>
            <a:pathLst>
              <a:path w="209550" h="419734">
                <a:moveTo>
                  <a:pt x="209426" y="419158"/>
                </a:moveTo>
                <a:lnTo>
                  <a:pt x="141617" y="419158"/>
                </a:lnTo>
                <a:lnTo>
                  <a:pt x="59407" y="115567"/>
                </a:lnTo>
                <a:lnTo>
                  <a:pt x="59407" y="419158"/>
                </a:lnTo>
                <a:lnTo>
                  <a:pt x="0" y="419158"/>
                </a:lnTo>
                <a:lnTo>
                  <a:pt x="0" y="0"/>
                </a:lnTo>
                <a:lnTo>
                  <a:pt x="82810" y="0"/>
                </a:lnTo>
                <a:lnTo>
                  <a:pt x="150618" y="250896"/>
                </a:lnTo>
                <a:lnTo>
                  <a:pt x="150618" y="0"/>
                </a:lnTo>
                <a:lnTo>
                  <a:pt x="209426" y="0"/>
                </a:lnTo>
                <a:lnTo>
                  <a:pt x="209426" y="419158"/>
                </a:lnTo>
                <a:close/>
              </a:path>
            </a:pathLst>
          </a:custGeom>
          <a:solidFill>
            <a:srgbClr val="000000">
              <a:alpha val="79998"/>
            </a:srgbClr>
          </a:solidFill>
        </p:spPr>
        <p:txBody>
          <a:bodyPr wrap="square" lIns="0" tIns="0" rIns="0" bIns="0" rtlCol="0"/>
          <a:lstStyle/>
          <a:p>
            <a:endParaRPr/>
          </a:p>
        </p:txBody>
      </p:sp>
      <p:sp>
        <p:nvSpPr>
          <p:cNvPr id="11" name="object 11"/>
          <p:cNvSpPr/>
          <p:nvPr/>
        </p:nvSpPr>
        <p:spPr>
          <a:xfrm>
            <a:off x="4604969" y="1524577"/>
            <a:ext cx="2878666" cy="45627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91799" y="471459"/>
            <a:ext cx="196850" cy="429259"/>
          </a:xfrm>
          <a:custGeom>
            <a:avLst/>
            <a:gdLst/>
            <a:ahLst/>
            <a:cxnLst/>
            <a:rect l="l" t="t" r="r" b="b"/>
            <a:pathLst>
              <a:path w="196850" h="429259">
                <a:moveTo>
                  <a:pt x="98412" y="428739"/>
                </a:moveTo>
                <a:lnTo>
                  <a:pt x="55694" y="421703"/>
                </a:lnTo>
                <a:lnTo>
                  <a:pt x="24903" y="401194"/>
                </a:lnTo>
                <a:lnTo>
                  <a:pt x="6263" y="368111"/>
                </a:lnTo>
                <a:lnTo>
                  <a:pt x="0" y="323350"/>
                </a:lnTo>
                <a:lnTo>
                  <a:pt x="0" y="105388"/>
                </a:lnTo>
                <a:lnTo>
                  <a:pt x="6263" y="60628"/>
                </a:lnTo>
                <a:lnTo>
                  <a:pt x="24903" y="27544"/>
                </a:lnTo>
                <a:lnTo>
                  <a:pt x="55694" y="7035"/>
                </a:lnTo>
                <a:lnTo>
                  <a:pt x="98412" y="0"/>
                </a:lnTo>
                <a:lnTo>
                  <a:pt x="141130" y="7035"/>
                </a:lnTo>
                <a:lnTo>
                  <a:pt x="171921" y="27544"/>
                </a:lnTo>
                <a:lnTo>
                  <a:pt x="190561" y="60628"/>
                </a:lnTo>
                <a:lnTo>
                  <a:pt x="196824" y="105388"/>
                </a:lnTo>
                <a:lnTo>
                  <a:pt x="196824" y="146106"/>
                </a:lnTo>
                <a:lnTo>
                  <a:pt x="134416" y="146106"/>
                </a:lnTo>
                <a:lnTo>
                  <a:pt x="134416" y="101196"/>
                </a:lnTo>
                <a:lnTo>
                  <a:pt x="132025" y="82110"/>
                </a:lnTo>
                <a:lnTo>
                  <a:pt x="125190" y="69310"/>
                </a:lnTo>
                <a:lnTo>
                  <a:pt x="114417" y="62125"/>
                </a:lnTo>
                <a:lnTo>
                  <a:pt x="100212" y="59879"/>
                </a:lnTo>
                <a:lnTo>
                  <a:pt x="86007" y="62125"/>
                </a:lnTo>
                <a:lnTo>
                  <a:pt x="75234" y="69310"/>
                </a:lnTo>
                <a:lnTo>
                  <a:pt x="68399" y="82110"/>
                </a:lnTo>
                <a:lnTo>
                  <a:pt x="66008" y="101196"/>
                </a:lnTo>
                <a:lnTo>
                  <a:pt x="66008" y="327542"/>
                </a:lnTo>
                <a:lnTo>
                  <a:pt x="68399" y="346535"/>
                </a:lnTo>
                <a:lnTo>
                  <a:pt x="75234" y="359129"/>
                </a:lnTo>
                <a:lnTo>
                  <a:pt x="86007" y="366108"/>
                </a:lnTo>
                <a:lnTo>
                  <a:pt x="100212" y="368260"/>
                </a:lnTo>
                <a:lnTo>
                  <a:pt x="114417" y="366108"/>
                </a:lnTo>
                <a:lnTo>
                  <a:pt x="125190" y="359129"/>
                </a:lnTo>
                <a:lnTo>
                  <a:pt x="132025" y="346535"/>
                </a:lnTo>
                <a:lnTo>
                  <a:pt x="134416" y="327542"/>
                </a:lnTo>
                <a:lnTo>
                  <a:pt x="134416" y="250297"/>
                </a:lnTo>
                <a:lnTo>
                  <a:pt x="104413" y="250297"/>
                </a:lnTo>
                <a:lnTo>
                  <a:pt x="104413" y="190417"/>
                </a:lnTo>
                <a:lnTo>
                  <a:pt x="196824" y="190417"/>
                </a:lnTo>
                <a:lnTo>
                  <a:pt x="196824" y="323350"/>
                </a:lnTo>
                <a:lnTo>
                  <a:pt x="190561" y="368111"/>
                </a:lnTo>
                <a:lnTo>
                  <a:pt x="171921" y="401194"/>
                </a:lnTo>
                <a:lnTo>
                  <a:pt x="141130" y="421703"/>
                </a:lnTo>
                <a:lnTo>
                  <a:pt x="98412" y="428739"/>
                </a:lnTo>
                <a:close/>
              </a:path>
            </a:pathLst>
          </a:custGeom>
          <a:solidFill>
            <a:srgbClr val="000000">
              <a:alpha val="79998"/>
            </a:srgbClr>
          </a:solidFill>
        </p:spPr>
        <p:txBody>
          <a:bodyPr wrap="square" lIns="0" tIns="0" rIns="0" bIns="0" rtlCol="0"/>
          <a:lstStyle/>
          <a:p>
            <a:endParaRPr/>
          </a:p>
        </p:txBody>
      </p:sp>
      <p:sp>
        <p:nvSpPr>
          <p:cNvPr id="3" name="object 3"/>
          <p:cNvSpPr/>
          <p:nvPr/>
        </p:nvSpPr>
        <p:spPr>
          <a:xfrm>
            <a:off x="5637225" y="476249"/>
            <a:ext cx="700405" cy="419734"/>
          </a:xfrm>
          <a:custGeom>
            <a:avLst/>
            <a:gdLst/>
            <a:ahLst/>
            <a:cxnLst/>
            <a:rect l="l" t="t" r="r" b="b"/>
            <a:pathLst>
              <a:path w="700404" h="419734">
                <a:moveTo>
                  <a:pt x="205219" y="419163"/>
                </a:moveTo>
                <a:lnTo>
                  <a:pt x="201320" y="407504"/>
                </a:lnTo>
                <a:lnTo>
                  <a:pt x="199148" y="395516"/>
                </a:lnTo>
                <a:lnTo>
                  <a:pt x="198221" y="382612"/>
                </a:lnTo>
                <a:lnTo>
                  <a:pt x="198018" y="368261"/>
                </a:lnTo>
                <a:lnTo>
                  <a:pt x="198018" y="303593"/>
                </a:lnTo>
                <a:lnTo>
                  <a:pt x="195821" y="273151"/>
                </a:lnTo>
                <a:lnTo>
                  <a:pt x="188709" y="248500"/>
                </a:lnTo>
                <a:lnTo>
                  <a:pt x="188493" y="247764"/>
                </a:lnTo>
                <a:lnTo>
                  <a:pt x="174980" y="227977"/>
                </a:lnTo>
                <a:lnTo>
                  <a:pt x="154216" y="214376"/>
                </a:lnTo>
                <a:lnTo>
                  <a:pt x="173367" y="201345"/>
                </a:lnTo>
                <a:lnTo>
                  <a:pt x="182638" y="188633"/>
                </a:lnTo>
                <a:lnTo>
                  <a:pt x="186842" y="182867"/>
                </a:lnTo>
                <a:lnTo>
                  <a:pt x="194805" y="158889"/>
                </a:lnTo>
                <a:lnTo>
                  <a:pt x="197421" y="129349"/>
                </a:lnTo>
                <a:lnTo>
                  <a:pt x="197421" y="96418"/>
                </a:lnTo>
                <a:lnTo>
                  <a:pt x="191757" y="54063"/>
                </a:lnTo>
                <a:lnTo>
                  <a:pt x="143751" y="5969"/>
                </a:lnTo>
                <a:lnTo>
                  <a:pt x="131419" y="4305"/>
                </a:lnTo>
                <a:lnTo>
                  <a:pt x="131419" y="102997"/>
                </a:lnTo>
                <a:lnTo>
                  <a:pt x="131419" y="144310"/>
                </a:lnTo>
                <a:lnTo>
                  <a:pt x="128689" y="165392"/>
                </a:lnTo>
                <a:lnTo>
                  <a:pt x="120840" y="179044"/>
                </a:lnTo>
                <a:lnTo>
                  <a:pt x="108381" y="186423"/>
                </a:lnTo>
                <a:lnTo>
                  <a:pt x="91808" y="188633"/>
                </a:lnTo>
                <a:lnTo>
                  <a:pt x="66001" y="188633"/>
                </a:lnTo>
                <a:lnTo>
                  <a:pt x="66001" y="59880"/>
                </a:lnTo>
                <a:lnTo>
                  <a:pt x="97815" y="59880"/>
                </a:lnTo>
                <a:lnTo>
                  <a:pt x="112928" y="62407"/>
                </a:lnTo>
                <a:lnTo>
                  <a:pt x="123393" y="70218"/>
                </a:lnTo>
                <a:lnTo>
                  <a:pt x="129451" y="83629"/>
                </a:lnTo>
                <a:lnTo>
                  <a:pt x="131419" y="102997"/>
                </a:lnTo>
                <a:lnTo>
                  <a:pt x="131419" y="4305"/>
                </a:lnTo>
                <a:lnTo>
                  <a:pt x="99606" y="0"/>
                </a:lnTo>
                <a:lnTo>
                  <a:pt x="0" y="0"/>
                </a:lnTo>
                <a:lnTo>
                  <a:pt x="0" y="419163"/>
                </a:lnTo>
                <a:lnTo>
                  <a:pt x="66001" y="419163"/>
                </a:lnTo>
                <a:lnTo>
                  <a:pt x="66001" y="248500"/>
                </a:lnTo>
                <a:lnTo>
                  <a:pt x="88811" y="248500"/>
                </a:lnTo>
                <a:lnTo>
                  <a:pt x="129489" y="277050"/>
                </a:lnTo>
                <a:lnTo>
                  <a:pt x="132029" y="368261"/>
                </a:lnTo>
                <a:lnTo>
                  <a:pt x="132448" y="388594"/>
                </a:lnTo>
                <a:lnTo>
                  <a:pt x="133667" y="402170"/>
                </a:lnTo>
                <a:lnTo>
                  <a:pt x="135559" y="411365"/>
                </a:lnTo>
                <a:lnTo>
                  <a:pt x="138010" y="419163"/>
                </a:lnTo>
                <a:lnTo>
                  <a:pt x="205219" y="419163"/>
                </a:lnTo>
                <a:close/>
              </a:path>
              <a:path w="700404" h="419734">
                <a:moveTo>
                  <a:pt x="460883" y="419163"/>
                </a:moveTo>
                <a:lnTo>
                  <a:pt x="448691" y="343115"/>
                </a:lnTo>
                <a:lnTo>
                  <a:pt x="439559" y="286232"/>
                </a:lnTo>
                <a:lnTo>
                  <a:pt x="405574" y="74256"/>
                </a:lnTo>
                <a:lnTo>
                  <a:pt x="393674" y="0"/>
                </a:lnTo>
                <a:lnTo>
                  <a:pt x="373862" y="0"/>
                </a:lnTo>
                <a:lnTo>
                  <a:pt x="373862" y="286232"/>
                </a:lnTo>
                <a:lnTo>
                  <a:pt x="310261" y="286232"/>
                </a:lnTo>
                <a:lnTo>
                  <a:pt x="342061" y="74256"/>
                </a:lnTo>
                <a:lnTo>
                  <a:pt x="373862" y="286232"/>
                </a:lnTo>
                <a:lnTo>
                  <a:pt x="373862" y="0"/>
                </a:lnTo>
                <a:lnTo>
                  <a:pt x="297053" y="0"/>
                </a:lnTo>
                <a:lnTo>
                  <a:pt x="229844" y="419163"/>
                </a:lnTo>
                <a:lnTo>
                  <a:pt x="290461" y="419163"/>
                </a:lnTo>
                <a:lnTo>
                  <a:pt x="301853" y="343115"/>
                </a:lnTo>
                <a:lnTo>
                  <a:pt x="382866" y="343115"/>
                </a:lnTo>
                <a:lnTo>
                  <a:pt x="394271" y="419163"/>
                </a:lnTo>
                <a:lnTo>
                  <a:pt x="460883" y="419163"/>
                </a:lnTo>
                <a:close/>
              </a:path>
              <a:path w="700404" h="419734">
                <a:moveTo>
                  <a:pt x="700290" y="103593"/>
                </a:moveTo>
                <a:lnTo>
                  <a:pt x="694296" y="59880"/>
                </a:lnTo>
                <a:lnTo>
                  <a:pt x="694194" y="59118"/>
                </a:lnTo>
                <a:lnTo>
                  <a:pt x="675830" y="26657"/>
                </a:lnTo>
                <a:lnTo>
                  <a:pt x="645096" y="6756"/>
                </a:lnTo>
                <a:lnTo>
                  <a:pt x="634276" y="5067"/>
                </a:lnTo>
                <a:lnTo>
                  <a:pt x="634276" y="100609"/>
                </a:lnTo>
                <a:lnTo>
                  <a:pt x="634276" y="318566"/>
                </a:lnTo>
                <a:lnTo>
                  <a:pt x="631977" y="337553"/>
                </a:lnTo>
                <a:lnTo>
                  <a:pt x="625348" y="350151"/>
                </a:lnTo>
                <a:lnTo>
                  <a:pt x="614781" y="357136"/>
                </a:lnTo>
                <a:lnTo>
                  <a:pt x="600671" y="359283"/>
                </a:lnTo>
                <a:lnTo>
                  <a:pt x="563473" y="359283"/>
                </a:lnTo>
                <a:lnTo>
                  <a:pt x="563473" y="59880"/>
                </a:lnTo>
                <a:lnTo>
                  <a:pt x="600671" y="59880"/>
                </a:lnTo>
                <a:lnTo>
                  <a:pt x="614781" y="62039"/>
                </a:lnTo>
                <a:lnTo>
                  <a:pt x="625348" y="69011"/>
                </a:lnTo>
                <a:lnTo>
                  <a:pt x="631977" y="81610"/>
                </a:lnTo>
                <a:lnTo>
                  <a:pt x="634276" y="100609"/>
                </a:lnTo>
                <a:lnTo>
                  <a:pt x="634276" y="5067"/>
                </a:lnTo>
                <a:lnTo>
                  <a:pt x="601878" y="0"/>
                </a:lnTo>
                <a:lnTo>
                  <a:pt x="497459" y="0"/>
                </a:lnTo>
                <a:lnTo>
                  <a:pt x="497459" y="419163"/>
                </a:lnTo>
                <a:lnTo>
                  <a:pt x="601878" y="419163"/>
                </a:lnTo>
                <a:lnTo>
                  <a:pt x="645096" y="412407"/>
                </a:lnTo>
                <a:lnTo>
                  <a:pt x="675830" y="392518"/>
                </a:lnTo>
                <a:lnTo>
                  <a:pt x="694194" y="360057"/>
                </a:lnTo>
                <a:lnTo>
                  <a:pt x="694296" y="359283"/>
                </a:lnTo>
                <a:lnTo>
                  <a:pt x="700290" y="315569"/>
                </a:lnTo>
                <a:lnTo>
                  <a:pt x="700290" y="103593"/>
                </a:lnTo>
                <a:close/>
              </a:path>
            </a:pathLst>
          </a:custGeom>
          <a:solidFill>
            <a:srgbClr val="000000">
              <a:alpha val="79998"/>
            </a:srgbClr>
          </a:solidFill>
        </p:spPr>
        <p:txBody>
          <a:bodyPr wrap="square" lIns="0" tIns="0" rIns="0" bIns="0" rtlCol="0"/>
          <a:lstStyle/>
          <a:p>
            <a:endParaRPr/>
          </a:p>
        </p:txBody>
      </p:sp>
      <p:sp>
        <p:nvSpPr>
          <p:cNvPr id="4" name="object 4"/>
          <p:cNvSpPr/>
          <p:nvPr/>
        </p:nvSpPr>
        <p:spPr>
          <a:xfrm>
            <a:off x="6385535" y="471461"/>
            <a:ext cx="414020" cy="429259"/>
          </a:xfrm>
          <a:custGeom>
            <a:avLst/>
            <a:gdLst/>
            <a:ahLst/>
            <a:cxnLst/>
            <a:rect l="l" t="t" r="r" b="b"/>
            <a:pathLst>
              <a:path w="414020" h="429259">
                <a:moveTo>
                  <a:pt x="180022" y="5295"/>
                </a:moveTo>
                <a:lnTo>
                  <a:pt x="0" y="5295"/>
                </a:lnTo>
                <a:lnTo>
                  <a:pt x="0" y="64922"/>
                </a:lnTo>
                <a:lnTo>
                  <a:pt x="0" y="181635"/>
                </a:lnTo>
                <a:lnTo>
                  <a:pt x="0" y="241261"/>
                </a:lnTo>
                <a:lnTo>
                  <a:pt x="0" y="364324"/>
                </a:lnTo>
                <a:lnTo>
                  <a:pt x="0" y="423951"/>
                </a:lnTo>
                <a:lnTo>
                  <a:pt x="180022" y="423951"/>
                </a:lnTo>
                <a:lnTo>
                  <a:pt x="180022" y="364324"/>
                </a:lnTo>
                <a:lnTo>
                  <a:pt x="66014" y="364324"/>
                </a:lnTo>
                <a:lnTo>
                  <a:pt x="66014" y="241261"/>
                </a:lnTo>
                <a:lnTo>
                  <a:pt x="156629" y="241261"/>
                </a:lnTo>
                <a:lnTo>
                  <a:pt x="156629" y="181635"/>
                </a:lnTo>
                <a:lnTo>
                  <a:pt x="66014" y="181635"/>
                </a:lnTo>
                <a:lnTo>
                  <a:pt x="66014" y="64922"/>
                </a:lnTo>
                <a:lnTo>
                  <a:pt x="180022" y="64922"/>
                </a:lnTo>
                <a:lnTo>
                  <a:pt x="180022" y="5295"/>
                </a:lnTo>
                <a:close/>
              </a:path>
              <a:path w="414020" h="429259">
                <a:moveTo>
                  <a:pt x="413461" y="323354"/>
                </a:moveTo>
                <a:lnTo>
                  <a:pt x="406311" y="277863"/>
                </a:lnTo>
                <a:lnTo>
                  <a:pt x="387883" y="242023"/>
                </a:lnTo>
                <a:lnTo>
                  <a:pt x="362686" y="212788"/>
                </a:lnTo>
                <a:lnTo>
                  <a:pt x="335216" y="187134"/>
                </a:lnTo>
                <a:lnTo>
                  <a:pt x="310019" y="162001"/>
                </a:lnTo>
                <a:lnTo>
                  <a:pt x="291592" y="134366"/>
                </a:lnTo>
                <a:lnTo>
                  <a:pt x="284441" y="101206"/>
                </a:lnTo>
                <a:lnTo>
                  <a:pt x="286651" y="82118"/>
                </a:lnTo>
                <a:lnTo>
                  <a:pt x="293065" y="69316"/>
                </a:lnTo>
                <a:lnTo>
                  <a:pt x="303428" y="62128"/>
                </a:lnTo>
                <a:lnTo>
                  <a:pt x="317449" y="59880"/>
                </a:lnTo>
                <a:lnTo>
                  <a:pt x="331470" y="62128"/>
                </a:lnTo>
                <a:lnTo>
                  <a:pt x="341820" y="69316"/>
                </a:lnTo>
                <a:lnTo>
                  <a:pt x="348246" y="82118"/>
                </a:lnTo>
                <a:lnTo>
                  <a:pt x="350456" y="101206"/>
                </a:lnTo>
                <a:lnTo>
                  <a:pt x="350456" y="118567"/>
                </a:lnTo>
                <a:lnTo>
                  <a:pt x="412864" y="118567"/>
                </a:lnTo>
                <a:lnTo>
                  <a:pt x="412864" y="105397"/>
                </a:lnTo>
                <a:lnTo>
                  <a:pt x="406704" y="60629"/>
                </a:lnTo>
                <a:lnTo>
                  <a:pt x="388327" y="27546"/>
                </a:lnTo>
                <a:lnTo>
                  <a:pt x="357924" y="7035"/>
                </a:lnTo>
                <a:lnTo>
                  <a:pt x="315645" y="0"/>
                </a:lnTo>
                <a:lnTo>
                  <a:pt x="273367" y="7035"/>
                </a:lnTo>
                <a:lnTo>
                  <a:pt x="242963" y="27546"/>
                </a:lnTo>
                <a:lnTo>
                  <a:pt x="224599" y="60629"/>
                </a:lnTo>
                <a:lnTo>
                  <a:pt x="218440" y="105397"/>
                </a:lnTo>
                <a:lnTo>
                  <a:pt x="225577" y="150876"/>
                </a:lnTo>
                <a:lnTo>
                  <a:pt x="244017" y="186728"/>
                </a:lnTo>
                <a:lnTo>
                  <a:pt x="269214" y="215950"/>
                </a:lnTo>
                <a:lnTo>
                  <a:pt x="296672" y="241617"/>
                </a:lnTo>
                <a:lnTo>
                  <a:pt x="321868" y="266738"/>
                </a:lnTo>
                <a:lnTo>
                  <a:pt x="340309" y="294373"/>
                </a:lnTo>
                <a:lnTo>
                  <a:pt x="347446" y="327545"/>
                </a:lnTo>
                <a:lnTo>
                  <a:pt x="345059" y="346544"/>
                </a:lnTo>
                <a:lnTo>
                  <a:pt x="338226" y="359130"/>
                </a:lnTo>
                <a:lnTo>
                  <a:pt x="327456" y="366115"/>
                </a:lnTo>
                <a:lnTo>
                  <a:pt x="313245" y="368261"/>
                </a:lnTo>
                <a:lnTo>
                  <a:pt x="299046" y="366115"/>
                </a:lnTo>
                <a:lnTo>
                  <a:pt x="288264" y="359130"/>
                </a:lnTo>
                <a:lnTo>
                  <a:pt x="281432" y="346544"/>
                </a:lnTo>
                <a:lnTo>
                  <a:pt x="279044" y="327545"/>
                </a:lnTo>
                <a:lnTo>
                  <a:pt x="279044" y="297611"/>
                </a:lnTo>
                <a:lnTo>
                  <a:pt x="216636" y="297611"/>
                </a:lnTo>
                <a:lnTo>
                  <a:pt x="216636" y="323354"/>
                </a:lnTo>
                <a:lnTo>
                  <a:pt x="222897" y="368109"/>
                </a:lnTo>
                <a:lnTo>
                  <a:pt x="241541" y="401193"/>
                </a:lnTo>
                <a:lnTo>
                  <a:pt x="272326" y="421703"/>
                </a:lnTo>
                <a:lnTo>
                  <a:pt x="315048" y="428739"/>
                </a:lnTo>
                <a:lnTo>
                  <a:pt x="357759" y="421703"/>
                </a:lnTo>
                <a:lnTo>
                  <a:pt x="388556" y="401193"/>
                </a:lnTo>
                <a:lnTo>
                  <a:pt x="407200" y="368109"/>
                </a:lnTo>
                <a:lnTo>
                  <a:pt x="413461" y="323354"/>
                </a:lnTo>
                <a:close/>
              </a:path>
            </a:pathLst>
          </a:custGeom>
          <a:solidFill>
            <a:srgbClr val="000000">
              <a:alpha val="79998"/>
            </a:srgbClr>
          </a:solidFill>
        </p:spPr>
        <p:txBody>
          <a:bodyPr wrap="square" lIns="0" tIns="0" rIns="0" bIns="0" rtlCol="0"/>
          <a:lstStyle/>
          <a:p>
            <a:endParaRPr/>
          </a:p>
        </p:txBody>
      </p:sp>
      <p:sp>
        <p:nvSpPr>
          <p:cNvPr id="5" name="object 5"/>
          <p:cNvSpPr/>
          <p:nvPr/>
        </p:nvSpPr>
        <p:spPr>
          <a:xfrm>
            <a:off x="2297854" y="2222112"/>
            <a:ext cx="7790741" cy="27891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148</TotalTime>
  <Words>670</Words>
  <Application>Microsoft Office PowerPoint</Application>
  <PresentationFormat>Widescreen</PresentationFormat>
  <Paragraphs>160</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Narrow</vt:lpstr>
      <vt:lpstr>Bodoni MT Black</vt:lpstr>
      <vt:lpstr>Calibri</vt:lpstr>
      <vt:lpstr>Carlito</vt:lpstr>
      <vt:lpstr>Century Gothic</vt:lpstr>
      <vt:lpstr>Times New Roman</vt:lpstr>
      <vt:lpstr>Wingdings 3</vt:lpstr>
      <vt:lpstr>Wisp</vt:lpstr>
      <vt:lpstr>INTRODUCTION TO ENGLISH II - ISJ1K3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ENGLISH II - ISJ1K3</dc:title>
  <cp:lastModifiedBy>lisa amalia</cp:lastModifiedBy>
  <cp:revision>5</cp:revision>
  <dcterms:created xsi:type="dcterms:W3CDTF">2022-09-12T00:13:35Z</dcterms:created>
  <dcterms:modified xsi:type="dcterms:W3CDTF">2022-09-25T08:20:03Z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2022-09-12T00:00:00Z</vt:filetime>
  </property>
</Properties>
</file>