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  <p:sldMasterId id="2147483660" r:id="rId5"/>
  </p:sldMasterIdLst>
  <p:notesMasterIdLst>
    <p:notesMasterId r:id="rId15"/>
  </p:notesMasterIdLst>
  <p:sldIdLst>
    <p:sldId id="272" r:id="rId6"/>
    <p:sldId id="257" r:id="rId7"/>
    <p:sldId id="278" r:id="rId8"/>
    <p:sldId id="280" r:id="rId9"/>
    <p:sldId id="281" r:id="rId10"/>
    <p:sldId id="279" r:id="rId11"/>
    <p:sldId id="273" r:id="rId12"/>
    <p:sldId id="268" r:id="rId13"/>
    <p:sldId id="270" r:id="rId14"/>
  </p:sldIdLst>
  <p:sldSz cx="9144000" cy="5143500" type="screen16x9"/>
  <p:notesSz cx="6858000" cy="9144000"/>
  <p:embeddedFontLst>
    <p:embeddedFont>
      <p:font typeface="Century Gothic" panose="020B0604020202020204" charset="0"/>
      <p:regular r:id="rId16"/>
      <p:bold r:id="rId17"/>
      <p:italic r:id="rId18"/>
      <p:boldItalic r:id="rId19"/>
    </p:embeddedFont>
    <p:embeddedFont>
      <p:font typeface="Fira Sans Extra Condensed" panose="020B0604020202020204" charset="0"/>
      <p:regular r:id="rId20"/>
      <p:bold r:id="rId21"/>
      <p:italic r:id="rId22"/>
      <p:boldItalic r:id="rId23"/>
    </p:embeddedFont>
    <p:embeddedFont>
      <p:font typeface="Fira Sans Extra Condensed SemiBold" panose="020B0604020202020204" charset="0"/>
      <p:regular r:id="rId24"/>
      <p:bold r:id="rId25"/>
      <p:italic r:id="rId26"/>
      <p:bold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F43D4-E326-46E3-9078-5318AFC0638C}" v="25" dt="2023-05-16T13:14:50.692"/>
    <p1510:client id="{2BB10A42-0238-4C88-A0E3-735A971ADFA2}" v="381" dt="2023-05-15T19:19:39.556"/>
    <p1510:client id="{39A49A0E-FF25-4ECF-967C-7FE8C5EA0F6F}" v="289" dt="2023-05-15T21:53:34.368"/>
    <p1510:client id="{534F1018-9003-4C97-BAE9-FEF41637D4B4}" v="35" dt="2023-05-16T12:26:21.256"/>
    <p1510:client id="{6DB53258-05E1-4049-B7B8-22F5CB4E9627}" v="1027" dt="2023-05-15T20:24:39.473"/>
    <p1510:client id="{7C2C76DC-FF8E-4B63-811D-3E1F78523441}" v="6" dt="2023-05-16T09:46:29.885"/>
    <p1510:client id="{8976C939-14C4-4301-99B3-2EBAD0F794DC}" v="13" dt="2023-05-15T22:28:13.251"/>
    <p1510:client id="{90B3B395-7BE6-4863-9D35-457F4B990D66}" v="68" dt="2023-05-16T09:54:34.421"/>
    <p1510:client id="{96E47E2E-F161-4ED9-9556-7F2F98FF557C}" v="11" dt="2023-05-16T06:59:16.370"/>
    <p1510:client id="{ABF3A155-869D-4E33-BF7D-3AA6BA711945}" v="2" dt="2023-05-15T20:06:39.799"/>
    <p1510:client id="{BC2F3A53-E98E-40A1-942B-7D373B04205E}" v="8" dt="2023-05-16T12:38:07.983"/>
    <p1510:client id="{D313D4B4-3CF5-49B9-96F5-3982447F7040}" v="22" dt="2023-05-16T11:30:39.826"/>
  </p1510:revLst>
</p1510:revInfo>
</file>

<file path=ppt/tableStyles.xml><?xml version="1.0" encoding="utf-8"?>
<a:tblStyleLst xmlns:a="http://schemas.openxmlformats.org/drawingml/2006/main" def="{014D9952-CFDC-4730-A15B-88E81E8BADB1}">
  <a:tblStyle styleId="{014D9952-CFDC-4730-A15B-88E81E8BAD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NAY Basile" userId="S::bdonnay@helb-prigogine.be::b69483c9-db72-408d-8e47-dc5a7c03cfa0" providerId="AD" clId="Web-{96E47E2E-F161-4ED9-9556-7F2F98FF557C}"/>
    <pc:docChg chg="delSld modSld">
      <pc:chgData name="DONNAY Basile" userId="S::bdonnay@helb-prigogine.be::b69483c9-db72-408d-8e47-dc5a7c03cfa0" providerId="AD" clId="Web-{96E47E2E-F161-4ED9-9556-7F2F98FF557C}" dt="2023-05-16T06:59:16.370" v="9"/>
      <pc:docMkLst>
        <pc:docMk/>
      </pc:docMkLst>
      <pc:sldChg chg="del">
        <pc:chgData name="DONNAY Basile" userId="S::bdonnay@helb-prigogine.be::b69483c9-db72-408d-8e47-dc5a7c03cfa0" providerId="AD" clId="Web-{96E47E2E-F161-4ED9-9556-7F2F98FF557C}" dt="2023-05-16T06:59:16.370" v="9"/>
        <pc:sldMkLst>
          <pc:docMk/>
          <pc:sldMk cId="2584404734" sldId="271"/>
        </pc:sldMkLst>
      </pc:sldChg>
      <pc:sldChg chg="modSp">
        <pc:chgData name="DONNAY Basile" userId="S::bdonnay@helb-prigogine.be::b69483c9-db72-408d-8e47-dc5a7c03cfa0" providerId="AD" clId="Web-{96E47E2E-F161-4ED9-9556-7F2F98FF557C}" dt="2023-05-15T21:14:10.308" v="8" actId="20577"/>
        <pc:sldMkLst>
          <pc:docMk/>
          <pc:sldMk cId="670533601" sldId="272"/>
        </pc:sldMkLst>
        <pc:spChg chg="mod">
          <ac:chgData name="DONNAY Basile" userId="S::bdonnay@helb-prigogine.be::b69483c9-db72-408d-8e47-dc5a7c03cfa0" providerId="AD" clId="Web-{96E47E2E-F161-4ED9-9556-7F2F98FF557C}" dt="2023-05-15T21:14:10.308" v="8" actId="20577"/>
          <ac:spMkLst>
            <pc:docMk/>
            <pc:sldMk cId="670533601" sldId="272"/>
            <ac:spMk id="52" creationId="{00000000-0000-0000-0000-000000000000}"/>
          </ac:spMkLst>
        </pc:spChg>
      </pc:sldChg>
    </pc:docChg>
  </pc:docChgLst>
  <pc:docChgLst>
    <pc:chgData name="MOUSSAID Yasin" userId="S::ymoussaid@helb-prigogine.be::0924c00e-0272-435c-a4df-ff3d2da6ec8f" providerId="AD" clId="Web-{2BB10A42-0238-4C88-A0E3-735A971ADFA2}"/>
    <pc:docChg chg="addSld delSld modSld sldOrd addMainMaster">
      <pc:chgData name="MOUSSAID Yasin" userId="S::ymoussaid@helb-prigogine.be::0924c00e-0272-435c-a4df-ff3d2da6ec8f" providerId="AD" clId="Web-{2BB10A42-0238-4C88-A0E3-735A971ADFA2}" dt="2023-05-15T19:19:39.556" v="355"/>
      <pc:docMkLst>
        <pc:docMk/>
      </pc:docMkLst>
      <pc:sldChg chg="new del ord">
        <pc:chgData name="MOUSSAID Yasin" userId="S::ymoussaid@helb-prigogine.be::0924c00e-0272-435c-a4df-ff3d2da6ec8f" providerId="AD" clId="Web-{2BB10A42-0238-4C88-A0E3-735A971ADFA2}" dt="2023-05-15T18:40:41.664" v="3"/>
        <pc:sldMkLst>
          <pc:docMk/>
          <pc:sldMk cId="2467752378" sldId="275"/>
        </pc:sldMkLst>
      </pc:sldChg>
      <pc:sldChg chg="addSp delSp modSp add replId">
        <pc:chgData name="MOUSSAID Yasin" userId="S::ymoussaid@helb-prigogine.be::0924c00e-0272-435c-a4df-ff3d2da6ec8f" providerId="AD" clId="Web-{2BB10A42-0238-4C88-A0E3-735A971ADFA2}" dt="2023-05-15T18:58:59.953" v="65"/>
        <pc:sldMkLst>
          <pc:docMk/>
          <pc:sldMk cId="1825114819" sldId="276"/>
        </pc:sldMkLst>
        <pc:spChg chg="mod">
          <ac:chgData name="MOUSSAID Yasin" userId="S::ymoussaid@helb-prigogine.be::0924c00e-0272-435c-a4df-ff3d2da6ec8f" providerId="AD" clId="Web-{2BB10A42-0238-4C88-A0E3-735A971ADFA2}" dt="2023-05-15T18:53:00.707" v="23" actId="20577"/>
          <ac:spMkLst>
            <pc:docMk/>
            <pc:sldMk cId="1825114819" sldId="276"/>
            <ac:spMk id="194" creationId="{00000000-0000-0000-0000-000000000000}"/>
          </ac:spMkLst>
        </pc:spChg>
        <pc:spChg chg="mod">
          <ac:chgData name="MOUSSAID Yasin" userId="S::ymoussaid@helb-prigogine.be::0924c00e-0272-435c-a4df-ff3d2da6ec8f" providerId="AD" clId="Web-{2BB10A42-0238-4C88-A0E3-735A971ADFA2}" dt="2023-05-15T18:53:26.942" v="33" actId="20577"/>
          <ac:spMkLst>
            <pc:docMk/>
            <pc:sldMk cId="1825114819" sldId="276"/>
            <ac:spMk id="240" creationId="{00000000-0000-0000-0000-000000000000}"/>
          </ac:spMkLst>
        </pc:spChg>
        <pc:spChg chg="mod">
          <ac:chgData name="MOUSSAID Yasin" userId="S::ymoussaid@helb-prigogine.be::0924c00e-0272-435c-a4df-ff3d2da6ec8f" providerId="AD" clId="Web-{2BB10A42-0238-4C88-A0E3-735A971ADFA2}" dt="2023-05-15T18:54:30.960" v="62" actId="20577"/>
          <ac:spMkLst>
            <pc:docMk/>
            <pc:sldMk cId="1825114819" sldId="276"/>
            <ac:spMk id="241" creationId="{00000000-0000-0000-0000-000000000000}"/>
          </ac:spMkLst>
        </pc:spChg>
        <pc:picChg chg="add del mod">
          <ac:chgData name="MOUSSAID Yasin" userId="S::ymoussaid@helb-prigogine.be::0924c00e-0272-435c-a4df-ff3d2da6ec8f" providerId="AD" clId="Web-{2BB10A42-0238-4C88-A0E3-735A971ADFA2}" dt="2023-05-15T18:58:59.953" v="65"/>
          <ac:picMkLst>
            <pc:docMk/>
            <pc:sldMk cId="1825114819" sldId="276"/>
            <ac:picMk id="2" creationId="{E6B2DA9C-1273-DEDD-D418-D9ABDCE2DA42}"/>
          </ac:picMkLst>
        </pc:picChg>
      </pc:sldChg>
      <pc:sldChg chg="modSp add replId">
        <pc:chgData name="MOUSSAID Yasin" userId="S::ymoussaid@helb-prigogine.be::0924c00e-0272-435c-a4df-ff3d2da6ec8f" providerId="AD" clId="Web-{2BB10A42-0238-4C88-A0E3-735A971ADFA2}" dt="2023-05-15T18:41:22.509" v="13" actId="20577"/>
        <pc:sldMkLst>
          <pc:docMk/>
          <pc:sldMk cId="39279676" sldId="277"/>
        </pc:sldMkLst>
        <pc:spChg chg="mod">
          <ac:chgData name="MOUSSAID Yasin" userId="S::ymoussaid@helb-prigogine.be::0924c00e-0272-435c-a4df-ff3d2da6ec8f" providerId="AD" clId="Web-{2BB10A42-0238-4C88-A0E3-735A971ADFA2}" dt="2023-05-15T18:41:22.509" v="13" actId="20577"/>
          <ac:spMkLst>
            <pc:docMk/>
            <pc:sldMk cId="39279676" sldId="277"/>
            <ac:spMk id="194" creationId="{00000000-0000-0000-0000-000000000000}"/>
          </ac:spMkLst>
        </pc:spChg>
      </pc:sldChg>
      <pc:sldChg chg="addSp delSp modSp add ord">
        <pc:chgData name="MOUSSAID Yasin" userId="S::ymoussaid@helb-prigogine.be::0924c00e-0272-435c-a4df-ff3d2da6ec8f" providerId="AD" clId="Web-{2BB10A42-0238-4C88-A0E3-735A971ADFA2}" dt="2023-05-15T19:19:39.556" v="355"/>
        <pc:sldMkLst>
          <pc:docMk/>
          <pc:sldMk cId="580213513" sldId="278"/>
        </pc:sldMkLst>
        <pc:spChg chg="mod">
          <ac:chgData name="MOUSSAID Yasin" userId="S::ymoussaid@helb-prigogine.be::0924c00e-0272-435c-a4df-ff3d2da6ec8f" providerId="AD" clId="Web-{2BB10A42-0238-4C88-A0E3-735A971ADFA2}" dt="2023-05-15T19:11:44.321" v="240" actId="1076"/>
          <ac:spMkLst>
            <pc:docMk/>
            <pc:sldMk cId="580213513" sldId="278"/>
            <ac:spMk id="4" creationId="{CB678433-776B-B747-FCB9-B010F3B2CC6E}"/>
          </ac:spMkLst>
        </pc:spChg>
        <pc:spChg chg="mod">
          <ac:chgData name="MOUSSAID Yasin" userId="S::ymoussaid@helb-prigogine.be::0924c00e-0272-435c-a4df-ff3d2da6ec8f" providerId="AD" clId="Web-{2BB10A42-0238-4C88-A0E3-735A971ADFA2}" dt="2023-05-15T19:12:26.307" v="244" actId="1076"/>
          <ac:spMkLst>
            <pc:docMk/>
            <pc:sldMk cId="580213513" sldId="278"/>
            <ac:spMk id="8" creationId="{73B2ADD2-5703-0400-4ACA-B7BC44F17E8C}"/>
          </ac:spMkLst>
        </pc:spChg>
        <pc:spChg chg="mod">
          <ac:chgData name="MOUSSAID Yasin" userId="S::ymoussaid@helb-prigogine.be::0924c00e-0272-435c-a4df-ff3d2da6ec8f" providerId="AD" clId="Web-{2BB10A42-0238-4C88-A0E3-735A971ADFA2}" dt="2023-05-15T19:14:58.921" v="272" actId="20577"/>
          <ac:spMkLst>
            <pc:docMk/>
            <pc:sldMk cId="580213513" sldId="278"/>
            <ac:spMk id="107" creationId="{00000000-0000-0000-0000-000000000000}"/>
          </ac:spMkLst>
        </pc:spChg>
        <pc:spChg chg="mod">
          <ac:chgData name="MOUSSAID Yasin" userId="S::ymoussaid@helb-prigogine.be::0924c00e-0272-435c-a4df-ff3d2da6ec8f" providerId="AD" clId="Web-{2BB10A42-0238-4C88-A0E3-735A971ADFA2}" dt="2023-05-15T19:15:34.829" v="290" actId="20577"/>
          <ac:spMkLst>
            <pc:docMk/>
            <pc:sldMk cId="580213513" sldId="278"/>
            <ac:spMk id="110" creationId="{00000000-0000-0000-0000-000000000000}"/>
          </ac:spMkLst>
        </pc:spChg>
        <pc:spChg chg="mod">
          <ac:chgData name="MOUSSAID Yasin" userId="S::ymoussaid@helb-prigogine.be::0924c00e-0272-435c-a4df-ff3d2da6ec8f" providerId="AD" clId="Web-{2BB10A42-0238-4C88-A0E3-735A971ADFA2}" dt="2023-05-15T18:59:42.735" v="78" actId="20577"/>
          <ac:spMkLst>
            <pc:docMk/>
            <pc:sldMk cId="580213513" sldId="278"/>
            <ac:spMk id="117" creationId="{00000000-0000-0000-0000-000000000000}"/>
          </ac:spMkLst>
        </pc:spChg>
        <pc:spChg chg="mod">
          <ac:chgData name="MOUSSAID Yasin" userId="S::ymoussaid@helb-prigogine.be::0924c00e-0272-435c-a4df-ff3d2da6ec8f" providerId="AD" clId="Web-{2BB10A42-0238-4C88-A0E3-735A971ADFA2}" dt="2023-05-15T18:59:32.563" v="72" actId="20577"/>
          <ac:spMkLst>
            <pc:docMk/>
            <pc:sldMk cId="580213513" sldId="278"/>
            <ac:spMk id="120" creationId="{00000000-0000-0000-0000-000000000000}"/>
          </ac:spMkLst>
        </pc:spChg>
        <pc:spChg chg="mod">
          <ac:chgData name="MOUSSAID Yasin" userId="S::ymoussaid@helb-prigogine.be::0924c00e-0272-435c-a4df-ff3d2da6ec8f" providerId="AD" clId="Web-{2BB10A42-0238-4C88-A0E3-735A971ADFA2}" dt="2023-05-15T19:15:04.687" v="273" actId="20577"/>
          <ac:spMkLst>
            <pc:docMk/>
            <pc:sldMk cId="580213513" sldId="278"/>
            <ac:spMk id="122" creationId="{00000000-0000-0000-0000-000000000000}"/>
          </ac:spMkLst>
        </pc:spChg>
        <pc:spChg chg="mod">
          <ac:chgData name="MOUSSAID Yasin" userId="S::ymoussaid@helb-prigogine.be::0924c00e-0272-435c-a4df-ff3d2da6ec8f" providerId="AD" clId="Web-{2BB10A42-0238-4C88-A0E3-735A971ADFA2}" dt="2023-05-15T18:59:52.236" v="82" actId="20577"/>
          <ac:spMkLst>
            <pc:docMk/>
            <pc:sldMk cId="580213513" sldId="278"/>
            <ac:spMk id="123" creationId="{00000000-0000-0000-0000-000000000000}"/>
          </ac:spMkLst>
        </pc:spChg>
        <pc:spChg chg="mod">
          <ac:chgData name="MOUSSAID Yasin" userId="S::ymoussaid@helb-prigogine.be::0924c00e-0272-435c-a4df-ff3d2da6ec8f" providerId="AD" clId="Web-{2BB10A42-0238-4C88-A0E3-735A971ADFA2}" dt="2023-05-15T19:18:22.444" v="354" actId="20577"/>
          <ac:spMkLst>
            <pc:docMk/>
            <pc:sldMk cId="580213513" sldId="278"/>
            <ac:spMk id="126" creationId="{00000000-0000-0000-0000-000000000000}"/>
          </ac:spMkLst>
        </pc:spChg>
        <pc:spChg chg="mod">
          <ac:chgData name="MOUSSAID Yasin" userId="S::ymoussaid@helb-prigogine.be::0924c00e-0272-435c-a4df-ff3d2da6ec8f" providerId="AD" clId="Web-{2BB10A42-0238-4C88-A0E3-735A971ADFA2}" dt="2023-05-15T19:00:41.019" v="101" actId="20577"/>
          <ac:spMkLst>
            <pc:docMk/>
            <pc:sldMk cId="580213513" sldId="278"/>
            <ac:spMk id="127" creationId="{00000000-0000-0000-0000-000000000000}"/>
          </ac:spMkLst>
        </pc:spChg>
        <pc:spChg chg="mod">
          <ac:chgData name="MOUSSAID Yasin" userId="S::ymoussaid@helb-prigogine.be::0924c00e-0272-435c-a4df-ff3d2da6ec8f" providerId="AD" clId="Web-{2BB10A42-0238-4C88-A0E3-735A971ADFA2}" dt="2023-05-15T19:06:00.451" v="176" actId="20577"/>
          <ac:spMkLst>
            <pc:docMk/>
            <pc:sldMk cId="580213513" sldId="278"/>
            <ac:spMk id="130" creationId="{00000000-0000-0000-0000-000000000000}"/>
          </ac:spMkLst>
        </pc:spChg>
        <pc:spChg chg="mod">
          <ac:chgData name="MOUSSAID Yasin" userId="S::ymoussaid@helb-prigogine.be::0924c00e-0272-435c-a4df-ff3d2da6ec8f" providerId="AD" clId="Web-{2BB10A42-0238-4C88-A0E3-735A971ADFA2}" dt="2023-05-15T19:03:37.056" v="141" actId="20577"/>
          <ac:spMkLst>
            <pc:docMk/>
            <pc:sldMk cId="580213513" sldId="278"/>
            <ac:spMk id="131" creationId="{00000000-0000-0000-0000-000000000000}"/>
          </ac:spMkLst>
        </pc:spChg>
        <pc:spChg chg="del">
          <ac:chgData name="MOUSSAID Yasin" userId="S::ymoussaid@helb-prigogine.be::0924c00e-0272-435c-a4df-ff3d2da6ec8f" providerId="AD" clId="Web-{2BB10A42-0238-4C88-A0E3-735A971ADFA2}" dt="2023-05-15T19:11:27.243" v="238"/>
          <ac:spMkLst>
            <pc:docMk/>
            <pc:sldMk cId="580213513" sldId="278"/>
            <ac:spMk id="136" creationId="{00000000-0000-0000-0000-000000000000}"/>
          </ac:spMkLst>
        </pc:spChg>
        <pc:spChg chg="mod">
          <ac:chgData name="MOUSSAID Yasin" userId="S::ymoussaid@helb-prigogine.be::0924c00e-0272-435c-a4df-ff3d2da6ec8f" providerId="AD" clId="Web-{2BB10A42-0238-4C88-A0E3-735A971ADFA2}" dt="2023-05-15T19:08:03.533" v="196" actId="20577"/>
          <ac:spMkLst>
            <pc:docMk/>
            <pc:sldMk cId="580213513" sldId="278"/>
            <ac:spMk id="138" creationId="{00000000-0000-0000-0000-000000000000}"/>
          </ac:spMkLst>
        </pc:spChg>
        <pc:spChg chg="mod">
          <ac:chgData name="MOUSSAID Yasin" userId="S::ymoussaid@helb-prigogine.be::0924c00e-0272-435c-a4df-ff3d2da6ec8f" providerId="AD" clId="Web-{2BB10A42-0238-4C88-A0E3-735A971ADFA2}" dt="2023-05-15T19:08:20.487" v="205" actId="20577"/>
          <ac:spMkLst>
            <pc:docMk/>
            <pc:sldMk cId="580213513" sldId="278"/>
            <ac:spMk id="139" creationId="{00000000-0000-0000-0000-000000000000}"/>
          </ac:spMkLst>
        </pc:spChg>
        <pc:spChg chg="mod">
          <ac:chgData name="MOUSSAID Yasin" userId="S::ymoussaid@helb-prigogine.be::0924c00e-0272-435c-a4df-ff3d2da6ec8f" providerId="AD" clId="Web-{2BB10A42-0238-4C88-A0E3-735A971ADFA2}" dt="2023-05-15T19:09:13.598" v="213" actId="20577"/>
          <ac:spMkLst>
            <pc:docMk/>
            <pc:sldMk cId="580213513" sldId="278"/>
            <ac:spMk id="142" creationId="{00000000-0000-0000-0000-000000000000}"/>
          </ac:spMkLst>
        </pc:spChg>
        <pc:spChg chg="mod">
          <ac:chgData name="MOUSSAID Yasin" userId="S::ymoussaid@helb-prigogine.be::0924c00e-0272-435c-a4df-ff3d2da6ec8f" providerId="AD" clId="Web-{2BB10A42-0238-4C88-A0E3-735A971ADFA2}" dt="2023-05-15T19:08:45.909" v="211" actId="20577"/>
          <ac:spMkLst>
            <pc:docMk/>
            <pc:sldMk cId="580213513" sldId="278"/>
            <ac:spMk id="143" creationId="{00000000-0000-0000-0000-000000000000}"/>
          </ac:spMkLst>
        </pc:spChg>
        <pc:spChg chg="mod">
          <ac:chgData name="MOUSSAID Yasin" userId="S::ymoussaid@helb-prigogine.be::0924c00e-0272-435c-a4df-ff3d2da6ec8f" providerId="AD" clId="Web-{2BB10A42-0238-4C88-A0E3-735A971ADFA2}" dt="2023-05-15T19:11:07.039" v="236" actId="20577"/>
          <ac:spMkLst>
            <pc:docMk/>
            <pc:sldMk cId="580213513" sldId="278"/>
            <ac:spMk id="146" creationId="{00000000-0000-0000-0000-000000000000}"/>
          </ac:spMkLst>
        </pc:spChg>
        <pc:spChg chg="mod">
          <ac:chgData name="MOUSSAID Yasin" userId="S::ymoussaid@helb-prigogine.be::0924c00e-0272-435c-a4df-ff3d2da6ec8f" providerId="AD" clId="Web-{2BB10A42-0238-4C88-A0E3-735A971ADFA2}" dt="2023-05-15T19:09:45.708" v="216" actId="20577"/>
          <ac:spMkLst>
            <pc:docMk/>
            <pc:sldMk cId="580213513" sldId="278"/>
            <ac:spMk id="147" creationId="{00000000-0000-0000-0000-000000000000}"/>
          </ac:spMkLst>
        </pc:spChg>
        <pc:grpChg chg="add del mod">
          <ac:chgData name="MOUSSAID Yasin" userId="S::ymoussaid@helb-prigogine.be::0924c00e-0272-435c-a4df-ff3d2da6ec8f" providerId="AD" clId="Web-{2BB10A42-0238-4C88-A0E3-735A971ADFA2}" dt="2023-05-15T19:13:02.386" v="248"/>
          <ac:grpSpMkLst>
            <pc:docMk/>
            <pc:sldMk cId="580213513" sldId="278"/>
            <ac:grpSpMk id="5" creationId="{4F6047DE-A738-2422-BB2E-EFD1C9905461}"/>
          </ac:grpSpMkLst>
        </pc:grpChg>
        <pc:grpChg chg="add del">
          <ac:chgData name="MOUSSAID Yasin" userId="S::ymoussaid@helb-prigogine.be::0924c00e-0272-435c-a4df-ff3d2da6ec8f" providerId="AD" clId="Web-{2BB10A42-0238-4C88-A0E3-735A971ADFA2}" dt="2023-05-15T19:12:29.807" v="245"/>
          <ac:grpSpMkLst>
            <pc:docMk/>
            <pc:sldMk cId="580213513" sldId="278"/>
            <ac:grpSpMk id="9" creationId="{E2B55648-BDD1-896B-B1F2-A4F6C38CB381}"/>
          </ac:grpSpMkLst>
        </pc:grpChg>
        <pc:grpChg chg="add mod">
          <ac:chgData name="MOUSSAID Yasin" userId="S::ymoussaid@helb-prigogine.be::0924c00e-0272-435c-a4df-ff3d2da6ec8f" providerId="AD" clId="Web-{2BB10A42-0238-4C88-A0E3-735A971ADFA2}" dt="2023-05-15T19:12:54.277" v="247" actId="1076"/>
          <ac:grpSpMkLst>
            <pc:docMk/>
            <pc:sldMk cId="580213513" sldId="278"/>
            <ac:grpSpMk id="15" creationId="{75BBDB6E-F66C-0942-25BA-3887E0414E92}"/>
          </ac:grpSpMkLst>
        </pc:grpChg>
        <pc:grpChg chg="mod">
          <ac:chgData name="MOUSSAID Yasin" userId="S::ymoussaid@helb-prigogine.be::0924c00e-0272-435c-a4df-ff3d2da6ec8f" providerId="AD" clId="Web-{2BB10A42-0238-4C88-A0E3-735A971ADFA2}" dt="2023-05-15T19:13:12.809" v="249" actId="1076"/>
          <ac:grpSpMkLst>
            <pc:docMk/>
            <pc:sldMk cId="580213513" sldId="278"/>
            <ac:grpSpMk id="133" creationId="{00000000-0000-0000-0000-000000000000}"/>
          </ac:grpSpMkLst>
        </pc:grpChg>
      </pc:sldChg>
      <pc:sldMasterChg chg="add addSldLayout">
        <pc:chgData name="MOUSSAID Yasin" userId="S::ymoussaid@helb-prigogine.be::0924c00e-0272-435c-a4df-ff3d2da6ec8f" providerId="AD" clId="Web-{2BB10A42-0238-4C88-A0E3-735A971ADFA2}" dt="2023-05-15T18:59:07.031" v="66"/>
        <pc:sldMasterMkLst>
          <pc:docMk/>
          <pc:sldMasterMk cId="0" sldId="2147483660"/>
        </pc:sldMasterMkLst>
        <pc:sldLayoutChg chg="add">
          <pc:chgData name="MOUSSAID Yasin" userId="S::ymoussaid@helb-prigogine.be::0924c00e-0272-435c-a4df-ff3d2da6ec8f" providerId="AD" clId="Web-{2BB10A42-0238-4C88-A0E3-735A971ADFA2}" dt="2023-05-15T18:59:07.031" v="66"/>
          <pc:sldLayoutMkLst>
            <pc:docMk/>
            <pc:sldMasterMk cId="0" sldId="2147483660"/>
            <pc:sldLayoutMk cId="0" sldId="2147483661"/>
          </pc:sldLayoutMkLst>
        </pc:sldLayoutChg>
        <pc:sldLayoutChg chg="add">
          <pc:chgData name="MOUSSAID Yasin" userId="S::ymoussaid@helb-prigogine.be::0924c00e-0272-435c-a4df-ff3d2da6ec8f" providerId="AD" clId="Web-{2BB10A42-0238-4C88-A0E3-735A971ADFA2}" dt="2023-05-15T18:59:07.031" v="66"/>
          <pc:sldLayoutMkLst>
            <pc:docMk/>
            <pc:sldMasterMk cId="0" sldId="2147483660"/>
            <pc:sldLayoutMk cId="0" sldId="2147483662"/>
          </pc:sldLayoutMkLst>
        </pc:sldLayoutChg>
        <pc:sldLayoutChg chg="add">
          <pc:chgData name="MOUSSAID Yasin" userId="S::ymoussaid@helb-prigogine.be::0924c00e-0272-435c-a4df-ff3d2da6ec8f" providerId="AD" clId="Web-{2BB10A42-0238-4C88-A0E3-735A971ADFA2}" dt="2023-05-15T18:59:07.031" v="66"/>
          <pc:sldLayoutMkLst>
            <pc:docMk/>
            <pc:sldMasterMk cId="0" sldId="2147483660"/>
            <pc:sldLayoutMk cId="0" sldId="2147483663"/>
          </pc:sldLayoutMkLst>
        </pc:sldLayoutChg>
        <pc:sldLayoutChg chg="add">
          <pc:chgData name="MOUSSAID Yasin" userId="S::ymoussaid@helb-prigogine.be::0924c00e-0272-435c-a4df-ff3d2da6ec8f" providerId="AD" clId="Web-{2BB10A42-0238-4C88-A0E3-735A971ADFA2}" dt="2023-05-15T18:59:07.031" v="66"/>
          <pc:sldLayoutMkLst>
            <pc:docMk/>
            <pc:sldMasterMk cId="0" sldId="2147483660"/>
            <pc:sldLayoutMk cId="0" sldId="2147483664"/>
          </pc:sldLayoutMkLst>
        </pc:sldLayoutChg>
        <pc:sldLayoutChg chg="add">
          <pc:chgData name="MOUSSAID Yasin" userId="S::ymoussaid@helb-prigogine.be::0924c00e-0272-435c-a4df-ff3d2da6ec8f" providerId="AD" clId="Web-{2BB10A42-0238-4C88-A0E3-735A971ADFA2}" dt="2023-05-15T18:59:07.031" v="66"/>
          <pc:sldLayoutMkLst>
            <pc:docMk/>
            <pc:sldMasterMk cId="0" sldId="2147483660"/>
            <pc:sldLayoutMk cId="0" sldId="2147483665"/>
          </pc:sldLayoutMkLst>
        </pc:sldLayoutChg>
        <pc:sldLayoutChg chg="add">
          <pc:chgData name="MOUSSAID Yasin" userId="S::ymoussaid@helb-prigogine.be::0924c00e-0272-435c-a4df-ff3d2da6ec8f" providerId="AD" clId="Web-{2BB10A42-0238-4C88-A0E3-735A971ADFA2}" dt="2023-05-15T18:59:07.031" v="66"/>
          <pc:sldLayoutMkLst>
            <pc:docMk/>
            <pc:sldMasterMk cId="0" sldId="2147483660"/>
            <pc:sldLayoutMk cId="0" sldId="2147483666"/>
          </pc:sldLayoutMkLst>
        </pc:sldLayoutChg>
        <pc:sldLayoutChg chg="add">
          <pc:chgData name="MOUSSAID Yasin" userId="S::ymoussaid@helb-prigogine.be::0924c00e-0272-435c-a4df-ff3d2da6ec8f" providerId="AD" clId="Web-{2BB10A42-0238-4C88-A0E3-735A971ADFA2}" dt="2023-05-15T18:59:07.031" v="66"/>
          <pc:sldLayoutMkLst>
            <pc:docMk/>
            <pc:sldMasterMk cId="0" sldId="2147483660"/>
            <pc:sldLayoutMk cId="0" sldId="2147483667"/>
          </pc:sldLayoutMkLst>
        </pc:sldLayoutChg>
        <pc:sldLayoutChg chg="add">
          <pc:chgData name="MOUSSAID Yasin" userId="S::ymoussaid@helb-prigogine.be::0924c00e-0272-435c-a4df-ff3d2da6ec8f" providerId="AD" clId="Web-{2BB10A42-0238-4C88-A0E3-735A971ADFA2}" dt="2023-05-15T18:59:07.031" v="66"/>
          <pc:sldLayoutMkLst>
            <pc:docMk/>
            <pc:sldMasterMk cId="0" sldId="2147483660"/>
            <pc:sldLayoutMk cId="0" sldId="2147483668"/>
          </pc:sldLayoutMkLst>
        </pc:sldLayoutChg>
        <pc:sldLayoutChg chg="add">
          <pc:chgData name="MOUSSAID Yasin" userId="S::ymoussaid@helb-prigogine.be::0924c00e-0272-435c-a4df-ff3d2da6ec8f" providerId="AD" clId="Web-{2BB10A42-0238-4C88-A0E3-735A971ADFA2}" dt="2023-05-15T18:59:07.031" v="66"/>
          <pc:sldLayoutMkLst>
            <pc:docMk/>
            <pc:sldMasterMk cId="0" sldId="2147483660"/>
            <pc:sldLayoutMk cId="0" sldId="2147483669"/>
          </pc:sldLayoutMkLst>
        </pc:sldLayoutChg>
        <pc:sldLayoutChg chg="add">
          <pc:chgData name="MOUSSAID Yasin" userId="S::ymoussaid@helb-prigogine.be::0924c00e-0272-435c-a4df-ff3d2da6ec8f" providerId="AD" clId="Web-{2BB10A42-0238-4C88-A0E3-735A971ADFA2}" dt="2023-05-15T18:59:07.031" v="66"/>
          <pc:sldLayoutMkLst>
            <pc:docMk/>
            <pc:sldMasterMk cId="0" sldId="2147483660"/>
            <pc:sldLayoutMk cId="0" sldId="2147483670"/>
          </pc:sldLayoutMkLst>
        </pc:sldLayoutChg>
        <pc:sldLayoutChg chg="add">
          <pc:chgData name="MOUSSAID Yasin" userId="S::ymoussaid@helb-prigogine.be::0924c00e-0272-435c-a4df-ff3d2da6ec8f" providerId="AD" clId="Web-{2BB10A42-0238-4C88-A0E3-735A971ADFA2}" dt="2023-05-15T18:59:07.031" v="66"/>
          <pc:sldLayoutMkLst>
            <pc:docMk/>
            <pc:sldMasterMk cId="0" sldId="2147483660"/>
            <pc:sldLayoutMk cId="0" sldId="2147483671"/>
          </pc:sldLayoutMkLst>
        </pc:sldLayoutChg>
      </pc:sldMasterChg>
    </pc:docChg>
  </pc:docChgLst>
  <pc:docChgLst>
    <pc:chgData name="ASSOU Hicham" userId="S::hassou@helb-prigogine.be::c322a0db-7f46-4242-82f4-3df241b242ba" providerId="AD" clId="Web-{ABF3A155-869D-4E33-BF7D-3AA6BA711945}"/>
    <pc:docChg chg="modSld">
      <pc:chgData name="ASSOU Hicham" userId="S::hassou@helb-prigogine.be::c322a0db-7f46-4242-82f4-3df241b242ba" providerId="AD" clId="Web-{ABF3A155-869D-4E33-BF7D-3AA6BA711945}" dt="2023-05-15T20:06:38.064" v="0" actId="20577"/>
      <pc:docMkLst>
        <pc:docMk/>
      </pc:docMkLst>
      <pc:sldChg chg="modSp">
        <pc:chgData name="ASSOU Hicham" userId="S::hassou@helb-prigogine.be::c322a0db-7f46-4242-82f4-3df241b242ba" providerId="AD" clId="Web-{ABF3A155-869D-4E33-BF7D-3AA6BA711945}" dt="2023-05-15T20:06:38.064" v="0" actId="20577"/>
        <pc:sldMkLst>
          <pc:docMk/>
          <pc:sldMk cId="580213513" sldId="278"/>
        </pc:sldMkLst>
        <pc:spChg chg="mod">
          <ac:chgData name="ASSOU Hicham" userId="S::hassou@helb-prigogine.be::c322a0db-7f46-4242-82f4-3df241b242ba" providerId="AD" clId="Web-{ABF3A155-869D-4E33-BF7D-3AA6BA711945}" dt="2023-05-15T20:06:38.064" v="0" actId="20577"/>
          <ac:spMkLst>
            <pc:docMk/>
            <pc:sldMk cId="580213513" sldId="278"/>
            <ac:spMk id="110" creationId="{00000000-0000-0000-0000-000000000000}"/>
          </ac:spMkLst>
        </pc:spChg>
      </pc:sldChg>
    </pc:docChg>
  </pc:docChgLst>
  <pc:docChgLst>
    <pc:chgData name="DONNAY Basile" userId="S::bdonnay@helb-prigogine.be::b69483c9-db72-408d-8e47-dc5a7c03cfa0" providerId="AD" clId="Web-{D313D4B4-3CF5-49B9-96F5-3982447F7040}"/>
    <pc:docChg chg="modSld">
      <pc:chgData name="DONNAY Basile" userId="S::bdonnay@helb-prigogine.be::b69483c9-db72-408d-8e47-dc5a7c03cfa0" providerId="AD" clId="Web-{D313D4B4-3CF5-49B9-96F5-3982447F7040}" dt="2023-05-16T11:30:39.826" v="19"/>
      <pc:docMkLst>
        <pc:docMk/>
      </pc:docMkLst>
      <pc:sldChg chg="addSp">
        <pc:chgData name="DONNAY Basile" userId="S::bdonnay@helb-prigogine.be::b69483c9-db72-408d-8e47-dc5a7c03cfa0" providerId="AD" clId="Web-{D313D4B4-3CF5-49B9-96F5-3982447F7040}" dt="2023-05-16T11:30:14.060" v="10"/>
        <pc:sldMkLst>
          <pc:docMk/>
          <pc:sldMk cId="0" sldId="257"/>
        </pc:sldMkLst>
        <pc:picChg chg="add">
          <ac:chgData name="DONNAY Basile" userId="S::bdonnay@helb-prigogine.be::b69483c9-db72-408d-8e47-dc5a7c03cfa0" providerId="AD" clId="Web-{D313D4B4-3CF5-49B9-96F5-3982447F7040}" dt="2023-05-16T11:30:14.060" v="10"/>
          <ac:picMkLst>
            <pc:docMk/>
            <pc:sldMk cId="0" sldId="257"/>
            <ac:picMk id="4" creationId="{F323E494-4F76-FAC4-58F5-5892A13796A9}"/>
          </ac:picMkLst>
        </pc:picChg>
      </pc:sldChg>
      <pc:sldChg chg="addSp">
        <pc:chgData name="DONNAY Basile" userId="S::bdonnay@helb-prigogine.be::b69483c9-db72-408d-8e47-dc5a7c03cfa0" providerId="AD" clId="Web-{D313D4B4-3CF5-49B9-96F5-3982447F7040}" dt="2023-05-16T11:30:38.248" v="18"/>
        <pc:sldMkLst>
          <pc:docMk/>
          <pc:sldMk cId="0" sldId="268"/>
        </pc:sldMkLst>
        <pc:picChg chg="add">
          <ac:chgData name="DONNAY Basile" userId="S::bdonnay@helb-prigogine.be::b69483c9-db72-408d-8e47-dc5a7c03cfa0" providerId="AD" clId="Web-{D313D4B4-3CF5-49B9-96F5-3982447F7040}" dt="2023-05-16T11:30:38.248" v="18"/>
          <ac:picMkLst>
            <pc:docMk/>
            <pc:sldMk cId="0" sldId="268"/>
            <ac:picMk id="4" creationId="{A0C82CA7-FEBF-7450-165E-D31292AE8685}"/>
          </ac:picMkLst>
        </pc:picChg>
      </pc:sldChg>
      <pc:sldChg chg="addSp">
        <pc:chgData name="DONNAY Basile" userId="S::bdonnay@helb-prigogine.be::b69483c9-db72-408d-8e47-dc5a7c03cfa0" providerId="AD" clId="Web-{D313D4B4-3CF5-49B9-96F5-3982447F7040}" dt="2023-05-16T11:30:39.826" v="19"/>
        <pc:sldMkLst>
          <pc:docMk/>
          <pc:sldMk cId="0" sldId="270"/>
        </pc:sldMkLst>
        <pc:picChg chg="add">
          <ac:chgData name="DONNAY Basile" userId="S::bdonnay@helb-prigogine.be::b69483c9-db72-408d-8e47-dc5a7c03cfa0" providerId="AD" clId="Web-{D313D4B4-3CF5-49B9-96F5-3982447F7040}" dt="2023-05-16T11:30:39.826" v="19"/>
          <ac:picMkLst>
            <pc:docMk/>
            <pc:sldMk cId="0" sldId="270"/>
            <ac:picMk id="4" creationId="{F1A49363-6375-44AA-7788-7934A86ABBAA}"/>
          </ac:picMkLst>
        </pc:picChg>
      </pc:sldChg>
      <pc:sldChg chg="addSp modSp">
        <pc:chgData name="DONNAY Basile" userId="S::bdonnay@helb-prigogine.be::b69483c9-db72-408d-8e47-dc5a7c03cfa0" providerId="AD" clId="Web-{D313D4B4-3CF5-49B9-96F5-3982447F7040}" dt="2023-05-16T11:30:13.310" v="9" actId="1076"/>
        <pc:sldMkLst>
          <pc:docMk/>
          <pc:sldMk cId="670533601" sldId="272"/>
        </pc:sldMkLst>
        <pc:picChg chg="add mod">
          <ac:chgData name="DONNAY Basile" userId="S::bdonnay@helb-prigogine.be::b69483c9-db72-408d-8e47-dc5a7c03cfa0" providerId="AD" clId="Web-{D313D4B4-3CF5-49B9-96F5-3982447F7040}" dt="2023-05-16T11:30:13.310" v="9" actId="1076"/>
          <ac:picMkLst>
            <pc:docMk/>
            <pc:sldMk cId="670533601" sldId="272"/>
            <ac:picMk id="3" creationId="{43E2B71A-AFC3-8340-FF1E-84D2B0D6C861}"/>
          </ac:picMkLst>
        </pc:picChg>
      </pc:sldChg>
      <pc:sldChg chg="addSp delSp modSp">
        <pc:chgData name="DONNAY Basile" userId="S::bdonnay@helb-prigogine.be::b69483c9-db72-408d-8e47-dc5a7c03cfa0" providerId="AD" clId="Web-{D313D4B4-3CF5-49B9-96F5-3982447F7040}" dt="2023-05-16T11:29:57.654" v="7" actId="14100"/>
        <pc:sldMkLst>
          <pc:docMk/>
          <pc:sldMk cId="3884806375" sldId="273"/>
        </pc:sldMkLst>
        <pc:picChg chg="add del mod">
          <ac:chgData name="DONNAY Basile" userId="S::bdonnay@helb-prigogine.be::b69483c9-db72-408d-8e47-dc5a7c03cfa0" providerId="AD" clId="Web-{D313D4B4-3CF5-49B9-96F5-3982447F7040}" dt="2023-05-16T11:29:09.747" v="2"/>
          <ac:picMkLst>
            <pc:docMk/>
            <pc:sldMk cId="3884806375" sldId="273"/>
            <ac:picMk id="2" creationId="{ED47DDB3-A480-79A4-5A75-AB48A8F9A3EA}"/>
          </ac:picMkLst>
        </pc:picChg>
        <pc:picChg chg="add mod">
          <ac:chgData name="DONNAY Basile" userId="S::bdonnay@helb-prigogine.be::b69483c9-db72-408d-8e47-dc5a7c03cfa0" providerId="AD" clId="Web-{D313D4B4-3CF5-49B9-96F5-3982447F7040}" dt="2023-05-16T11:29:57.654" v="7" actId="14100"/>
          <ac:picMkLst>
            <pc:docMk/>
            <pc:sldMk cId="3884806375" sldId="273"/>
            <ac:picMk id="5" creationId="{8AEA0CD0-3CB1-2F63-B4CC-17A71B9A28A3}"/>
          </ac:picMkLst>
        </pc:picChg>
      </pc:sldChg>
      <pc:sldChg chg="addSp">
        <pc:chgData name="DONNAY Basile" userId="S::bdonnay@helb-prigogine.be::b69483c9-db72-408d-8e47-dc5a7c03cfa0" providerId="AD" clId="Web-{D313D4B4-3CF5-49B9-96F5-3982447F7040}" dt="2023-05-16T11:30:14.967" v="11"/>
        <pc:sldMkLst>
          <pc:docMk/>
          <pc:sldMk cId="580213513" sldId="278"/>
        </pc:sldMkLst>
        <pc:picChg chg="add">
          <ac:chgData name="DONNAY Basile" userId="S::bdonnay@helb-prigogine.be::b69483c9-db72-408d-8e47-dc5a7c03cfa0" providerId="AD" clId="Web-{D313D4B4-3CF5-49B9-96F5-3982447F7040}" dt="2023-05-16T11:30:14.967" v="11"/>
          <ac:picMkLst>
            <pc:docMk/>
            <pc:sldMk cId="580213513" sldId="278"/>
            <ac:picMk id="4" creationId="{F20C5839-EFE7-AC09-A9FA-50C19E4598D2}"/>
          </ac:picMkLst>
        </pc:picChg>
      </pc:sldChg>
      <pc:sldChg chg="addSp">
        <pc:chgData name="DONNAY Basile" userId="S::bdonnay@helb-prigogine.be::b69483c9-db72-408d-8e47-dc5a7c03cfa0" providerId="AD" clId="Web-{D313D4B4-3CF5-49B9-96F5-3982447F7040}" dt="2023-05-16T11:30:34.764" v="17"/>
        <pc:sldMkLst>
          <pc:docMk/>
          <pc:sldMk cId="1783991156" sldId="279"/>
        </pc:sldMkLst>
        <pc:picChg chg="add">
          <ac:chgData name="DONNAY Basile" userId="S::bdonnay@helb-prigogine.be::b69483c9-db72-408d-8e47-dc5a7c03cfa0" providerId="AD" clId="Web-{D313D4B4-3CF5-49B9-96F5-3982447F7040}" dt="2023-05-16T11:30:34.764" v="17"/>
          <ac:picMkLst>
            <pc:docMk/>
            <pc:sldMk cId="1783991156" sldId="279"/>
            <ac:picMk id="5" creationId="{EF3D2FCF-6343-AB5B-3E6B-5B976873DC62}"/>
          </ac:picMkLst>
        </pc:picChg>
      </pc:sldChg>
      <pc:sldChg chg="addSp">
        <pc:chgData name="DONNAY Basile" userId="S::bdonnay@helb-prigogine.be::b69483c9-db72-408d-8e47-dc5a7c03cfa0" providerId="AD" clId="Web-{D313D4B4-3CF5-49B9-96F5-3982447F7040}" dt="2023-05-16T11:30:21.357" v="12"/>
        <pc:sldMkLst>
          <pc:docMk/>
          <pc:sldMk cId="1632398521" sldId="280"/>
        </pc:sldMkLst>
        <pc:picChg chg="add">
          <ac:chgData name="DONNAY Basile" userId="S::bdonnay@helb-prigogine.be::b69483c9-db72-408d-8e47-dc5a7c03cfa0" providerId="AD" clId="Web-{D313D4B4-3CF5-49B9-96F5-3982447F7040}" dt="2023-05-16T11:30:21.357" v="12"/>
          <ac:picMkLst>
            <pc:docMk/>
            <pc:sldMk cId="1632398521" sldId="280"/>
            <ac:picMk id="4" creationId="{B060F3C4-AE3C-FEFB-6D79-644F88677FC5}"/>
          </ac:picMkLst>
        </pc:picChg>
      </pc:sldChg>
      <pc:sldChg chg="addSp delSp">
        <pc:chgData name="DONNAY Basile" userId="S::bdonnay@helb-prigogine.be::b69483c9-db72-408d-8e47-dc5a7c03cfa0" providerId="AD" clId="Web-{D313D4B4-3CF5-49B9-96F5-3982447F7040}" dt="2023-05-16T11:30:31.389" v="16"/>
        <pc:sldMkLst>
          <pc:docMk/>
          <pc:sldMk cId="3441771745" sldId="281"/>
        </pc:sldMkLst>
        <pc:picChg chg="add del">
          <ac:chgData name="DONNAY Basile" userId="S::bdonnay@helb-prigogine.be::b69483c9-db72-408d-8e47-dc5a7c03cfa0" providerId="AD" clId="Web-{D313D4B4-3CF5-49B9-96F5-3982447F7040}" dt="2023-05-16T11:30:24.904" v="14"/>
          <ac:picMkLst>
            <pc:docMk/>
            <pc:sldMk cId="3441771745" sldId="281"/>
            <ac:picMk id="4" creationId="{71472660-557B-8306-5F7D-D2A945A92F9F}"/>
          </ac:picMkLst>
        </pc:picChg>
        <pc:picChg chg="add">
          <ac:chgData name="DONNAY Basile" userId="S::bdonnay@helb-prigogine.be::b69483c9-db72-408d-8e47-dc5a7c03cfa0" providerId="AD" clId="Web-{D313D4B4-3CF5-49B9-96F5-3982447F7040}" dt="2023-05-16T11:30:31.389" v="16"/>
          <ac:picMkLst>
            <pc:docMk/>
            <pc:sldMk cId="3441771745" sldId="281"/>
            <ac:picMk id="6" creationId="{143DE69E-894E-D5F1-A3AC-FE6535B747C1}"/>
          </ac:picMkLst>
        </pc:picChg>
        <pc:picChg chg="del">
          <ac:chgData name="DONNAY Basile" userId="S::bdonnay@helb-prigogine.be::b69483c9-db72-408d-8e47-dc5a7c03cfa0" providerId="AD" clId="Web-{D313D4B4-3CF5-49B9-96F5-3982447F7040}" dt="2023-05-16T11:30:30.733" v="15"/>
          <ac:picMkLst>
            <pc:docMk/>
            <pc:sldMk cId="3441771745" sldId="281"/>
            <ac:picMk id="230" creationId="{00000000-0000-0000-0000-000000000000}"/>
          </ac:picMkLst>
        </pc:picChg>
      </pc:sldChg>
    </pc:docChg>
  </pc:docChgLst>
  <pc:docChgLst>
    <pc:chgData name="MOUSSAID Yasin" userId="S::ymoussaid@helb-prigogine.be::0924c00e-0272-435c-a4df-ff3d2da6ec8f" providerId="AD" clId="Web-{7C2C76DC-FF8E-4B63-811D-3E1F78523441}"/>
    <pc:docChg chg="addSld modSld sldOrd">
      <pc:chgData name="MOUSSAID Yasin" userId="S::ymoussaid@helb-prigogine.be::0924c00e-0272-435c-a4df-ff3d2da6ec8f" providerId="AD" clId="Web-{7C2C76DC-FF8E-4B63-811D-3E1F78523441}" dt="2023-05-16T09:46:29.885" v="5"/>
      <pc:docMkLst>
        <pc:docMk/>
      </pc:docMkLst>
      <pc:sldChg chg="modSp">
        <pc:chgData name="MOUSSAID Yasin" userId="S::ymoussaid@helb-prigogine.be::0924c00e-0272-435c-a4df-ff3d2da6ec8f" providerId="AD" clId="Web-{7C2C76DC-FF8E-4B63-811D-3E1F78523441}" dt="2023-05-16T09:46:29.885" v="5"/>
        <pc:sldMkLst>
          <pc:docMk/>
          <pc:sldMk cId="580213513" sldId="278"/>
        </pc:sldMkLst>
        <pc:picChg chg="ord">
          <ac:chgData name="MOUSSAID Yasin" userId="S::ymoussaid@helb-prigogine.be::0924c00e-0272-435c-a4df-ff3d2da6ec8f" providerId="AD" clId="Web-{7C2C76DC-FF8E-4B63-811D-3E1F78523441}" dt="2023-05-16T09:46:29.885" v="5"/>
          <ac:picMkLst>
            <pc:docMk/>
            <pc:sldMk cId="580213513" sldId="278"/>
            <ac:picMk id="3" creationId="{0D5ECD3F-6112-91D5-FAF1-D7B703519AC0}"/>
          </ac:picMkLst>
        </pc:picChg>
      </pc:sldChg>
      <pc:sldChg chg="add ord">
        <pc:chgData name="MOUSSAID Yasin" userId="S::ymoussaid@helb-prigogine.be::0924c00e-0272-435c-a4df-ff3d2da6ec8f" providerId="AD" clId="Web-{7C2C76DC-FF8E-4B63-811D-3E1F78523441}" dt="2023-05-16T09:45:19.803" v="2"/>
        <pc:sldMkLst>
          <pc:docMk/>
          <pc:sldMk cId="3441771745" sldId="281"/>
        </pc:sldMkLst>
      </pc:sldChg>
    </pc:docChg>
  </pc:docChgLst>
  <pc:docChgLst>
    <pc:chgData name="ASSOU Hicham" userId="S::hassou@helb-prigogine.be::c322a0db-7f46-4242-82f4-3df241b242ba" providerId="AD" clId="Web-{18AF43D4-E326-46E3-9078-5318AFC0638C}"/>
    <pc:docChg chg="modSld">
      <pc:chgData name="ASSOU Hicham" userId="S::hassou@helb-prigogine.be::c322a0db-7f46-4242-82f4-3df241b242ba" providerId="AD" clId="Web-{18AF43D4-E326-46E3-9078-5318AFC0638C}" dt="2023-05-16T13:14:50.051" v="10" actId="20577"/>
      <pc:docMkLst>
        <pc:docMk/>
      </pc:docMkLst>
      <pc:sldChg chg="modSp">
        <pc:chgData name="ASSOU Hicham" userId="S::hassou@helb-prigogine.be::c322a0db-7f46-4242-82f4-3df241b242ba" providerId="AD" clId="Web-{18AF43D4-E326-46E3-9078-5318AFC0638C}" dt="2023-05-16T13:14:50.051" v="10" actId="20577"/>
        <pc:sldMkLst>
          <pc:docMk/>
          <pc:sldMk cId="0" sldId="257"/>
        </pc:sldMkLst>
        <pc:spChg chg="mod">
          <ac:chgData name="ASSOU Hicham" userId="S::hassou@helb-prigogine.be::c322a0db-7f46-4242-82f4-3df241b242ba" providerId="AD" clId="Web-{18AF43D4-E326-46E3-9078-5318AFC0638C}" dt="2023-05-16T13:14:50.051" v="10" actId="20577"/>
          <ac:spMkLst>
            <pc:docMk/>
            <pc:sldMk cId="0" sldId="257"/>
            <ac:spMk id="85" creationId="{00000000-0000-0000-0000-000000000000}"/>
          </ac:spMkLst>
        </pc:spChg>
      </pc:sldChg>
    </pc:docChg>
  </pc:docChgLst>
  <pc:docChgLst>
    <pc:chgData name="DONNAY Basile" userId="S::bdonnay@helb-prigogine.be::b69483c9-db72-408d-8e47-dc5a7c03cfa0" providerId="AD" clId="Web-{90B3B395-7BE6-4863-9D35-457F4B990D66}"/>
    <pc:docChg chg="delSld modSld sldOrd">
      <pc:chgData name="DONNAY Basile" userId="S::bdonnay@helb-prigogine.be::b69483c9-db72-408d-8e47-dc5a7c03cfa0" providerId="AD" clId="Web-{90B3B395-7BE6-4863-9D35-457F4B990D66}" dt="2023-05-16T09:54:34.421" v="60" actId="14100"/>
      <pc:docMkLst>
        <pc:docMk/>
      </pc:docMkLst>
      <pc:sldChg chg="addSp modSp">
        <pc:chgData name="DONNAY Basile" userId="S::bdonnay@helb-prigogine.be::b69483c9-db72-408d-8e47-dc5a7c03cfa0" providerId="AD" clId="Web-{90B3B395-7BE6-4863-9D35-457F4B990D66}" dt="2023-05-16T09:54:34.421" v="60" actId="14100"/>
        <pc:sldMkLst>
          <pc:docMk/>
          <pc:sldMk cId="0" sldId="268"/>
        </pc:sldMkLst>
        <pc:grpChg chg="mod">
          <ac:chgData name="DONNAY Basile" userId="S::bdonnay@helb-prigogine.be::b69483c9-db72-408d-8e47-dc5a7c03cfa0" providerId="AD" clId="Web-{90B3B395-7BE6-4863-9D35-457F4B990D66}" dt="2023-05-16T09:54:34.421" v="60" actId="14100"/>
          <ac:grpSpMkLst>
            <pc:docMk/>
            <pc:sldMk cId="0" sldId="268"/>
            <ac:grpSpMk id="409" creationId="{00000000-0000-0000-0000-000000000000}"/>
          </ac:grpSpMkLst>
        </pc:grpChg>
        <pc:picChg chg="add ord">
          <ac:chgData name="DONNAY Basile" userId="S::bdonnay@helb-prigogine.be::b69483c9-db72-408d-8e47-dc5a7c03cfa0" providerId="AD" clId="Web-{90B3B395-7BE6-4863-9D35-457F4B990D66}" dt="2023-05-16T09:47:12.966" v="25"/>
          <ac:picMkLst>
            <pc:docMk/>
            <pc:sldMk cId="0" sldId="268"/>
            <ac:picMk id="3" creationId="{875A66C3-4C80-0951-EB49-5BA71C6E21A6}"/>
          </ac:picMkLst>
        </pc:picChg>
      </pc:sldChg>
      <pc:sldChg chg="addSp modSp">
        <pc:chgData name="DONNAY Basile" userId="S::bdonnay@helb-prigogine.be::b69483c9-db72-408d-8e47-dc5a7c03cfa0" providerId="AD" clId="Web-{90B3B395-7BE6-4863-9D35-457F4B990D66}" dt="2023-05-16T09:47:21.147" v="27"/>
        <pc:sldMkLst>
          <pc:docMk/>
          <pc:sldMk cId="0" sldId="270"/>
        </pc:sldMkLst>
        <pc:picChg chg="add ord">
          <ac:chgData name="DONNAY Basile" userId="S::bdonnay@helb-prigogine.be::b69483c9-db72-408d-8e47-dc5a7c03cfa0" providerId="AD" clId="Web-{90B3B395-7BE6-4863-9D35-457F4B990D66}" dt="2023-05-16T09:47:21.147" v="27"/>
          <ac:picMkLst>
            <pc:docMk/>
            <pc:sldMk cId="0" sldId="270"/>
            <ac:picMk id="3" creationId="{E8FF0310-4419-B3EB-640B-F044B4387D22}"/>
          </ac:picMkLst>
        </pc:picChg>
      </pc:sldChg>
      <pc:sldChg chg="addSp delSp modSp">
        <pc:chgData name="DONNAY Basile" userId="S::bdonnay@helb-prigogine.be::b69483c9-db72-408d-8e47-dc5a7c03cfa0" providerId="AD" clId="Web-{90B3B395-7BE6-4863-9D35-457F4B990D66}" dt="2023-05-16T09:46:43.184" v="22"/>
        <pc:sldMkLst>
          <pc:docMk/>
          <pc:sldMk cId="670533601" sldId="272"/>
        </pc:sldMkLst>
        <pc:spChg chg="add del mod">
          <ac:chgData name="DONNAY Basile" userId="S::bdonnay@helb-prigogine.be::b69483c9-db72-408d-8e47-dc5a7c03cfa0" providerId="AD" clId="Web-{90B3B395-7BE6-4863-9D35-457F4B990D66}" dt="2023-05-16T09:46:43.184" v="22"/>
          <ac:spMkLst>
            <pc:docMk/>
            <pc:sldMk cId="670533601" sldId="272"/>
            <ac:spMk id="3" creationId="{75747FE8-847C-27CF-A98E-19D7A7D64CA2}"/>
          </ac:spMkLst>
        </pc:spChg>
        <pc:spChg chg="del mod">
          <ac:chgData name="DONNAY Basile" userId="S::bdonnay@helb-prigogine.be::b69483c9-db72-408d-8e47-dc5a7c03cfa0" providerId="AD" clId="Web-{90B3B395-7BE6-4863-9D35-457F4B990D66}" dt="2023-05-16T09:44:42.773" v="10"/>
          <ac:spMkLst>
            <pc:docMk/>
            <pc:sldMk cId="670533601" sldId="272"/>
            <ac:spMk id="77" creationId="{00000000-0000-0000-0000-000000000000}"/>
          </ac:spMkLst>
        </pc:spChg>
        <pc:spChg chg="mod">
          <ac:chgData name="DONNAY Basile" userId="S::bdonnay@helb-prigogine.be::b69483c9-db72-408d-8e47-dc5a7c03cfa0" providerId="AD" clId="Web-{90B3B395-7BE6-4863-9D35-457F4B990D66}" dt="2023-05-16T09:46:17.573" v="18" actId="1076"/>
          <ac:spMkLst>
            <pc:docMk/>
            <pc:sldMk cId="670533601" sldId="272"/>
            <ac:spMk id="78" creationId="{00000000-0000-0000-0000-000000000000}"/>
          </ac:spMkLst>
        </pc:spChg>
      </pc:sldChg>
      <pc:sldChg chg="del">
        <pc:chgData name="DONNAY Basile" userId="S::bdonnay@helb-prigogine.be::b69483c9-db72-408d-8e47-dc5a7c03cfa0" providerId="AD" clId="Web-{90B3B395-7BE6-4863-9D35-457F4B990D66}" dt="2023-05-16T09:45:17.931" v="15"/>
        <pc:sldMkLst>
          <pc:docMk/>
          <pc:sldMk cId="1825114819" sldId="276"/>
        </pc:sldMkLst>
      </pc:sldChg>
      <pc:sldChg chg="del">
        <pc:chgData name="DONNAY Basile" userId="S::bdonnay@helb-prigogine.be::b69483c9-db72-408d-8e47-dc5a7c03cfa0" providerId="AD" clId="Web-{90B3B395-7BE6-4863-9D35-457F4B990D66}" dt="2023-05-16T09:45:17.915" v="14"/>
        <pc:sldMkLst>
          <pc:docMk/>
          <pc:sldMk cId="39279676" sldId="277"/>
        </pc:sldMkLst>
      </pc:sldChg>
      <pc:sldChg chg="addSp ord">
        <pc:chgData name="DONNAY Basile" userId="S::bdonnay@helb-prigogine.be::b69483c9-db72-408d-8e47-dc5a7c03cfa0" providerId="AD" clId="Web-{90B3B395-7BE6-4863-9D35-457F4B990D66}" dt="2023-05-16T09:44:23.632" v="8"/>
        <pc:sldMkLst>
          <pc:docMk/>
          <pc:sldMk cId="580213513" sldId="278"/>
        </pc:sldMkLst>
        <pc:picChg chg="add">
          <ac:chgData name="DONNAY Basile" userId="S::bdonnay@helb-prigogine.be::b69483c9-db72-408d-8e47-dc5a7c03cfa0" providerId="AD" clId="Web-{90B3B395-7BE6-4863-9D35-457F4B990D66}" dt="2023-05-16T09:44:23.632" v="8"/>
          <ac:picMkLst>
            <pc:docMk/>
            <pc:sldMk cId="580213513" sldId="278"/>
            <ac:picMk id="3" creationId="{0D5ECD3F-6112-91D5-FAF1-D7B703519AC0}"/>
          </ac:picMkLst>
        </pc:picChg>
      </pc:sldChg>
      <pc:sldChg chg="addSp modSp">
        <pc:chgData name="DONNAY Basile" userId="S::bdonnay@helb-prigogine.be::b69483c9-db72-408d-8e47-dc5a7c03cfa0" providerId="AD" clId="Web-{90B3B395-7BE6-4863-9D35-457F4B990D66}" dt="2023-05-16T09:44:03.225" v="3"/>
        <pc:sldMkLst>
          <pc:docMk/>
          <pc:sldMk cId="1783991156" sldId="279"/>
        </pc:sldMkLst>
        <pc:picChg chg="add ord">
          <ac:chgData name="DONNAY Basile" userId="S::bdonnay@helb-prigogine.be::b69483c9-db72-408d-8e47-dc5a7c03cfa0" providerId="AD" clId="Web-{90B3B395-7BE6-4863-9D35-457F4B990D66}" dt="2023-05-16T09:44:03.225" v="3"/>
          <ac:picMkLst>
            <pc:docMk/>
            <pc:sldMk cId="1783991156" sldId="279"/>
            <ac:picMk id="4" creationId="{85564580-D493-2DE8-D196-730EDC150C11}"/>
          </ac:picMkLst>
        </pc:picChg>
      </pc:sldChg>
      <pc:sldChg chg="addSp delSp modSp ord">
        <pc:chgData name="DONNAY Basile" userId="S::bdonnay@helb-prigogine.be::b69483c9-db72-408d-8e47-dc5a7c03cfa0" providerId="AD" clId="Web-{90B3B395-7BE6-4863-9D35-457F4B990D66}" dt="2023-05-16T09:54:11.326" v="59" actId="1076"/>
        <pc:sldMkLst>
          <pc:docMk/>
          <pc:sldMk cId="1632398521" sldId="280"/>
        </pc:sldMkLst>
        <pc:spChg chg="add mod">
          <ac:chgData name="DONNAY Basile" userId="S::bdonnay@helb-prigogine.be::b69483c9-db72-408d-8e47-dc5a7c03cfa0" providerId="AD" clId="Web-{90B3B395-7BE6-4863-9D35-457F4B990D66}" dt="2023-05-16T09:51:37.023" v="33" actId="1076"/>
          <ac:spMkLst>
            <pc:docMk/>
            <pc:sldMk cId="1632398521" sldId="280"/>
            <ac:spMk id="10" creationId="{FC6AD2EB-B857-CD71-B483-4061B2D52CE2}"/>
          </ac:spMkLst>
        </pc:spChg>
        <pc:spChg chg="add del mod">
          <ac:chgData name="DONNAY Basile" userId="S::bdonnay@helb-prigogine.be::b69483c9-db72-408d-8e47-dc5a7c03cfa0" providerId="AD" clId="Web-{90B3B395-7BE6-4863-9D35-457F4B990D66}" dt="2023-05-16T09:53:09.824" v="41"/>
          <ac:spMkLst>
            <pc:docMk/>
            <pc:sldMk cId="1632398521" sldId="280"/>
            <ac:spMk id="11" creationId="{D8F43B82-DE31-D017-7A81-564A0F759784}"/>
          </ac:spMkLst>
        </pc:spChg>
        <pc:spChg chg="add mod">
          <ac:chgData name="DONNAY Basile" userId="S::bdonnay@helb-prigogine.be::b69483c9-db72-408d-8e47-dc5a7c03cfa0" providerId="AD" clId="Web-{90B3B395-7BE6-4863-9D35-457F4B990D66}" dt="2023-05-16T09:53:28.700" v="46" actId="1076"/>
          <ac:spMkLst>
            <pc:docMk/>
            <pc:sldMk cId="1632398521" sldId="280"/>
            <ac:spMk id="12" creationId="{7E41DE6F-8FE6-FCFF-CA35-A71C856BCC90}"/>
          </ac:spMkLst>
        </pc:spChg>
        <pc:spChg chg="add mod">
          <ac:chgData name="DONNAY Basile" userId="S::bdonnay@helb-prigogine.be::b69483c9-db72-408d-8e47-dc5a7c03cfa0" providerId="AD" clId="Web-{90B3B395-7BE6-4863-9D35-457F4B990D66}" dt="2023-05-16T09:54:11.326" v="59" actId="1076"/>
          <ac:spMkLst>
            <pc:docMk/>
            <pc:sldMk cId="1632398521" sldId="280"/>
            <ac:spMk id="13" creationId="{FEAA49C0-0EBD-6C18-3D29-C3380F374881}"/>
          </ac:spMkLst>
        </pc:spChg>
        <pc:spChg chg="add mod">
          <ac:chgData name="DONNAY Basile" userId="S::bdonnay@helb-prigogine.be::b69483c9-db72-408d-8e47-dc5a7c03cfa0" providerId="AD" clId="Web-{90B3B395-7BE6-4863-9D35-457F4B990D66}" dt="2023-05-16T09:53:42.325" v="50" actId="1076"/>
          <ac:spMkLst>
            <pc:docMk/>
            <pc:sldMk cId="1632398521" sldId="280"/>
            <ac:spMk id="14" creationId="{D93E0BD2-A98F-4A32-DC5D-51AC4451CA69}"/>
          </ac:spMkLst>
        </pc:spChg>
        <pc:spChg chg="add mod">
          <ac:chgData name="DONNAY Basile" userId="S::bdonnay@helb-prigogine.be::b69483c9-db72-408d-8e47-dc5a7c03cfa0" providerId="AD" clId="Web-{90B3B395-7BE6-4863-9D35-457F4B990D66}" dt="2023-05-16T09:53:50.325" v="52" actId="1076"/>
          <ac:spMkLst>
            <pc:docMk/>
            <pc:sldMk cId="1632398521" sldId="280"/>
            <ac:spMk id="15" creationId="{A1490E56-386A-7EAC-EDFD-4CE448D23A7E}"/>
          </ac:spMkLst>
        </pc:spChg>
        <pc:spChg chg="add mod">
          <ac:chgData name="DONNAY Basile" userId="S::bdonnay@helb-prigogine.be::b69483c9-db72-408d-8e47-dc5a7c03cfa0" providerId="AD" clId="Web-{90B3B395-7BE6-4863-9D35-457F4B990D66}" dt="2023-05-16T09:54:02.248" v="56" actId="1076"/>
          <ac:spMkLst>
            <pc:docMk/>
            <pc:sldMk cId="1632398521" sldId="280"/>
            <ac:spMk id="16" creationId="{EB6998D4-A4F0-027E-C57D-8BA1DC2D069B}"/>
          </ac:spMkLst>
        </pc:spChg>
        <pc:picChg chg="add">
          <ac:chgData name="DONNAY Basile" userId="S::bdonnay@helb-prigogine.be::b69483c9-db72-408d-8e47-dc5a7c03cfa0" providerId="AD" clId="Web-{90B3B395-7BE6-4863-9D35-457F4B990D66}" dt="2023-05-16T09:44:05.209" v="4"/>
          <ac:picMkLst>
            <pc:docMk/>
            <pc:sldMk cId="1632398521" sldId="280"/>
            <ac:picMk id="3" creationId="{FC58155E-122F-FD4D-5C67-B3777A311092}"/>
          </ac:picMkLst>
        </pc:picChg>
        <pc:picChg chg="add del">
          <ac:chgData name="DONNAY Basile" userId="S::bdonnay@helb-prigogine.be::b69483c9-db72-408d-8e47-dc5a7c03cfa0" providerId="AD" clId="Web-{90B3B395-7BE6-4863-9D35-457F4B990D66}" dt="2023-05-16T09:44:54.352" v="13"/>
          <ac:picMkLst>
            <pc:docMk/>
            <pc:sldMk cId="1632398521" sldId="280"/>
            <ac:picMk id="5" creationId="{E7D929C5-2F51-8722-3A7A-71EDBCCFCA69}"/>
          </ac:picMkLst>
        </pc:picChg>
        <pc:picChg chg="add del">
          <ac:chgData name="DONNAY Basile" userId="S::bdonnay@helb-prigogine.be::b69483c9-db72-408d-8e47-dc5a7c03cfa0" providerId="AD" clId="Web-{90B3B395-7BE6-4863-9D35-457F4B990D66}" dt="2023-05-16T09:44:54.289" v="12"/>
          <ac:picMkLst>
            <pc:docMk/>
            <pc:sldMk cId="1632398521" sldId="280"/>
            <ac:picMk id="7" creationId="{B7EBDA02-7433-B5C5-7B28-27EE9DFFA1A4}"/>
          </ac:picMkLst>
        </pc:picChg>
        <pc:picChg chg="add del">
          <ac:chgData name="DONNAY Basile" userId="S::bdonnay@helb-prigogine.be::b69483c9-db72-408d-8e47-dc5a7c03cfa0" providerId="AD" clId="Web-{90B3B395-7BE6-4863-9D35-457F4B990D66}" dt="2023-05-16T09:44:54.164" v="11"/>
          <ac:picMkLst>
            <pc:docMk/>
            <pc:sldMk cId="1632398521" sldId="280"/>
            <ac:picMk id="9" creationId="{8D8222F0-B44D-F757-75FA-ABB1BEC713A2}"/>
          </ac:picMkLst>
        </pc:picChg>
      </pc:sldChg>
      <pc:sldChg chg="addSp ord">
        <pc:chgData name="DONNAY Basile" userId="S::bdonnay@helb-prigogine.be::b69483c9-db72-408d-8e47-dc5a7c03cfa0" providerId="AD" clId="Web-{90B3B395-7BE6-4863-9D35-457F4B990D66}" dt="2023-05-16T09:47:02.935" v="23"/>
        <pc:sldMkLst>
          <pc:docMk/>
          <pc:sldMk cId="3441771745" sldId="281"/>
        </pc:sldMkLst>
        <pc:picChg chg="add">
          <ac:chgData name="DONNAY Basile" userId="S::bdonnay@helb-prigogine.be::b69483c9-db72-408d-8e47-dc5a7c03cfa0" providerId="AD" clId="Web-{90B3B395-7BE6-4863-9D35-457F4B990D66}" dt="2023-05-16T09:47:02.935" v="23"/>
          <ac:picMkLst>
            <pc:docMk/>
            <pc:sldMk cId="3441771745" sldId="281"/>
            <ac:picMk id="3" creationId="{48929225-1B8C-01F6-FED5-14837170FF6B}"/>
          </ac:picMkLst>
        </pc:picChg>
      </pc:sldChg>
    </pc:docChg>
  </pc:docChgLst>
  <pc:docChgLst>
    <pc:chgData name="DONNAY Basile" userId="S::bdonnay@helb-prigogine.be::b69483c9-db72-408d-8e47-dc5a7c03cfa0" providerId="AD" clId="Web-{BC2F3A53-E98E-40A1-942B-7D373B04205E}"/>
    <pc:docChg chg="modSld">
      <pc:chgData name="DONNAY Basile" userId="S::bdonnay@helb-prigogine.be::b69483c9-db72-408d-8e47-dc5a7c03cfa0" providerId="AD" clId="Web-{BC2F3A53-E98E-40A1-942B-7D373B04205E}" dt="2023-05-16T12:38:07.983" v="5" actId="14100"/>
      <pc:docMkLst>
        <pc:docMk/>
      </pc:docMkLst>
      <pc:sldChg chg="modSp">
        <pc:chgData name="DONNAY Basile" userId="S::bdonnay@helb-prigogine.be::b69483c9-db72-408d-8e47-dc5a7c03cfa0" providerId="AD" clId="Web-{BC2F3A53-E98E-40A1-942B-7D373B04205E}" dt="2023-05-16T12:37:19.013" v="2" actId="20577"/>
        <pc:sldMkLst>
          <pc:docMk/>
          <pc:sldMk cId="0" sldId="257"/>
        </pc:sldMkLst>
        <pc:spChg chg="mod">
          <ac:chgData name="DONNAY Basile" userId="S::bdonnay@helb-prigogine.be::b69483c9-db72-408d-8e47-dc5a7c03cfa0" providerId="AD" clId="Web-{BC2F3A53-E98E-40A1-942B-7D373B04205E}" dt="2023-05-16T12:37:19.013" v="2" actId="20577"/>
          <ac:spMkLst>
            <pc:docMk/>
            <pc:sldMk cId="0" sldId="257"/>
            <ac:spMk id="85" creationId="{00000000-0000-0000-0000-000000000000}"/>
          </ac:spMkLst>
        </pc:spChg>
      </pc:sldChg>
      <pc:sldChg chg="modSp">
        <pc:chgData name="DONNAY Basile" userId="S::bdonnay@helb-prigogine.be::b69483c9-db72-408d-8e47-dc5a7c03cfa0" providerId="AD" clId="Web-{BC2F3A53-E98E-40A1-942B-7D373B04205E}" dt="2023-05-16T12:38:07.983" v="5" actId="14100"/>
        <pc:sldMkLst>
          <pc:docMk/>
          <pc:sldMk cId="1783991156" sldId="279"/>
        </pc:sldMkLst>
        <pc:spChg chg="mod">
          <ac:chgData name="DONNAY Basile" userId="S::bdonnay@helb-prigogine.be::b69483c9-db72-408d-8e47-dc5a7c03cfa0" providerId="AD" clId="Web-{BC2F3A53-E98E-40A1-942B-7D373B04205E}" dt="2023-05-16T12:38:05.766" v="4" actId="14100"/>
          <ac:spMkLst>
            <pc:docMk/>
            <pc:sldMk cId="1783991156" sldId="279"/>
            <ac:spMk id="7" creationId="{C6BF0DFF-B14B-353F-6DA1-388A861DDF56}"/>
          </ac:spMkLst>
        </pc:spChg>
        <pc:spChg chg="mod">
          <ac:chgData name="DONNAY Basile" userId="S::bdonnay@helb-prigogine.be::b69483c9-db72-408d-8e47-dc5a7c03cfa0" providerId="AD" clId="Web-{BC2F3A53-E98E-40A1-942B-7D373B04205E}" dt="2023-05-16T12:38:07.983" v="5" actId="14100"/>
          <ac:spMkLst>
            <pc:docMk/>
            <pc:sldMk cId="1783991156" sldId="279"/>
            <ac:spMk id="121" creationId="{00000000-0000-0000-0000-000000000000}"/>
          </ac:spMkLst>
        </pc:spChg>
        <pc:spChg chg="mod">
          <ac:chgData name="DONNAY Basile" userId="S::bdonnay@helb-prigogine.be::b69483c9-db72-408d-8e47-dc5a7c03cfa0" providerId="AD" clId="Web-{BC2F3A53-E98E-40A1-942B-7D373B04205E}" dt="2023-05-16T12:38:05.405" v="3" actId="14100"/>
          <ac:spMkLst>
            <pc:docMk/>
            <pc:sldMk cId="1783991156" sldId="279"/>
            <ac:spMk id="122" creationId="{00000000-0000-0000-0000-000000000000}"/>
          </ac:spMkLst>
        </pc:spChg>
      </pc:sldChg>
    </pc:docChg>
  </pc:docChgLst>
  <pc:docChgLst>
    <pc:chgData name="ASSOU Hicham" userId="S::hassou@helb-prigogine.be::c322a0db-7f46-4242-82f4-3df241b242ba" providerId="AD" clId="Web-{8976C939-14C4-4301-99B3-2EBAD0F794DC}"/>
    <pc:docChg chg="delSld">
      <pc:chgData name="ASSOU Hicham" userId="S::hassou@helb-prigogine.be::c322a0db-7f46-4242-82f4-3df241b242ba" providerId="AD" clId="Web-{8976C939-14C4-4301-99B3-2EBAD0F794DC}" dt="2023-05-15T22:28:13.251" v="12"/>
      <pc:docMkLst>
        <pc:docMk/>
      </pc:docMkLst>
      <pc:sldChg chg="del">
        <pc:chgData name="ASSOU Hicham" userId="S::hassou@helb-prigogine.be::c322a0db-7f46-4242-82f4-3df241b242ba" providerId="AD" clId="Web-{8976C939-14C4-4301-99B3-2EBAD0F794DC}" dt="2023-05-15T22:28:03.516" v="7"/>
        <pc:sldMkLst>
          <pc:docMk/>
          <pc:sldMk cId="0" sldId="256"/>
        </pc:sldMkLst>
      </pc:sldChg>
      <pc:sldChg chg="del">
        <pc:chgData name="ASSOU Hicham" userId="S::hassou@helb-prigogine.be::c322a0db-7f46-4242-82f4-3df241b242ba" providerId="AD" clId="Web-{8976C939-14C4-4301-99B3-2EBAD0F794DC}" dt="2023-05-15T22:28:06.642" v="9"/>
        <pc:sldMkLst>
          <pc:docMk/>
          <pc:sldMk cId="0" sldId="258"/>
        </pc:sldMkLst>
      </pc:sldChg>
      <pc:sldChg chg="del">
        <pc:chgData name="ASSOU Hicham" userId="S::hassou@helb-prigogine.be::c322a0db-7f46-4242-82f4-3df241b242ba" providerId="AD" clId="Web-{8976C939-14C4-4301-99B3-2EBAD0F794DC}" dt="2023-05-15T22:28:09.126" v="10"/>
        <pc:sldMkLst>
          <pc:docMk/>
          <pc:sldMk cId="0" sldId="259"/>
        </pc:sldMkLst>
      </pc:sldChg>
      <pc:sldChg chg="del">
        <pc:chgData name="ASSOU Hicham" userId="S::hassou@helb-prigogine.be::c322a0db-7f46-4242-82f4-3df241b242ba" providerId="AD" clId="Web-{8976C939-14C4-4301-99B3-2EBAD0F794DC}" dt="2023-05-15T22:28:12.251" v="11"/>
        <pc:sldMkLst>
          <pc:docMk/>
          <pc:sldMk cId="0" sldId="260"/>
        </pc:sldMkLst>
      </pc:sldChg>
      <pc:sldChg chg="del">
        <pc:chgData name="ASSOU Hicham" userId="S::hassou@helb-prigogine.be::c322a0db-7f46-4242-82f4-3df241b242ba" providerId="AD" clId="Web-{8976C939-14C4-4301-99B3-2EBAD0F794DC}" dt="2023-05-15T22:28:13.251" v="12"/>
        <pc:sldMkLst>
          <pc:docMk/>
          <pc:sldMk cId="0" sldId="261"/>
        </pc:sldMkLst>
      </pc:sldChg>
      <pc:sldChg chg="del">
        <pc:chgData name="ASSOU Hicham" userId="S::hassou@helb-prigogine.be::c322a0db-7f46-4242-82f4-3df241b242ba" providerId="AD" clId="Web-{8976C939-14C4-4301-99B3-2EBAD0F794DC}" dt="2023-05-15T22:27:24.828" v="6"/>
        <pc:sldMkLst>
          <pc:docMk/>
          <pc:sldMk cId="0" sldId="262"/>
        </pc:sldMkLst>
      </pc:sldChg>
      <pc:sldChg chg="del">
        <pc:chgData name="ASSOU Hicham" userId="S::hassou@helb-prigogine.be::c322a0db-7f46-4242-82f4-3df241b242ba" providerId="AD" clId="Web-{8976C939-14C4-4301-99B3-2EBAD0F794DC}" dt="2023-05-15T22:27:20.562" v="5"/>
        <pc:sldMkLst>
          <pc:docMk/>
          <pc:sldMk cId="0" sldId="263"/>
        </pc:sldMkLst>
      </pc:sldChg>
      <pc:sldChg chg="del">
        <pc:chgData name="ASSOU Hicham" userId="S::hassou@helb-prigogine.be::c322a0db-7f46-4242-82f4-3df241b242ba" providerId="AD" clId="Web-{8976C939-14C4-4301-99B3-2EBAD0F794DC}" dt="2023-05-15T22:27:17.499" v="4"/>
        <pc:sldMkLst>
          <pc:docMk/>
          <pc:sldMk cId="0" sldId="264"/>
        </pc:sldMkLst>
      </pc:sldChg>
      <pc:sldChg chg="del">
        <pc:chgData name="ASSOU Hicham" userId="S::hassou@helb-prigogine.be::c322a0db-7f46-4242-82f4-3df241b242ba" providerId="AD" clId="Web-{8976C939-14C4-4301-99B3-2EBAD0F794DC}" dt="2023-05-15T22:27:15.718" v="3"/>
        <pc:sldMkLst>
          <pc:docMk/>
          <pc:sldMk cId="0" sldId="265"/>
        </pc:sldMkLst>
      </pc:sldChg>
      <pc:sldChg chg="del">
        <pc:chgData name="ASSOU Hicham" userId="S::hassou@helb-prigogine.be::c322a0db-7f46-4242-82f4-3df241b242ba" providerId="AD" clId="Web-{8976C939-14C4-4301-99B3-2EBAD0F794DC}" dt="2023-05-15T22:27:13.999" v="2"/>
        <pc:sldMkLst>
          <pc:docMk/>
          <pc:sldMk cId="0" sldId="266"/>
        </pc:sldMkLst>
      </pc:sldChg>
      <pc:sldChg chg="del">
        <pc:chgData name="ASSOU Hicham" userId="S::hassou@helb-prigogine.be::c322a0db-7f46-4242-82f4-3df241b242ba" providerId="AD" clId="Web-{8976C939-14C4-4301-99B3-2EBAD0F794DC}" dt="2023-05-15T22:27:12.405" v="1"/>
        <pc:sldMkLst>
          <pc:docMk/>
          <pc:sldMk cId="0" sldId="267"/>
        </pc:sldMkLst>
      </pc:sldChg>
      <pc:sldChg chg="del">
        <pc:chgData name="ASSOU Hicham" userId="S::hassou@helb-prigogine.be::c322a0db-7f46-4242-82f4-3df241b242ba" providerId="AD" clId="Web-{8976C939-14C4-4301-99B3-2EBAD0F794DC}" dt="2023-05-15T22:27:07.140" v="0"/>
        <pc:sldMkLst>
          <pc:docMk/>
          <pc:sldMk cId="0" sldId="269"/>
        </pc:sldMkLst>
      </pc:sldChg>
      <pc:sldChg chg="del">
        <pc:chgData name="ASSOU Hicham" userId="S::hassou@helb-prigogine.be::c322a0db-7f46-4242-82f4-3df241b242ba" providerId="AD" clId="Web-{8976C939-14C4-4301-99B3-2EBAD0F794DC}" dt="2023-05-15T22:28:05.892" v="8"/>
        <pc:sldMkLst>
          <pc:docMk/>
          <pc:sldMk cId="1813868193" sldId="274"/>
        </pc:sldMkLst>
      </pc:sldChg>
    </pc:docChg>
  </pc:docChgLst>
  <pc:docChgLst>
    <pc:chgData name="DONNAY Basile" userId="S::bdonnay@helb-prigogine.be::b69483c9-db72-408d-8e47-dc5a7c03cfa0" providerId="AD" clId="Web-{6DB53258-05E1-4049-B7B8-22F5CB4E9627}"/>
    <pc:docChg chg="addSld modSld sldOrd modMainMaster">
      <pc:chgData name="DONNAY Basile" userId="S::bdonnay@helb-prigogine.be::b69483c9-db72-408d-8e47-dc5a7c03cfa0" providerId="AD" clId="Web-{6DB53258-05E1-4049-B7B8-22F5CB4E9627}" dt="2023-05-15T20:24:39.473" v="947" actId="1076"/>
      <pc:docMkLst>
        <pc:docMk/>
      </pc:docMkLst>
      <pc:sldChg chg="modSp mod ord">
        <pc:chgData name="DONNAY Basile" userId="S::bdonnay@helb-prigogine.be::b69483c9-db72-408d-8e47-dc5a7c03cfa0" providerId="AD" clId="Web-{6DB53258-05E1-4049-B7B8-22F5CB4E9627}" dt="2023-05-15T18:45:17.571" v="96"/>
        <pc:sldMkLst>
          <pc:docMk/>
          <pc:sldMk cId="0" sldId="256"/>
        </pc:sldMkLst>
        <pc:spChg chg="mod">
          <ac:chgData name="DONNAY Basile" userId="S::bdonnay@helb-prigogine.be::b69483c9-db72-408d-8e47-dc5a7c03cfa0" providerId="AD" clId="Web-{6DB53258-05E1-4049-B7B8-22F5CB4E9627}" dt="2023-05-15T18:34:25.994" v="19" actId="14100"/>
          <ac:spMkLst>
            <pc:docMk/>
            <pc:sldMk cId="0" sldId="256"/>
            <ac:spMk id="52" creationId="{00000000-0000-0000-0000-000000000000}"/>
          </ac:spMkLst>
        </pc:spChg>
      </pc:sldChg>
      <pc:sldChg chg="addSp delSp modSp mod setBg">
        <pc:chgData name="DONNAY Basile" userId="S::bdonnay@helb-prigogine.be::b69483c9-db72-408d-8e47-dc5a7c03cfa0" providerId="AD" clId="Web-{6DB53258-05E1-4049-B7B8-22F5CB4E9627}" dt="2023-05-15T19:25:36.256" v="672" actId="20577"/>
        <pc:sldMkLst>
          <pc:docMk/>
          <pc:sldMk cId="0" sldId="257"/>
        </pc:sldMkLst>
        <pc:spChg chg="mod">
          <ac:chgData name="DONNAY Basile" userId="S::bdonnay@helb-prigogine.be::b69483c9-db72-408d-8e47-dc5a7c03cfa0" providerId="AD" clId="Web-{6DB53258-05E1-4049-B7B8-22F5CB4E9627}" dt="2023-05-15T19:25:36.256" v="672" actId="20577"/>
          <ac:spMkLst>
            <pc:docMk/>
            <pc:sldMk cId="0" sldId="257"/>
            <ac:spMk id="85" creationId="{00000000-0000-0000-0000-000000000000}"/>
          </ac:spMkLst>
        </pc:spChg>
        <pc:spChg chg="add del mod">
          <ac:chgData name="DONNAY Basile" userId="S::bdonnay@helb-prigogine.be::b69483c9-db72-408d-8e47-dc5a7c03cfa0" providerId="AD" clId="Web-{6DB53258-05E1-4049-B7B8-22F5CB4E9627}" dt="2023-05-15T18:39:35.766" v="46"/>
          <ac:spMkLst>
            <pc:docMk/>
            <pc:sldMk cId="0" sldId="257"/>
            <ac:spMk id="87" creationId="{00000000-0000-0000-0000-000000000000}"/>
          </ac:spMkLst>
        </pc:spChg>
        <pc:picChg chg="add mod ord">
          <ac:chgData name="DONNAY Basile" userId="S::bdonnay@helb-prigogine.be::b69483c9-db72-408d-8e47-dc5a7c03cfa0" providerId="AD" clId="Web-{6DB53258-05E1-4049-B7B8-22F5CB4E9627}" dt="2023-05-15T18:43:28.829" v="95"/>
          <ac:picMkLst>
            <pc:docMk/>
            <pc:sldMk cId="0" sldId="257"/>
            <ac:picMk id="2" creationId="{6DFAE6C7-CC5E-6D1B-1A02-1BEC1176D872}"/>
          </ac:picMkLst>
        </pc:picChg>
      </pc:sldChg>
      <pc:sldChg chg="mod">
        <pc:chgData name="DONNAY Basile" userId="S::bdonnay@helb-prigogine.be::b69483c9-db72-408d-8e47-dc5a7c03cfa0" providerId="AD" clId="Web-{6DB53258-05E1-4049-B7B8-22F5CB4E9627}" dt="2023-05-15T18:45:17.571" v="96"/>
        <pc:sldMkLst>
          <pc:docMk/>
          <pc:sldMk cId="0" sldId="258"/>
        </pc:sldMkLst>
      </pc:sldChg>
      <pc:sldChg chg="mod">
        <pc:chgData name="DONNAY Basile" userId="S::bdonnay@helb-prigogine.be::b69483c9-db72-408d-8e47-dc5a7c03cfa0" providerId="AD" clId="Web-{6DB53258-05E1-4049-B7B8-22F5CB4E9627}" dt="2023-05-15T18:45:17.571" v="96"/>
        <pc:sldMkLst>
          <pc:docMk/>
          <pc:sldMk cId="0" sldId="259"/>
        </pc:sldMkLst>
      </pc:sldChg>
      <pc:sldChg chg="mod">
        <pc:chgData name="DONNAY Basile" userId="S::bdonnay@helb-prigogine.be::b69483c9-db72-408d-8e47-dc5a7c03cfa0" providerId="AD" clId="Web-{6DB53258-05E1-4049-B7B8-22F5CB4E9627}" dt="2023-05-15T18:45:17.571" v="96"/>
        <pc:sldMkLst>
          <pc:docMk/>
          <pc:sldMk cId="0" sldId="260"/>
        </pc:sldMkLst>
      </pc:sldChg>
      <pc:sldChg chg="mod">
        <pc:chgData name="DONNAY Basile" userId="S::bdonnay@helb-prigogine.be::b69483c9-db72-408d-8e47-dc5a7c03cfa0" providerId="AD" clId="Web-{6DB53258-05E1-4049-B7B8-22F5CB4E9627}" dt="2023-05-15T18:45:17.571" v="96"/>
        <pc:sldMkLst>
          <pc:docMk/>
          <pc:sldMk cId="0" sldId="261"/>
        </pc:sldMkLst>
      </pc:sldChg>
      <pc:sldChg chg="mod">
        <pc:chgData name="DONNAY Basile" userId="S::bdonnay@helb-prigogine.be::b69483c9-db72-408d-8e47-dc5a7c03cfa0" providerId="AD" clId="Web-{6DB53258-05E1-4049-B7B8-22F5CB4E9627}" dt="2023-05-15T18:45:17.571" v="96"/>
        <pc:sldMkLst>
          <pc:docMk/>
          <pc:sldMk cId="0" sldId="262"/>
        </pc:sldMkLst>
      </pc:sldChg>
      <pc:sldChg chg="mod">
        <pc:chgData name="DONNAY Basile" userId="S::bdonnay@helb-prigogine.be::b69483c9-db72-408d-8e47-dc5a7c03cfa0" providerId="AD" clId="Web-{6DB53258-05E1-4049-B7B8-22F5CB4E9627}" dt="2023-05-15T18:45:17.571" v="96"/>
        <pc:sldMkLst>
          <pc:docMk/>
          <pc:sldMk cId="0" sldId="263"/>
        </pc:sldMkLst>
      </pc:sldChg>
      <pc:sldChg chg="mod">
        <pc:chgData name="DONNAY Basile" userId="S::bdonnay@helb-prigogine.be::b69483c9-db72-408d-8e47-dc5a7c03cfa0" providerId="AD" clId="Web-{6DB53258-05E1-4049-B7B8-22F5CB4E9627}" dt="2023-05-15T18:45:17.571" v="96"/>
        <pc:sldMkLst>
          <pc:docMk/>
          <pc:sldMk cId="0" sldId="264"/>
        </pc:sldMkLst>
      </pc:sldChg>
      <pc:sldChg chg="mod">
        <pc:chgData name="DONNAY Basile" userId="S::bdonnay@helb-prigogine.be::b69483c9-db72-408d-8e47-dc5a7c03cfa0" providerId="AD" clId="Web-{6DB53258-05E1-4049-B7B8-22F5CB4E9627}" dt="2023-05-15T18:45:17.571" v="96"/>
        <pc:sldMkLst>
          <pc:docMk/>
          <pc:sldMk cId="0" sldId="265"/>
        </pc:sldMkLst>
      </pc:sldChg>
      <pc:sldChg chg="mod">
        <pc:chgData name="DONNAY Basile" userId="S::bdonnay@helb-prigogine.be::b69483c9-db72-408d-8e47-dc5a7c03cfa0" providerId="AD" clId="Web-{6DB53258-05E1-4049-B7B8-22F5CB4E9627}" dt="2023-05-15T18:45:17.571" v="96"/>
        <pc:sldMkLst>
          <pc:docMk/>
          <pc:sldMk cId="0" sldId="266"/>
        </pc:sldMkLst>
      </pc:sldChg>
      <pc:sldChg chg="mod">
        <pc:chgData name="DONNAY Basile" userId="S::bdonnay@helb-prigogine.be::b69483c9-db72-408d-8e47-dc5a7c03cfa0" providerId="AD" clId="Web-{6DB53258-05E1-4049-B7B8-22F5CB4E9627}" dt="2023-05-15T18:45:17.571" v="96"/>
        <pc:sldMkLst>
          <pc:docMk/>
          <pc:sldMk cId="0" sldId="267"/>
        </pc:sldMkLst>
      </pc:sldChg>
      <pc:sldChg chg="mod">
        <pc:chgData name="DONNAY Basile" userId="S::bdonnay@helb-prigogine.be::b69483c9-db72-408d-8e47-dc5a7c03cfa0" providerId="AD" clId="Web-{6DB53258-05E1-4049-B7B8-22F5CB4E9627}" dt="2023-05-15T18:45:17.571" v="96"/>
        <pc:sldMkLst>
          <pc:docMk/>
          <pc:sldMk cId="0" sldId="268"/>
        </pc:sldMkLst>
      </pc:sldChg>
      <pc:sldChg chg="mod">
        <pc:chgData name="DONNAY Basile" userId="S::bdonnay@helb-prigogine.be::b69483c9-db72-408d-8e47-dc5a7c03cfa0" providerId="AD" clId="Web-{6DB53258-05E1-4049-B7B8-22F5CB4E9627}" dt="2023-05-15T18:45:17.571" v="96"/>
        <pc:sldMkLst>
          <pc:docMk/>
          <pc:sldMk cId="0" sldId="269"/>
        </pc:sldMkLst>
      </pc:sldChg>
      <pc:sldChg chg="mod">
        <pc:chgData name="DONNAY Basile" userId="S::bdonnay@helb-prigogine.be::b69483c9-db72-408d-8e47-dc5a7c03cfa0" providerId="AD" clId="Web-{6DB53258-05E1-4049-B7B8-22F5CB4E9627}" dt="2023-05-15T18:45:17.571" v="96"/>
        <pc:sldMkLst>
          <pc:docMk/>
          <pc:sldMk cId="0" sldId="270"/>
        </pc:sldMkLst>
      </pc:sldChg>
      <pc:sldChg chg="modSp new mod ord">
        <pc:chgData name="DONNAY Basile" userId="S::bdonnay@helb-prigogine.be::b69483c9-db72-408d-8e47-dc5a7c03cfa0" providerId="AD" clId="Web-{6DB53258-05E1-4049-B7B8-22F5CB4E9627}" dt="2023-05-15T18:45:17.571" v="96"/>
        <pc:sldMkLst>
          <pc:docMk/>
          <pc:sldMk cId="2584404734" sldId="271"/>
        </pc:sldMkLst>
        <pc:spChg chg="mod">
          <ac:chgData name="DONNAY Basile" userId="S::bdonnay@helb-prigogine.be::b69483c9-db72-408d-8e47-dc5a7c03cfa0" providerId="AD" clId="Web-{6DB53258-05E1-4049-B7B8-22F5CB4E9627}" dt="2023-05-15T18:33:10.035" v="6" actId="20577"/>
          <ac:spMkLst>
            <pc:docMk/>
            <pc:sldMk cId="2584404734" sldId="271"/>
            <ac:spMk id="2" creationId="{53BFCC31-383D-087A-3C20-0A10DD6C36FF}"/>
          </ac:spMkLst>
        </pc:spChg>
      </pc:sldChg>
      <pc:sldChg chg="addSp delSp modSp add mod replId">
        <pc:chgData name="DONNAY Basile" userId="S::bdonnay@helb-prigogine.be::b69483c9-db72-408d-8e47-dc5a7c03cfa0" providerId="AD" clId="Web-{6DB53258-05E1-4049-B7B8-22F5CB4E9627}" dt="2023-05-15T18:46:30.545" v="101"/>
        <pc:sldMkLst>
          <pc:docMk/>
          <pc:sldMk cId="670533601" sldId="272"/>
        </pc:sldMkLst>
        <pc:picChg chg="add del ord">
          <ac:chgData name="DONNAY Basile" userId="S::bdonnay@helb-prigogine.be::b69483c9-db72-408d-8e47-dc5a7c03cfa0" providerId="AD" clId="Web-{6DB53258-05E1-4049-B7B8-22F5CB4E9627}" dt="2023-05-15T18:46:30.545" v="101"/>
          <ac:picMkLst>
            <pc:docMk/>
            <pc:sldMk cId="670533601" sldId="272"/>
            <ac:picMk id="3" creationId="{E8A1760C-3B61-97F7-58C0-73EA9825E2FB}"/>
          </ac:picMkLst>
        </pc:picChg>
      </pc:sldChg>
      <pc:sldChg chg="addSp delSp modSp add mod ord replId">
        <pc:chgData name="DONNAY Basile" userId="S::bdonnay@helb-prigogine.be::b69483c9-db72-408d-8e47-dc5a7c03cfa0" providerId="AD" clId="Web-{6DB53258-05E1-4049-B7B8-22F5CB4E9627}" dt="2023-05-15T19:21:55.241" v="631" actId="20577"/>
        <pc:sldMkLst>
          <pc:docMk/>
          <pc:sldMk cId="3884806375" sldId="273"/>
        </pc:sldMkLst>
        <pc:spChg chg="add del mod">
          <ac:chgData name="DONNAY Basile" userId="S::bdonnay@helb-prigogine.be::b69483c9-db72-408d-8e47-dc5a7c03cfa0" providerId="AD" clId="Web-{6DB53258-05E1-4049-B7B8-22F5CB4E9627}" dt="2023-05-15T19:04:37.199" v="236"/>
          <ac:spMkLst>
            <pc:docMk/>
            <pc:sldMk cId="3884806375" sldId="273"/>
            <ac:spMk id="7" creationId="{4E994E7A-261F-76EA-A9F5-84FB9CDD2FFA}"/>
          </ac:spMkLst>
        </pc:spChg>
        <pc:spChg chg="add del mod">
          <ac:chgData name="DONNAY Basile" userId="S::bdonnay@helb-prigogine.be::b69483c9-db72-408d-8e47-dc5a7c03cfa0" providerId="AD" clId="Web-{6DB53258-05E1-4049-B7B8-22F5CB4E9627}" dt="2023-05-15T19:04:37.199" v="235"/>
          <ac:spMkLst>
            <pc:docMk/>
            <pc:sldMk cId="3884806375" sldId="273"/>
            <ac:spMk id="8" creationId="{C4F9F732-F0B6-4A9F-B1A2-559B9BA01B3C}"/>
          </ac:spMkLst>
        </pc:spChg>
        <pc:spChg chg="add del mod">
          <ac:chgData name="DONNAY Basile" userId="S::bdonnay@helb-prigogine.be::b69483c9-db72-408d-8e47-dc5a7c03cfa0" providerId="AD" clId="Web-{6DB53258-05E1-4049-B7B8-22F5CB4E9627}" dt="2023-05-15T19:04:37.199" v="234"/>
          <ac:spMkLst>
            <pc:docMk/>
            <pc:sldMk cId="3884806375" sldId="273"/>
            <ac:spMk id="9" creationId="{26E9A165-79FA-05D0-4886-A3E4E7C69EE5}"/>
          </ac:spMkLst>
        </pc:spChg>
        <pc:spChg chg="add del mod">
          <ac:chgData name="DONNAY Basile" userId="S::bdonnay@helb-prigogine.be::b69483c9-db72-408d-8e47-dc5a7c03cfa0" providerId="AD" clId="Web-{6DB53258-05E1-4049-B7B8-22F5CB4E9627}" dt="2023-05-15T19:04:37.199" v="233"/>
          <ac:spMkLst>
            <pc:docMk/>
            <pc:sldMk cId="3884806375" sldId="273"/>
            <ac:spMk id="10" creationId="{396B754C-6C1B-D6AF-6B7C-201F68343969}"/>
          </ac:spMkLst>
        </pc:spChg>
        <pc:spChg chg="add del mod">
          <ac:chgData name="DONNAY Basile" userId="S::bdonnay@helb-prigogine.be::b69483c9-db72-408d-8e47-dc5a7c03cfa0" providerId="AD" clId="Web-{6DB53258-05E1-4049-B7B8-22F5CB4E9627}" dt="2023-05-15T19:05:04.045" v="254"/>
          <ac:spMkLst>
            <pc:docMk/>
            <pc:sldMk cId="3884806375" sldId="273"/>
            <ac:spMk id="12" creationId="{CCCE1DE8-B3F5-81ED-1098-AE70ADA5633E}"/>
          </ac:spMkLst>
        </pc:spChg>
        <pc:spChg chg="add del mod">
          <ac:chgData name="DONNAY Basile" userId="S::bdonnay@helb-prigogine.be::b69483c9-db72-408d-8e47-dc5a7c03cfa0" providerId="AD" clId="Web-{6DB53258-05E1-4049-B7B8-22F5CB4E9627}" dt="2023-05-15T19:05:04.045" v="253"/>
          <ac:spMkLst>
            <pc:docMk/>
            <pc:sldMk cId="3884806375" sldId="273"/>
            <ac:spMk id="13" creationId="{3603254E-BDB6-4050-2F0E-3B6796BD09F0}"/>
          </ac:spMkLst>
        </pc:spChg>
        <pc:spChg chg="add del mod">
          <ac:chgData name="DONNAY Basile" userId="S::bdonnay@helb-prigogine.be::b69483c9-db72-408d-8e47-dc5a7c03cfa0" providerId="AD" clId="Web-{6DB53258-05E1-4049-B7B8-22F5CB4E9627}" dt="2023-05-15T19:05:04.045" v="252"/>
          <ac:spMkLst>
            <pc:docMk/>
            <pc:sldMk cId="3884806375" sldId="273"/>
            <ac:spMk id="14" creationId="{E9C5C8E1-5B1C-FFE0-D12B-66D9E98BBC77}"/>
          </ac:spMkLst>
        </pc:spChg>
        <pc:spChg chg="add del mod">
          <ac:chgData name="DONNAY Basile" userId="S::bdonnay@helb-prigogine.be::b69483c9-db72-408d-8e47-dc5a7c03cfa0" providerId="AD" clId="Web-{6DB53258-05E1-4049-B7B8-22F5CB4E9627}" dt="2023-05-15T19:05:04.045" v="251"/>
          <ac:spMkLst>
            <pc:docMk/>
            <pc:sldMk cId="3884806375" sldId="273"/>
            <ac:spMk id="15" creationId="{0BEBF47D-8843-87E9-8A39-69E3DFD29076}"/>
          </ac:spMkLst>
        </pc:spChg>
        <pc:spChg chg="add del mod">
          <ac:chgData name="DONNAY Basile" userId="S::bdonnay@helb-prigogine.be::b69483c9-db72-408d-8e47-dc5a7c03cfa0" providerId="AD" clId="Web-{6DB53258-05E1-4049-B7B8-22F5CB4E9627}" dt="2023-05-15T19:05:04.045" v="250"/>
          <ac:spMkLst>
            <pc:docMk/>
            <pc:sldMk cId="3884806375" sldId="273"/>
            <ac:spMk id="16" creationId="{3AB669EC-AFF6-75D2-956A-FB23D40FCBAA}"/>
          </ac:spMkLst>
        </pc:spChg>
        <pc:spChg chg="add mod">
          <ac:chgData name="DONNAY Basile" userId="S::bdonnay@helb-prigogine.be::b69483c9-db72-408d-8e47-dc5a7c03cfa0" providerId="AD" clId="Web-{6DB53258-05E1-4049-B7B8-22F5CB4E9627}" dt="2023-05-15T19:14:02.520" v="458"/>
          <ac:spMkLst>
            <pc:docMk/>
            <pc:sldMk cId="3884806375" sldId="273"/>
            <ac:spMk id="18" creationId="{AED4BB54-F9FA-CBFB-FE5C-1EA5853A4F3C}"/>
          </ac:spMkLst>
        </pc:spChg>
        <pc:spChg chg="add mod">
          <ac:chgData name="DONNAY Basile" userId="S::bdonnay@helb-prigogine.be::b69483c9-db72-408d-8e47-dc5a7c03cfa0" providerId="AD" clId="Web-{6DB53258-05E1-4049-B7B8-22F5CB4E9627}" dt="2023-05-15T19:14:07.864" v="459"/>
          <ac:spMkLst>
            <pc:docMk/>
            <pc:sldMk cId="3884806375" sldId="273"/>
            <ac:spMk id="19" creationId="{7EB9F24F-8115-B155-7198-97FBFA35FFE0}"/>
          </ac:spMkLst>
        </pc:spChg>
        <pc:spChg chg="add mod">
          <ac:chgData name="DONNAY Basile" userId="S::bdonnay@helb-prigogine.be::b69483c9-db72-408d-8e47-dc5a7c03cfa0" providerId="AD" clId="Web-{6DB53258-05E1-4049-B7B8-22F5CB4E9627}" dt="2023-05-15T19:08:50.795" v="416" actId="1076"/>
          <ac:spMkLst>
            <pc:docMk/>
            <pc:sldMk cId="3884806375" sldId="273"/>
            <ac:spMk id="20" creationId="{23128D6F-A46B-A551-754A-B71FA7140417}"/>
          </ac:spMkLst>
        </pc:spChg>
        <pc:spChg chg="add mod">
          <ac:chgData name="DONNAY Basile" userId="S::bdonnay@helb-prigogine.be::b69483c9-db72-408d-8e47-dc5a7c03cfa0" providerId="AD" clId="Web-{6DB53258-05E1-4049-B7B8-22F5CB4E9627}" dt="2023-05-15T19:08:50.811" v="417" actId="1076"/>
          <ac:spMkLst>
            <pc:docMk/>
            <pc:sldMk cId="3884806375" sldId="273"/>
            <ac:spMk id="21" creationId="{64C3270F-B089-FD7B-B66A-343590892D2F}"/>
          </ac:spMkLst>
        </pc:spChg>
        <pc:spChg chg="add mod">
          <ac:chgData name="DONNAY Basile" userId="S::bdonnay@helb-prigogine.be::b69483c9-db72-408d-8e47-dc5a7c03cfa0" providerId="AD" clId="Web-{6DB53258-05E1-4049-B7B8-22F5CB4E9627}" dt="2023-05-15T19:14:59.415" v="471" actId="20577"/>
          <ac:spMkLst>
            <pc:docMk/>
            <pc:sldMk cId="3884806375" sldId="273"/>
            <ac:spMk id="22" creationId="{2A9B6638-B6F0-72A8-8124-45E65A5B9CCD}"/>
          </ac:spMkLst>
        </pc:spChg>
        <pc:spChg chg="add mod">
          <ac:chgData name="DONNAY Basile" userId="S::bdonnay@helb-prigogine.be::b69483c9-db72-408d-8e47-dc5a7c03cfa0" providerId="AD" clId="Web-{6DB53258-05E1-4049-B7B8-22F5CB4E9627}" dt="2023-05-15T19:16:35.718" v="494" actId="20577"/>
          <ac:spMkLst>
            <pc:docMk/>
            <pc:sldMk cId="3884806375" sldId="273"/>
            <ac:spMk id="23" creationId="{CFA54CD6-A66A-4D1D-99A6-5472B8747427}"/>
          </ac:spMkLst>
        </pc:spChg>
        <pc:spChg chg="add mod">
          <ac:chgData name="DONNAY Basile" userId="S::bdonnay@helb-prigogine.be::b69483c9-db72-408d-8e47-dc5a7c03cfa0" providerId="AD" clId="Web-{6DB53258-05E1-4049-B7B8-22F5CB4E9627}" dt="2023-05-15T19:14:26.772" v="460"/>
          <ac:spMkLst>
            <pc:docMk/>
            <pc:sldMk cId="3884806375" sldId="273"/>
            <ac:spMk id="25" creationId="{AEF1563B-2D00-CCC7-CABC-4F1F33BD1505}"/>
          </ac:spMkLst>
        </pc:spChg>
        <pc:spChg chg="add mod">
          <ac:chgData name="DONNAY Basile" userId="S::bdonnay@helb-prigogine.be::b69483c9-db72-408d-8e47-dc5a7c03cfa0" providerId="AD" clId="Web-{6DB53258-05E1-4049-B7B8-22F5CB4E9627}" dt="2023-05-15T19:14:26.787" v="461"/>
          <ac:spMkLst>
            <pc:docMk/>
            <pc:sldMk cId="3884806375" sldId="273"/>
            <ac:spMk id="26" creationId="{24C4BE59-B186-EB21-7953-D8F9CBABACCC}"/>
          </ac:spMkLst>
        </pc:spChg>
        <pc:spChg chg="add mod">
          <ac:chgData name="DONNAY Basile" userId="S::bdonnay@helb-prigogine.be::b69483c9-db72-408d-8e47-dc5a7c03cfa0" providerId="AD" clId="Web-{6DB53258-05E1-4049-B7B8-22F5CB4E9627}" dt="2023-05-15T19:09:01.311" v="423" actId="1076"/>
          <ac:spMkLst>
            <pc:docMk/>
            <pc:sldMk cId="3884806375" sldId="273"/>
            <ac:spMk id="27" creationId="{6EC74D63-D859-3D7E-2DF6-B1D2A31ECDF8}"/>
          </ac:spMkLst>
        </pc:spChg>
        <pc:spChg chg="add mod">
          <ac:chgData name="DONNAY Basile" userId="S::bdonnay@helb-prigogine.be::b69483c9-db72-408d-8e47-dc5a7c03cfa0" providerId="AD" clId="Web-{6DB53258-05E1-4049-B7B8-22F5CB4E9627}" dt="2023-05-15T19:09:01.327" v="424" actId="1076"/>
          <ac:spMkLst>
            <pc:docMk/>
            <pc:sldMk cId="3884806375" sldId="273"/>
            <ac:spMk id="28" creationId="{80635058-347A-F80A-10A5-E341E4524F31}"/>
          </ac:spMkLst>
        </pc:spChg>
        <pc:spChg chg="add mod">
          <ac:chgData name="DONNAY Basile" userId="S::bdonnay@helb-prigogine.be::b69483c9-db72-408d-8e47-dc5a7c03cfa0" providerId="AD" clId="Web-{6DB53258-05E1-4049-B7B8-22F5CB4E9627}" dt="2023-05-15T19:16:54.938" v="496" actId="20577"/>
          <ac:spMkLst>
            <pc:docMk/>
            <pc:sldMk cId="3884806375" sldId="273"/>
            <ac:spMk id="29" creationId="{72426B6D-BD9B-9FA0-6C71-2EA0A1C86E81}"/>
          </ac:spMkLst>
        </pc:spChg>
        <pc:spChg chg="add mod">
          <ac:chgData name="DONNAY Basile" userId="S::bdonnay@helb-prigogine.be::b69483c9-db72-408d-8e47-dc5a7c03cfa0" providerId="AD" clId="Web-{6DB53258-05E1-4049-B7B8-22F5CB4E9627}" dt="2023-05-15T19:20:00.639" v="590" actId="14100"/>
          <ac:spMkLst>
            <pc:docMk/>
            <pc:sldMk cId="3884806375" sldId="273"/>
            <ac:spMk id="30" creationId="{7DAC44BB-8432-E08F-673C-E15CD82D48D3}"/>
          </ac:spMkLst>
        </pc:spChg>
        <pc:spChg chg="add mod">
          <ac:chgData name="DONNAY Basile" userId="S::bdonnay@helb-prigogine.be::b69483c9-db72-408d-8e47-dc5a7c03cfa0" providerId="AD" clId="Web-{6DB53258-05E1-4049-B7B8-22F5CB4E9627}" dt="2023-05-15T19:14:28.162" v="462"/>
          <ac:spMkLst>
            <pc:docMk/>
            <pc:sldMk cId="3884806375" sldId="273"/>
            <ac:spMk id="32" creationId="{E29CAC6A-680E-1438-58C1-09A38C2D7C7A}"/>
          </ac:spMkLst>
        </pc:spChg>
        <pc:spChg chg="add mod">
          <ac:chgData name="DONNAY Basile" userId="S::bdonnay@helb-prigogine.be::b69483c9-db72-408d-8e47-dc5a7c03cfa0" providerId="AD" clId="Web-{6DB53258-05E1-4049-B7B8-22F5CB4E9627}" dt="2023-05-15T19:14:28.178" v="463"/>
          <ac:spMkLst>
            <pc:docMk/>
            <pc:sldMk cId="3884806375" sldId="273"/>
            <ac:spMk id="33" creationId="{CB5A04D7-380A-B819-37D5-071D9EDAFD1D}"/>
          </ac:spMkLst>
        </pc:spChg>
        <pc:spChg chg="add mod">
          <ac:chgData name="DONNAY Basile" userId="S::bdonnay@helb-prigogine.be::b69483c9-db72-408d-8e47-dc5a7c03cfa0" providerId="AD" clId="Web-{6DB53258-05E1-4049-B7B8-22F5CB4E9627}" dt="2023-05-15T19:08:00.870" v="402" actId="1076"/>
          <ac:spMkLst>
            <pc:docMk/>
            <pc:sldMk cId="3884806375" sldId="273"/>
            <ac:spMk id="34" creationId="{CBD77AAC-B064-9479-7D47-8FCF5E69656B}"/>
          </ac:spMkLst>
        </pc:spChg>
        <pc:spChg chg="add mod">
          <ac:chgData name="DONNAY Basile" userId="S::bdonnay@helb-prigogine.be::b69483c9-db72-408d-8e47-dc5a7c03cfa0" providerId="AD" clId="Web-{6DB53258-05E1-4049-B7B8-22F5CB4E9627}" dt="2023-05-15T19:08:00.885" v="403" actId="1076"/>
          <ac:spMkLst>
            <pc:docMk/>
            <pc:sldMk cId="3884806375" sldId="273"/>
            <ac:spMk id="35" creationId="{FEDA5974-D2DE-1988-16AF-1FA76ECB5B4E}"/>
          </ac:spMkLst>
        </pc:spChg>
        <pc:spChg chg="add mod">
          <ac:chgData name="DONNAY Basile" userId="S::bdonnay@helb-prigogine.be::b69483c9-db72-408d-8e47-dc5a7c03cfa0" providerId="AD" clId="Web-{6DB53258-05E1-4049-B7B8-22F5CB4E9627}" dt="2023-05-15T19:20:27.156" v="592" actId="20577"/>
          <ac:spMkLst>
            <pc:docMk/>
            <pc:sldMk cId="3884806375" sldId="273"/>
            <ac:spMk id="36" creationId="{8B51CC33-D195-ECB6-9E46-C4D485B44E07}"/>
          </ac:spMkLst>
        </pc:spChg>
        <pc:spChg chg="add mod">
          <ac:chgData name="DONNAY Basile" userId="S::bdonnay@helb-prigogine.be::b69483c9-db72-408d-8e47-dc5a7c03cfa0" providerId="AD" clId="Web-{6DB53258-05E1-4049-B7B8-22F5CB4E9627}" dt="2023-05-15T19:21:55.241" v="631" actId="20577"/>
          <ac:spMkLst>
            <pc:docMk/>
            <pc:sldMk cId="3884806375" sldId="273"/>
            <ac:spMk id="37" creationId="{4BB43AA9-1547-FF17-1FCD-5B8B1F70383D}"/>
          </ac:spMkLst>
        </pc:spChg>
        <pc:spChg chg="mod">
          <ac:chgData name="DONNAY Basile" userId="S::bdonnay@helb-prigogine.be::b69483c9-db72-408d-8e47-dc5a7c03cfa0" providerId="AD" clId="Web-{6DB53258-05E1-4049-B7B8-22F5CB4E9627}" dt="2023-05-15T18:35:23.529" v="28" actId="20577"/>
          <ac:spMkLst>
            <pc:docMk/>
            <pc:sldMk cId="3884806375" sldId="273"/>
            <ac:spMk id="194" creationId="{00000000-0000-0000-0000-000000000000}"/>
          </ac:spMkLst>
        </pc:spChg>
        <pc:spChg chg="del">
          <ac:chgData name="DONNAY Basile" userId="S::bdonnay@helb-prigogine.be::b69483c9-db72-408d-8e47-dc5a7c03cfa0" providerId="AD" clId="Web-{6DB53258-05E1-4049-B7B8-22F5CB4E9627}" dt="2023-05-15T18:55:22.988" v="115"/>
          <ac:spMkLst>
            <pc:docMk/>
            <pc:sldMk cId="3884806375" sldId="273"/>
            <ac:spMk id="195" creationId="{00000000-0000-0000-0000-000000000000}"/>
          </ac:spMkLst>
        </pc:spChg>
        <pc:spChg chg="del">
          <ac:chgData name="DONNAY Basile" userId="S::bdonnay@helb-prigogine.be::b69483c9-db72-408d-8e47-dc5a7c03cfa0" providerId="AD" clId="Web-{6DB53258-05E1-4049-B7B8-22F5CB4E9627}" dt="2023-05-15T18:55:28.567" v="120"/>
          <ac:spMkLst>
            <pc:docMk/>
            <pc:sldMk cId="3884806375" sldId="273"/>
            <ac:spMk id="196" creationId="{00000000-0000-0000-0000-000000000000}"/>
          </ac:spMkLst>
        </pc:spChg>
        <pc:spChg chg="add del mod topLvl">
          <ac:chgData name="DONNAY Basile" userId="S::bdonnay@helb-prigogine.be::b69483c9-db72-408d-8e47-dc5a7c03cfa0" providerId="AD" clId="Web-{6DB53258-05E1-4049-B7B8-22F5CB4E9627}" dt="2023-05-15T19:08:00.635" v="385" actId="1076"/>
          <ac:spMkLst>
            <pc:docMk/>
            <pc:sldMk cId="3884806375" sldId="273"/>
            <ac:spMk id="197" creationId="{00000000-0000-0000-0000-000000000000}"/>
          </ac:spMkLst>
        </pc:spChg>
        <pc:spChg chg="del">
          <ac:chgData name="DONNAY Basile" userId="S::bdonnay@helb-prigogine.be::b69483c9-db72-408d-8e47-dc5a7c03cfa0" providerId="AD" clId="Web-{6DB53258-05E1-4049-B7B8-22F5CB4E9627}" dt="2023-05-15T18:55:25.645" v="117"/>
          <ac:spMkLst>
            <pc:docMk/>
            <pc:sldMk cId="3884806375" sldId="273"/>
            <ac:spMk id="198" creationId="{00000000-0000-0000-0000-000000000000}"/>
          </ac:spMkLst>
        </pc:spChg>
        <pc:spChg chg="mod topLvl">
          <ac:chgData name="DONNAY Basile" userId="S::bdonnay@helb-prigogine.be::b69483c9-db72-408d-8e47-dc5a7c03cfa0" providerId="AD" clId="Web-{6DB53258-05E1-4049-B7B8-22F5CB4E9627}" dt="2023-05-15T19:08:31.497" v="414" actId="1076"/>
          <ac:spMkLst>
            <pc:docMk/>
            <pc:sldMk cId="3884806375" sldId="273"/>
            <ac:spMk id="200" creationId="{00000000-0000-0000-0000-000000000000}"/>
          </ac:spMkLst>
        </pc:spChg>
        <pc:spChg chg="mod topLvl">
          <ac:chgData name="DONNAY Basile" userId="S::bdonnay@helb-prigogine.be::b69483c9-db72-408d-8e47-dc5a7c03cfa0" providerId="AD" clId="Web-{6DB53258-05E1-4049-B7B8-22F5CB4E9627}" dt="2023-05-15T19:08:00.604" v="383" actId="1076"/>
          <ac:spMkLst>
            <pc:docMk/>
            <pc:sldMk cId="3884806375" sldId="273"/>
            <ac:spMk id="201" creationId="{00000000-0000-0000-0000-000000000000}"/>
          </ac:spMkLst>
        </pc:spChg>
        <pc:spChg chg="mod topLvl">
          <ac:chgData name="DONNAY Basile" userId="S::bdonnay@helb-prigogine.be::b69483c9-db72-408d-8e47-dc5a7c03cfa0" providerId="AD" clId="Web-{6DB53258-05E1-4049-B7B8-22F5CB4E9627}" dt="2023-05-15T19:08:00.620" v="384" actId="1076"/>
          <ac:spMkLst>
            <pc:docMk/>
            <pc:sldMk cId="3884806375" sldId="273"/>
            <ac:spMk id="202" creationId="{00000000-0000-0000-0000-000000000000}"/>
          </ac:spMkLst>
        </pc:spChg>
        <pc:spChg chg="del">
          <ac:chgData name="DONNAY Basile" userId="S::bdonnay@helb-prigogine.be::b69483c9-db72-408d-8e47-dc5a7c03cfa0" providerId="AD" clId="Web-{6DB53258-05E1-4049-B7B8-22F5CB4E9627}" dt="2023-05-15T18:55:28.411" v="119"/>
          <ac:spMkLst>
            <pc:docMk/>
            <pc:sldMk cId="3884806375" sldId="273"/>
            <ac:spMk id="224" creationId="{00000000-0000-0000-0000-000000000000}"/>
          </ac:spMkLst>
        </pc:spChg>
        <pc:spChg chg="mod topLvl">
          <ac:chgData name="DONNAY Basile" userId="S::bdonnay@helb-prigogine.be::b69483c9-db72-408d-8e47-dc5a7c03cfa0" providerId="AD" clId="Web-{6DB53258-05E1-4049-B7B8-22F5CB4E9627}" dt="2023-05-15T19:08:00.651" v="386" actId="1076"/>
          <ac:spMkLst>
            <pc:docMk/>
            <pc:sldMk cId="3884806375" sldId="273"/>
            <ac:spMk id="240" creationId="{00000000-0000-0000-0000-000000000000}"/>
          </ac:spMkLst>
        </pc:spChg>
        <pc:spChg chg="mod topLvl">
          <ac:chgData name="DONNAY Basile" userId="S::bdonnay@helb-prigogine.be::b69483c9-db72-408d-8e47-dc5a7c03cfa0" providerId="AD" clId="Web-{6DB53258-05E1-4049-B7B8-22F5CB4E9627}" dt="2023-05-15T19:08:00.666" v="387" actId="1076"/>
          <ac:spMkLst>
            <pc:docMk/>
            <pc:sldMk cId="3884806375" sldId="273"/>
            <ac:spMk id="241" creationId="{00000000-0000-0000-0000-000000000000}"/>
          </ac:spMkLst>
        </pc:spChg>
        <pc:spChg chg="del mod topLvl">
          <ac:chgData name="DONNAY Basile" userId="S::bdonnay@helb-prigogine.be::b69483c9-db72-408d-8e47-dc5a7c03cfa0" providerId="AD" clId="Web-{6DB53258-05E1-4049-B7B8-22F5CB4E9627}" dt="2023-05-15T19:00:20.775" v="159"/>
          <ac:spMkLst>
            <pc:docMk/>
            <pc:sldMk cId="3884806375" sldId="273"/>
            <ac:spMk id="242" creationId="{00000000-0000-0000-0000-000000000000}"/>
          </ac:spMkLst>
        </pc:spChg>
        <pc:spChg chg="mod">
          <ac:chgData name="DONNAY Basile" userId="S::bdonnay@helb-prigogine.be::b69483c9-db72-408d-8e47-dc5a7c03cfa0" providerId="AD" clId="Web-{6DB53258-05E1-4049-B7B8-22F5CB4E9627}" dt="2023-05-15T18:55:21.254" v="113" actId="20577"/>
          <ac:spMkLst>
            <pc:docMk/>
            <pc:sldMk cId="3884806375" sldId="273"/>
            <ac:spMk id="246" creationId="{00000000-0000-0000-0000-000000000000}"/>
          </ac:spMkLst>
        </pc:spChg>
        <pc:spChg chg="mod">
          <ac:chgData name="DONNAY Basile" userId="S::bdonnay@helb-prigogine.be::b69483c9-db72-408d-8e47-dc5a7c03cfa0" providerId="AD" clId="Web-{6DB53258-05E1-4049-B7B8-22F5CB4E9627}" dt="2023-05-15T18:55:14.816" v="109" actId="20577"/>
          <ac:spMkLst>
            <pc:docMk/>
            <pc:sldMk cId="3884806375" sldId="273"/>
            <ac:spMk id="247" creationId="{00000000-0000-0000-0000-000000000000}"/>
          </ac:spMkLst>
        </pc:spChg>
        <pc:grpChg chg="add del">
          <ac:chgData name="DONNAY Basile" userId="S::bdonnay@helb-prigogine.be::b69483c9-db72-408d-8e47-dc5a7c03cfa0" providerId="AD" clId="Web-{6DB53258-05E1-4049-B7B8-22F5CB4E9627}" dt="2023-05-15T18:56:52.385" v="123"/>
          <ac:grpSpMkLst>
            <pc:docMk/>
            <pc:sldMk cId="3884806375" sldId="273"/>
            <ac:grpSpMk id="5" creationId="{11B2757D-D74A-F08E-21EE-E35F20DAB816}"/>
          </ac:grpSpMkLst>
        </pc:grpChg>
        <pc:grpChg chg="add del mod">
          <ac:chgData name="DONNAY Basile" userId="S::bdonnay@helb-prigogine.be::b69483c9-db72-408d-8e47-dc5a7c03cfa0" providerId="AD" clId="Web-{6DB53258-05E1-4049-B7B8-22F5CB4E9627}" dt="2023-05-15T18:59:26.662" v="149"/>
          <ac:grpSpMkLst>
            <pc:docMk/>
            <pc:sldMk cId="3884806375" sldId="273"/>
            <ac:grpSpMk id="6" creationId="{43F9CAB1-4C91-B736-5E2D-E8E36B87D18E}"/>
          </ac:grpSpMkLst>
        </pc:grpChg>
        <pc:grpChg chg="del mod">
          <ac:chgData name="DONNAY Basile" userId="S::bdonnay@helb-prigogine.be::b69483c9-db72-408d-8e47-dc5a7c03cfa0" providerId="AD" clId="Web-{6DB53258-05E1-4049-B7B8-22F5CB4E9627}" dt="2023-05-15T18:58:13.750" v="136"/>
          <ac:grpSpMkLst>
            <pc:docMk/>
            <pc:sldMk cId="3884806375" sldId="273"/>
            <ac:grpSpMk id="199" creationId="{00000000-0000-0000-0000-000000000000}"/>
          </ac:grpSpMkLst>
        </pc:grpChg>
        <pc:grpChg chg="del">
          <ac:chgData name="DONNAY Basile" userId="S::bdonnay@helb-prigogine.be::b69483c9-db72-408d-8e47-dc5a7c03cfa0" providerId="AD" clId="Web-{6DB53258-05E1-4049-B7B8-22F5CB4E9627}" dt="2023-05-15T18:54:59.174" v="104"/>
          <ac:grpSpMkLst>
            <pc:docMk/>
            <pc:sldMk cId="3884806375" sldId="273"/>
            <ac:grpSpMk id="203" creationId="{00000000-0000-0000-0000-000000000000}"/>
          </ac:grpSpMkLst>
        </pc:grpChg>
        <pc:grpChg chg="del">
          <ac:chgData name="DONNAY Basile" userId="S::bdonnay@helb-prigogine.be::b69483c9-db72-408d-8e47-dc5a7c03cfa0" providerId="AD" clId="Web-{6DB53258-05E1-4049-B7B8-22F5CB4E9627}" dt="2023-05-15T18:55:26.989" v="118"/>
          <ac:grpSpMkLst>
            <pc:docMk/>
            <pc:sldMk cId="3884806375" sldId="273"/>
            <ac:grpSpMk id="208" creationId="{00000000-0000-0000-0000-000000000000}"/>
          </ac:grpSpMkLst>
        </pc:grpChg>
        <pc:grpChg chg="del">
          <ac:chgData name="DONNAY Basile" userId="S::bdonnay@helb-prigogine.be::b69483c9-db72-408d-8e47-dc5a7c03cfa0" providerId="AD" clId="Web-{6DB53258-05E1-4049-B7B8-22F5CB4E9627}" dt="2023-05-15T18:55:11.659" v="107"/>
          <ac:grpSpMkLst>
            <pc:docMk/>
            <pc:sldMk cId="3884806375" sldId="273"/>
            <ac:grpSpMk id="212" creationId="{00000000-0000-0000-0000-000000000000}"/>
          </ac:grpSpMkLst>
        </pc:grpChg>
        <pc:grpChg chg="del">
          <ac:chgData name="DONNAY Basile" userId="S::bdonnay@helb-prigogine.be::b69483c9-db72-408d-8e47-dc5a7c03cfa0" providerId="AD" clId="Web-{6DB53258-05E1-4049-B7B8-22F5CB4E9627}" dt="2023-05-15T18:55:19.785" v="111"/>
          <ac:grpSpMkLst>
            <pc:docMk/>
            <pc:sldMk cId="3884806375" sldId="273"/>
            <ac:grpSpMk id="216" creationId="{00000000-0000-0000-0000-000000000000}"/>
          </ac:grpSpMkLst>
        </pc:grpChg>
        <pc:grpChg chg="del">
          <ac:chgData name="DONNAY Basile" userId="S::bdonnay@helb-prigogine.be::b69483c9-db72-408d-8e47-dc5a7c03cfa0" providerId="AD" clId="Web-{6DB53258-05E1-4049-B7B8-22F5CB4E9627}" dt="2023-05-15T18:55:18.394" v="110"/>
          <ac:grpSpMkLst>
            <pc:docMk/>
            <pc:sldMk cId="3884806375" sldId="273"/>
            <ac:grpSpMk id="221" creationId="{00000000-0000-0000-0000-000000000000}"/>
          </ac:grpSpMkLst>
        </pc:grpChg>
        <pc:grpChg chg="del">
          <ac:chgData name="DONNAY Basile" userId="S::bdonnay@helb-prigogine.be::b69483c9-db72-408d-8e47-dc5a7c03cfa0" providerId="AD" clId="Web-{6DB53258-05E1-4049-B7B8-22F5CB4E9627}" dt="2023-05-15T18:55:13.535" v="108"/>
          <ac:grpSpMkLst>
            <pc:docMk/>
            <pc:sldMk cId="3884806375" sldId="273"/>
            <ac:grpSpMk id="225" creationId="{00000000-0000-0000-0000-000000000000}"/>
          </ac:grpSpMkLst>
        </pc:grpChg>
        <pc:grpChg chg="del">
          <ac:chgData name="DONNAY Basile" userId="S::bdonnay@helb-prigogine.be::b69483c9-db72-408d-8e47-dc5a7c03cfa0" providerId="AD" clId="Web-{6DB53258-05E1-4049-B7B8-22F5CB4E9627}" dt="2023-05-15T18:55:29.786" v="121"/>
          <ac:grpSpMkLst>
            <pc:docMk/>
            <pc:sldMk cId="3884806375" sldId="273"/>
            <ac:grpSpMk id="228" creationId="{00000000-0000-0000-0000-000000000000}"/>
          </ac:grpSpMkLst>
        </pc:grpChg>
        <pc:grpChg chg="del">
          <ac:chgData name="DONNAY Basile" userId="S::bdonnay@helb-prigogine.be::b69483c9-db72-408d-8e47-dc5a7c03cfa0" providerId="AD" clId="Web-{6DB53258-05E1-4049-B7B8-22F5CB4E9627}" dt="2023-05-15T18:55:24.317" v="116"/>
          <ac:grpSpMkLst>
            <pc:docMk/>
            <pc:sldMk cId="3884806375" sldId="273"/>
            <ac:grpSpMk id="233" creationId="{00000000-0000-0000-0000-000000000000}"/>
          </ac:grpSpMkLst>
        </pc:grpChg>
        <pc:grpChg chg="add del mod topLvl">
          <ac:chgData name="DONNAY Basile" userId="S::bdonnay@helb-prigogine.be::b69483c9-db72-408d-8e47-dc5a7c03cfa0" providerId="AD" clId="Web-{6DB53258-05E1-4049-B7B8-22F5CB4E9627}" dt="2023-05-15T19:00:17.181" v="158"/>
          <ac:grpSpMkLst>
            <pc:docMk/>
            <pc:sldMk cId="3884806375" sldId="273"/>
            <ac:grpSpMk id="238" creationId="{00000000-0000-0000-0000-000000000000}"/>
          </ac:grpSpMkLst>
        </pc:grpChg>
        <pc:grpChg chg="del mod topLvl">
          <ac:chgData name="DONNAY Basile" userId="S::bdonnay@helb-prigogine.be::b69483c9-db72-408d-8e47-dc5a7c03cfa0" providerId="AD" clId="Web-{6DB53258-05E1-4049-B7B8-22F5CB4E9627}" dt="2023-05-15T19:00:44.245" v="164"/>
          <ac:grpSpMkLst>
            <pc:docMk/>
            <pc:sldMk cId="3884806375" sldId="273"/>
            <ac:grpSpMk id="239" creationId="{00000000-0000-0000-0000-000000000000}"/>
          </ac:grpSpMkLst>
        </pc:grpChg>
        <pc:grpChg chg="del">
          <ac:chgData name="DONNAY Basile" userId="S::bdonnay@helb-prigogine.be::b69483c9-db72-408d-8e47-dc5a7c03cfa0" providerId="AD" clId="Web-{6DB53258-05E1-4049-B7B8-22F5CB4E9627}" dt="2023-05-15T18:55:21.332" v="114"/>
          <ac:grpSpMkLst>
            <pc:docMk/>
            <pc:sldMk cId="3884806375" sldId="273"/>
            <ac:grpSpMk id="243" creationId="{00000000-0000-0000-0000-000000000000}"/>
          </ac:grpSpMkLst>
        </pc:grpChg>
        <pc:picChg chg="add ord">
          <ac:chgData name="DONNAY Basile" userId="S::bdonnay@helb-prigogine.be::b69483c9-db72-408d-8e47-dc5a7c03cfa0" providerId="AD" clId="Web-{6DB53258-05E1-4049-B7B8-22F5CB4E9627}" dt="2023-05-15T18:46:39.327" v="103"/>
          <ac:picMkLst>
            <pc:docMk/>
            <pc:sldMk cId="3884806375" sldId="273"/>
            <ac:picMk id="3" creationId="{A4A07B83-FF2D-E352-C19B-4D4CA6A7FC61}"/>
          </ac:picMkLst>
        </pc:picChg>
        <pc:picChg chg="add mod">
          <ac:chgData name="DONNAY Basile" userId="S::bdonnay@helb-prigogine.be::b69483c9-db72-408d-8e47-dc5a7c03cfa0" providerId="AD" clId="Web-{6DB53258-05E1-4049-B7B8-22F5CB4E9627}" dt="2023-05-15T19:08:00.682" v="388" actId="1076"/>
          <ac:picMkLst>
            <pc:docMk/>
            <pc:sldMk cId="3884806375" sldId="273"/>
            <ac:picMk id="4" creationId="{5FA5B423-728F-8E32-8282-4EFAFD0D268B}"/>
          </ac:picMkLst>
        </pc:picChg>
        <pc:picChg chg="add del mod">
          <ac:chgData name="DONNAY Basile" userId="S::bdonnay@helb-prigogine.be::b69483c9-db72-408d-8e47-dc5a7c03cfa0" providerId="AD" clId="Web-{6DB53258-05E1-4049-B7B8-22F5CB4E9627}" dt="2023-05-15T19:04:37.199" v="232"/>
          <ac:picMkLst>
            <pc:docMk/>
            <pc:sldMk cId="3884806375" sldId="273"/>
            <ac:picMk id="11" creationId="{09A8F23C-D06F-1D61-8C7B-CF3CD15EE747}"/>
          </ac:picMkLst>
        </pc:picChg>
        <pc:picChg chg="add del mod">
          <ac:chgData name="DONNAY Basile" userId="S::bdonnay@helb-prigogine.be::b69483c9-db72-408d-8e47-dc5a7c03cfa0" providerId="AD" clId="Web-{6DB53258-05E1-4049-B7B8-22F5CB4E9627}" dt="2023-05-15T19:05:04.045" v="249"/>
          <ac:picMkLst>
            <pc:docMk/>
            <pc:sldMk cId="3884806375" sldId="273"/>
            <ac:picMk id="17" creationId="{4BE840F0-148A-8EB7-BBC9-611DD365CD44}"/>
          </ac:picMkLst>
        </pc:picChg>
        <pc:picChg chg="add del mod">
          <ac:chgData name="DONNAY Basile" userId="S::bdonnay@helb-prigogine.be::b69483c9-db72-408d-8e47-dc5a7c03cfa0" providerId="AD" clId="Web-{6DB53258-05E1-4049-B7B8-22F5CB4E9627}" dt="2023-05-15T19:09:20.156" v="429"/>
          <ac:picMkLst>
            <pc:docMk/>
            <pc:sldMk cId="3884806375" sldId="273"/>
            <ac:picMk id="24" creationId="{98790234-9545-000B-1D92-532055659B95}"/>
          </ac:picMkLst>
        </pc:picChg>
        <pc:picChg chg="add del mod">
          <ac:chgData name="DONNAY Basile" userId="S::bdonnay@helb-prigogine.be::b69483c9-db72-408d-8e47-dc5a7c03cfa0" providerId="AD" clId="Web-{6DB53258-05E1-4049-B7B8-22F5CB4E9627}" dt="2023-05-15T19:09:20.344" v="430"/>
          <ac:picMkLst>
            <pc:docMk/>
            <pc:sldMk cId="3884806375" sldId="273"/>
            <ac:picMk id="31" creationId="{5FB09E04-7CC0-837E-83DA-5C8AB1940244}"/>
          </ac:picMkLst>
        </pc:picChg>
        <pc:picChg chg="add del mod">
          <ac:chgData name="DONNAY Basile" userId="S::bdonnay@helb-prigogine.be::b69483c9-db72-408d-8e47-dc5a7c03cfa0" providerId="AD" clId="Web-{6DB53258-05E1-4049-B7B8-22F5CB4E9627}" dt="2023-05-15T19:09:21.703" v="431"/>
          <ac:picMkLst>
            <pc:docMk/>
            <pc:sldMk cId="3884806375" sldId="273"/>
            <ac:picMk id="38" creationId="{8F1898C8-B451-924E-55BC-CA9F44F6BEA9}"/>
          </ac:picMkLst>
        </pc:picChg>
        <pc:picChg chg="add mod">
          <ac:chgData name="DONNAY Basile" userId="S::bdonnay@helb-prigogine.be::b69483c9-db72-408d-8e47-dc5a7c03cfa0" providerId="AD" clId="Web-{6DB53258-05E1-4049-B7B8-22F5CB4E9627}" dt="2023-05-15T19:10:49.616" v="446" actId="1076"/>
          <ac:picMkLst>
            <pc:docMk/>
            <pc:sldMk cId="3884806375" sldId="273"/>
            <ac:picMk id="39" creationId="{727AFB3F-BC39-69A4-3B5D-2CAE8B04C150}"/>
          </ac:picMkLst>
        </pc:picChg>
        <pc:picChg chg="add del mod">
          <ac:chgData name="DONNAY Basile" userId="S::bdonnay@helb-prigogine.be::b69483c9-db72-408d-8e47-dc5a7c03cfa0" providerId="AD" clId="Web-{6DB53258-05E1-4049-B7B8-22F5CB4E9627}" dt="2023-05-15T19:11:01.554" v="448"/>
          <ac:picMkLst>
            <pc:docMk/>
            <pc:sldMk cId="3884806375" sldId="273"/>
            <ac:picMk id="40" creationId="{785E0C0A-A1B7-BCEA-EC24-AB62E9425070}"/>
          </ac:picMkLst>
        </pc:picChg>
        <pc:picChg chg="add del mod">
          <ac:chgData name="DONNAY Basile" userId="S::bdonnay@helb-prigogine.be::b69483c9-db72-408d-8e47-dc5a7c03cfa0" providerId="AD" clId="Web-{6DB53258-05E1-4049-B7B8-22F5CB4E9627}" dt="2023-05-15T19:11:12.946" v="450"/>
          <ac:picMkLst>
            <pc:docMk/>
            <pc:sldMk cId="3884806375" sldId="273"/>
            <ac:picMk id="41" creationId="{FD33A519-C22B-9B9D-A21C-0EA35CAEA246}"/>
          </ac:picMkLst>
        </pc:picChg>
        <pc:picChg chg="add del mod">
          <ac:chgData name="DONNAY Basile" userId="S::bdonnay@helb-prigogine.be::b69483c9-db72-408d-8e47-dc5a7c03cfa0" providerId="AD" clId="Web-{6DB53258-05E1-4049-B7B8-22F5CB4E9627}" dt="2023-05-15T19:11:20.571" v="452"/>
          <ac:picMkLst>
            <pc:docMk/>
            <pc:sldMk cId="3884806375" sldId="273"/>
            <ac:picMk id="42" creationId="{1B1F512B-7135-514F-C6D4-9EE9046890A7}"/>
          </ac:picMkLst>
        </pc:picChg>
        <pc:picChg chg="add mod">
          <ac:chgData name="DONNAY Basile" userId="S::bdonnay@helb-prigogine.be::b69483c9-db72-408d-8e47-dc5a7c03cfa0" providerId="AD" clId="Web-{6DB53258-05E1-4049-B7B8-22F5CB4E9627}" dt="2023-05-15T19:11:30.462" v="454" actId="1076"/>
          <ac:picMkLst>
            <pc:docMk/>
            <pc:sldMk cId="3884806375" sldId="273"/>
            <ac:picMk id="43" creationId="{46D3ECA1-7748-9B96-F753-E4AC05A37D63}"/>
          </ac:picMkLst>
        </pc:picChg>
        <pc:picChg chg="add mod">
          <ac:chgData name="DONNAY Basile" userId="S::bdonnay@helb-prigogine.be::b69483c9-db72-408d-8e47-dc5a7c03cfa0" providerId="AD" clId="Web-{6DB53258-05E1-4049-B7B8-22F5CB4E9627}" dt="2023-05-15T19:11:55.667" v="457" actId="1076"/>
          <ac:picMkLst>
            <pc:docMk/>
            <pc:sldMk cId="3884806375" sldId="273"/>
            <ac:picMk id="44" creationId="{6338AC8F-3799-F7B1-E7B4-4CEBB17C97CD}"/>
          </ac:picMkLst>
        </pc:picChg>
      </pc:sldChg>
      <pc:sldChg chg="add mod ord replId">
        <pc:chgData name="DONNAY Basile" userId="S::bdonnay@helb-prigogine.be::b69483c9-db72-408d-8e47-dc5a7c03cfa0" providerId="AD" clId="Web-{6DB53258-05E1-4049-B7B8-22F5CB4E9627}" dt="2023-05-15T18:45:17.571" v="96"/>
        <pc:sldMkLst>
          <pc:docMk/>
          <pc:sldMk cId="1813868193" sldId="274"/>
        </pc:sldMkLst>
      </pc:sldChg>
      <pc:sldChg chg="mod">
        <pc:chgData name="DONNAY Basile" userId="S::bdonnay@helb-prigogine.be::b69483c9-db72-408d-8e47-dc5a7c03cfa0" providerId="AD" clId="Web-{6DB53258-05E1-4049-B7B8-22F5CB4E9627}" dt="2023-05-15T18:45:17.571" v="96"/>
        <pc:sldMkLst>
          <pc:docMk/>
          <pc:sldMk cId="1825114819" sldId="276"/>
        </pc:sldMkLst>
      </pc:sldChg>
      <pc:sldChg chg="mod">
        <pc:chgData name="DONNAY Basile" userId="S::bdonnay@helb-prigogine.be::b69483c9-db72-408d-8e47-dc5a7c03cfa0" providerId="AD" clId="Web-{6DB53258-05E1-4049-B7B8-22F5CB4E9627}" dt="2023-05-15T18:45:17.571" v="96"/>
        <pc:sldMkLst>
          <pc:docMk/>
          <pc:sldMk cId="39279676" sldId="277"/>
        </pc:sldMkLst>
      </pc:sldChg>
      <pc:sldChg chg="modSp">
        <pc:chgData name="DONNAY Basile" userId="S::bdonnay@helb-prigogine.be::b69483c9-db72-408d-8e47-dc5a7c03cfa0" providerId="AD" clId="Web-{6DB53258-05E1-4049-B7B8-22F5CB4E9627}" dt="2023-05-15T19:23:44.436" v="662" actId="20577"/>
        <pc:sldMkLst>
          <pc:docMk/>
          <pc:sldMk cId="580213513" sldId="278"/>
        </pc:sldMkLst>
        <pc:spChg chg="mod">
          <ac:chgData name="DONNAY Basile" userId="S::bdonnay@helb-prigogine.be::b69483c9-db72-408d-8e47-dc5a7c03cfa0" providerId="AD" clId="Web-{6DB53258-05E1-4049-B7B8-22F5CB4E9627}" dt="2023-05-15T19:22:55.589" v="638" actId="20577"/>
          <ac:spMkLst>
            <pc:docMk/>
            <pc:sldMk cId="580213513" sldId="278"/>
            <ac:spMk id="110" creationId="{00000000-0000-0000-0000-000000000000}"/>
          </ac:spMkLst>
        </pc:spChg>
        <pc:spChg chg="mod">
          <ac:chgData name="DONNAY Basile" userId="S::bdonnay@helb-prigogine.be::b69483c9-db72-408d-8e47-dc5a7c03cfa0" providerId="AD" clId="Web-{6DB53258-05E1-4049-B7B8-22F5CB4E9627}" dt="2023-05-15T19:23:44.436" v="662" actId="20577"/>
          <ac:spMkLst>
            <pc:docMk/>
            <pc:sldMk cId="580213513" sldId="278"/>
            <ac:spMk id="130" creationId="{00000000-0000-0000-0000-000000000000}"/>
          </ac:spMkLst>
        </pc:spChg>
        <pc:spChg chg="mod">
          <ac:chgData name="DONNAY Basile" userId="S::bdonnay@helb-prigogine.be::b69483c9-db72-408d-8e47-dc5a7c03cfa0" providerId="AD" clId="Web-{6DB53258-05E1-4049-B7B8-22F5CB4E9627}" dt="2023-05-15T19:23:06.824" v="642" actId="20577"/>
          <ac:spMkLst>
            <pc:docMk/>
            <pc:sldMk cId="580213513" sldId="278"/>
            <ac:spMk id="138" creationId="{00000000-0000-0000-0000-000000000000}"/>
          </ac:spMkLst>
        </pc:spChg>
        <pc:spChg chg="mod">
          <ac:chgData name="DONNAY Basile" userId="S::bdonnay@helb-prigogine.be::b69483c9-db72-408d-8e47-dc5a7c03cfa0" providerId="AD" clId="Web-{6DB53258-05E1-4049-B7B8-22F5CB4E9627}" dt="2023-05-15T19:23:26.997" v="651" actId="20577"/>
          <ac:spMkLst>
            <pc:docMk/>
            <pc:sldMk cId="580213513" sldId="278"/>
            <ac:spMk id="146" creationId="{00000000-0000-0000-0000-000000000000}"/>
          </ac:spMkLst>
        </pc:spChg>
      </pc:sldChg>
      <pc:sldChg chg="addSp delSp modSp add ord replId">
        <pc:chgData name="DONNAY Basile" userId="S::bdonnay@helb-prigogine.be::b69483c9-db72-408d-8e47-dc5a7c03cfa0" providerId="AD" clId="Web-{6DB53258-05E1-4049-B7B8-22F5CB4E9627}" dt="2023-05-15T20:24:39.473" v="947" actId="1076"/>
        <pc:sldMkLst>
          <pc:docMk/>
          <pc:sldMk cId="1783991156" sldId="279"/>
        </pc:sldMkLst>
        <pc:spChg chg="add mod">
          <ac:chgData name="DONNAY Basile" userId="S::bdonnay@helb-prigogine.be::b69483c9-db72-408d-8e47-dc5a7c03cfa0" providerId="AD" clId="Web-{6DB53258-05E1-4049-B7B8-22F5CB4E9627}" dt="2023-05-15T20:16:18.005" v="890" actId="1076"/>
          <ac:spMkLst>
            <pc:docMk/>
            <pc:sldMk cId="1783991156" sldId="279"/>
            <ac:spMk id="2" creationId="{1C233925-AE98-C958-29FA-919AE7E8D0F0}"/>
          </ac:spMkLst>
        </pc:spChg>
        <pc:spChg chg="del topLvl">
          <ac:chgData name="DONNAY Basile" userId="S::bdonnay@helb-prigogine.be::b69483c9-db72-408d-8e47-dc5a7c03cfa0" providerId="AD" clId="Web-{6DB53258-05E1-4049-B7B8-22F5CB4E9627}" dt="2023-05-15T19:53:23.475" v="763"/>
          <ac:spMkLst>
            <pc:docMk/>
            <pc:sldMk cId="1783991156" sldId="279"/>
            <ac:spMk id="4" creationId="{DE12AA75-1A4B-29D6-BC16-DD12339AB4B5}"/>
          </ac:spMkLst>
        </pc:spChg>
        <pc:spChg chg="del topLvl">
          <ac:chgData name="DONNAY Basile" userId="S::bdonnay@helb-prigogine.be::b69483c9-db72-408d-8e47-dc5a7c03cfa0" providerId="AD" clId="Web-{6DB53258-05E1-4049-B7B8-22F5CB4E9627}" dt="2023-05-15T19:53:26.631" v="764"/>
          <ac:spMkLst>
            <pc:docMk/>
            <pc:sldMk cId="1783991156" sldId="279"/>
            <ac:spMk id="5" creationId="{5D41CA67-850C-1082-5CD9-36A7D6C0712A}"/>
          </ac:spMkLst>
        </pc:spChg>
        <pc:spChg chg="add mod">
          <ac:chgData name="DONNAY Basile" userId="S::bdonnay@helb-prigogine.be::b69483c9-db72-408d-8e47-dc5a7c03cfa0" providerId="AD" clId="Web-{6DB53258-05E1-4049-B7B8-22F5CB4E9627}" dt="2023-05-15T20:16:18.051" v="891" actId="1076"/>
          <ac:spMkLst>
            <pc:docMk/>
            <pc:sldMk cId="1783991156" sldId="279"/>
            <ac:spMk id="6" creationId="{8172D0B0-0184-FD1C-55B0-48AD27C5E032}"/>
          </ac:spMkLst>
        </pc:spChg>
        <pc:spChg chg="add mod">
          <ac:chgData name="DONNAY Basile" userId="S::bdonnay@helb-prigogine.be::b69483c9-db72-408d-8e47-dc5a7c03cfa0" providerId="AD" clId="Web-{6DB53258-05E1-4049-B7B8-22F5CB4E9627}" dt="2023-05-15T20:16:18.098" v="892" actId="1076"/>
          <ac:spMkLst>
            <pc:docMk/>
            <pc:sldMk cId="1783991156" sldId="279"/>
            <ac:spMk id="7" creationId="{C6BF0DFF-B14B-353F-6DA1-388A861DDF56}"/>
          </ac:spMkLst>
        </pc:spChg>
        <pc:spChg chg="add del mod">
          <ac:chgData name="DONNAY Basile" userId="S::bdonnay@helb-prigogine.be::b69483c9-db72-408d-8e47-dc5a7c03cfa0" providerId="AD" clId="Web-{6DB53258-05E1-4049-B7B8-22F5CB4E9627}" dt="2023-05-15T19:53:14.912" v="762"/>
          <ac:spMkLst>
            <pc:docMk/>
            <pc:sldMk cId="1783991156" sldId="279"/>
            <ac:spMk id="9" creationId="{731041EB-73A6-4EFB-73E2-A9242E3DDFEA}"/>
          </ac:spMkLst>
        </pc:spChg>
        <pc:spChg chg="add del mod">
          <ac:chgData name="DONNAY Basile" userId="S::bdonnay@helb-prigogine.be::b69483c9-db72-408d-8e47-dc5a7c03cfa0" providerId="AD" clId="Web-{6DB53258-05E1-4049-B7B8-22F5CB4E9627}" dt="2023-05-15T20:19:58.464" v="906"/>
          <ac:spMkLst>
            <pc:docMk/>
            <pc:sldMk cId="1783991156" sldId="279"/>
            <ac:spMk id="10" creationId="{19A39649-1798-EB9A-8D29-3708BECAC71A}"/>
          </ac:spMkLst>
        </pc:spChg>
        <pc:spChg chg="add mod">
          <ac:chgData name="DONNAY Basile" userId="S::bdonnay@helb-prigogine.be::b69483c9-db72-408d-8e47-dc5a7c03cfa0" providerId="AD" clId="Web-{6DB53258-05E1-4049-B7B8-22F5CB4E9627}" dt="2023-05-15T20:24:19.035" v="944" actId="14100"/>
          <ac:spMkLst>
            <pc:docMk/>
            <pc:sldMk cId="1783991156" sldId="279"/>
            <ac:spMk id="13" creationId="{6320D5E9-3423-2B72-BFFE-60468263FE13}"/>
          </ac:spMkLst>
        </pc:spChg>
        <pc:spChg chg="add mod">
          <ac:chgData name="DONNAY Basile" userId="S::bdonnay@helb-prigogine.be::b69483c9-db72-408d-8e47-dc5a7c03cfa0" providerId="AD" clId="Web-{6DB53258-05E1-4049-B7B8-22F5CB4E9627}" dt="2023-05-15T20:24:39.473" v="947" actId="1076"/>
          <ac:spMkLst>
            <pc:docMk/>
            <pc:sldMk cId="1783991156" sldId="279"/>
            <ac:spMk id="14" creationId="{96B7D09B-78BE-9BC3-E6EC-29AAB3742DC2}"/>
          </ac:spMkLst>
        </pc:spChg>
        <pc:spChg chg="add del mod">
          <ac:chgData name="DONNAY Basile" userId="S::bdonnay@helb-prigogine.be::b69483c9-db72-408d-8e47-dc5a7c03cfa0" providerId="AD" clId="Web-{6DB53258-05E1-4049-B7B8-22F5CB4E9627}" dt="2023-05-15T20:23:30.971" v="936"/>
          <ac:spMkLst>
            <pc:docMk/>
            <pc:sldMk cId="1783991156" sldId="279"/>
            <ac:spMk id="15" creationId="{F285947F-5B52-2C36-625F-F465F24F1A73}"/>
          </ac:spMkLst>
        </pc:spChg>
        <pc:spChg chg="add mod">
          <ac:chgData name="DONNAY Basile" userId="S::bdonnay@helb-prigogine.be::b69483c9-db72-408d-8e47-dc5a7c03cfa0" providerId="AD" clId="Web-{6DB53258-05E1-4049-B7B8-22F5CB4E9627}" dt="2023-05-15T20:24:08.925" v="942" actId="14100"/>
          <ac:spMkLst>
            <pc:docMk/>
            <pc:sldMk cId="1783991156" sldId="279"/>
            <ac:spMk id="16" creationId="{6D98B7FA-A4FA-3E38-7040-4C0E58AD51F3}"/>
          </ac:spMkLst>
        </pc:spChg>
        <pc:spChg chg="mod ord">
          <ac:chgData name="DONNAY Basile" userId="S::bdonnay@helb-prigogine.be::b69483c9-db72-408d-8e47-dc5a7c03cfa0" providerId="AD" clId="Web-{6DB53258-05E1-4049-B7B8-22F5CB4E9627}" dt="2023-05-15T19:48:13.387" v="720"/>
          <ac:spMkLst>
            <pc:docMk/>
            <pc:sldMk cId="1783991156" sldId="279"/>
            <ac:spMk id="110" creationId="{00000000-0000-0000-0000-000000000000}"/>
          </ac:spMkLst>
        </pc:spChg>
        <pc:spChg chg="mod">
          <ac:chgData name="DONNAY Basile" userId="S::bdonnay@helb-prigogine.be::b69483c9-db72-408d-8e47-dc5a7c03cfa0" providerId="AD" clId="Web-{6DB53258-05E1-4049-B7B8-22F5CB4E9627}" dt="2023-05-15T20:15:27.472" v="863" actId="1076"/>
          <ac:spMkLst>
            <pc:docMk/>
            <pc:sldMk cId="1783991156" sldId="279"/>
            <ac:spMk id="111" creationId="{00000000-0000-0000-0000-000000000000}"/>
          </ac:spMkLst>
        </pc:spChg>
        <pc:spChg chg="del topLvl">
          <ac:chgData name="DONNAY Basile" userId="S::bdonnay@helb-prigogine.be::b69483c9-db72-408d-8e47-dc5a7c03cfa0" providerId="AD" clId="Web-{6DB53258-05E1-4049-B7B8-22F5CB4E9627}" dt="2023-05-15T19:53:39.913" v="766"/>
          <ac:spMkLst>
            <pc:docMk/>
            <pc:sldMk cId="1783991156" sldId="279"/>
            <ac:spMk id="113" creationId="{00000000-0000-0000-0000-000000000000}"/>
          </ac:spMkLst>
        </pc:spChg>
        <pc:spChg chg="del topLvl">
          <ac:chgData name="DONNAY Basile" userId="S::bdonnay@helb-prigogine.be::b69483c9-db72-408d-8e47-dc5a7c03cfa0" providerId="AD" clId="Web-{6DB53258-05E1-4049-B7B8-22F5CB4E9627}" dt="2023-05-15T19:53:43.960" v="767"/>
          <ac:spMkLst>
            <pc:docMk/>
            <pc:sldMk cId="1783991156" sldId="279"/>
            <ac:spMk id="114" creationId="{00000000-0000-0000-0000-000000000000}"/>
          </ac:spMkLst>
        </pc:spChg>
        <pc:spChg chg="mod">
          <ac:chgData name="DONNAY Basile" userId="S::bdonnay@helb-prigogine.be::b69483c9-db72-408d-8e47-dc5a7c03cfa0" providerId="AD" clId="Web-{6DB53258-05E1-4049-B7B8-22F5CB4E9627}" dt="2023-05-15T20:15:27.565" v="865" actId="1076"/>
          <ac:spMkLst>
            <pc:docMk/>
            <pc:sldMk cId="1783991156" sldId="279"/>
            <ac:spMk id="115" creationId="{00000000-0000-0000-0000-000000000000}"/>
          </ac:spMkLst>
        </pc:spChg>
        <pc:spChg chg="mod">
          <ac:chgData name="DONNAY Basile" userId="S::bdonnay@helb-prigogine.be::b69483c9-db72-408d-8e47-dc5a7c03cfa0" providerId="AD" clId="Web-{6DB53258-05E1-4049-B7B8-22F5CB4E9627}" dt="2023-05-15T20:16:08.317" v="884" actId="1076"/>
          <ac:spMkLst>
            <pc:docMk/>
            <pc:sldMk cId="1783991156" sldId="279"/>
            <ac:spMk id="116" creationId="{00000000-0000-0000-0000-000000000000}"/>
          </ac:spMkLst>
        </pc:spChg>
        <pc:spChg chg="del topLvl">
          <ac:chgData name="DONNAY Basile" userId="S::bdonnay@helb-prigogine.be::b69483c9-db72-408d-8e47-dc5a7c03cfa0" providerId="AD" clId="Web-{6DB53258-05E1-4049-B7B8-22F5CB4E9627}" dt="2023-05-15T19:57:01.653" v="807"/>
          <ac:spMkLst>
            <pc:docMk/>
            <pc:sldMk cId="1783991156" sldId="279"/>
            <ac:spMk id="118" creationId="{00000000-0000-0000-0000-000000000000}"/>
          </ac:spMkLst>
        </pc:spChg>
        <pc:spChg chg="del topLvl">
          <ac:chgData name="DONNAY Basile" userId="S::bdonnay@helb-prigogine.be::b69483c9-db72-408d-8e47-dc5a7c03cfa0" providerId="AD" clId="Web-{6DB53258-05E1-4049-B7B8-22F5CB4E9627}" dt="2023-05-15T19:56:57.997" v="806"/>
          <ac:spMkLst>
            <pc:docMk/>
            <pc:sldMk cId="1783991156" sldId="279"/>
            <ac:spMk id="119" creationId="{00000000-0000-0000-0000-000000000000}"/>
          </ac:spMkLst>
        </pc:spChg>
        <pc:spChg chg="mod">
          <ac:chgData name="DONNAY Basile" userId="S::bdonnay@helb-prigogine.be::b69483c9-db72-408d-8e47-dc5a7c03cfa0" providerId="AD" clId="Web-{6DB53258-05E1-4049-B7B8-22F5CB4E9627}" dt="2023-05-15T20:16:23.567" v="893" actId="14100"/>
          <ac:spMkLst>
            <pc:docMk/>
            <pc:sldMk cId="1783991156" sldId="279"/>
            <ac:spMk id="120" creationId="{00000000-0000-0000-0000-000000000000}"/>
          </ac:spMkLst>
        </pc:spChg>
        <pc:spChg chg="mod">
          <ac:chgData name="DONNAY Basile" userId="S::bdonnay@helb-prigogine.be::b69483c9-db72-408d-8e47-dc5a7c03cfa0" providerId="AD" clId="Web-{6DB53258-05E1-4049-B7B8-22F5CB4E9627}" dt="2023-05-15T20:15:27.534" v="864" actId="1076"/>
          <ac:spMkLst>
            <pc:docMk/>
            <pc:sldMk cId="1783991156" sldId="279"/>
            <ac:spMk id="121" creationId="{00000000-0000-0000-0000-000000000000}"/>
          </ac:spMkLst>
        </pc:spChg>
        <pc:spChg chg="mod">
          <ac:chgData name="DONNAY Basile" userId="S::bdonnay@helb-prigogine.be::b69483c9-db72-408d-8e47-dc5a7c03cfa0" providerId="AD" clId="Web-{6DB53258-05E1-4049-B7B8-22F5CB4E9627}" dt="2023-05-15T20:16:29.114" v="894" actId="14100"/>
          <ac:spMkLst>
            <pc:docMk/>
            <pc:sldMk cId="1783991156" sldId="279"/>
            <ac:spMk id="122" creationId="{00000000-0000-0000-0000-000000000000}"/>
          </ac:spMkLst>
        </pc:spChg>
        <pc:spChg chg="del mod">
          <ac:chgData name="DONNAY Basile" userId="S::bdonnay@helb-prigogine.be::b69483c9-db72-408d-8e47-dc5a7c03cfa0" providerId="AD" clId="Web-{6DB53258-05E1-4049-B7B8-22F5CB4E9627}" dt="2023-05-15T20:22:47.688" v="926"/>
          <ac:spMkLst>
            <pc:docMk/>
            <pc:sldMk cId="1783991156" sldId="279"/>
            <ac:spMk id="123" creationId="{00000000-0000-0000-0000-000000000000}"/>
          </ac:spMkLst>
        </pc:spChg>
        <pc:spChg chg="mod ord">
          <ac:chgData name="DONNAY Basile" userId="S::bdonnay@helb-prigogine.be::b69483c9-db72-408d-8e47-dc5a7c03cfa0" providerId="AD" clId="Web-{6DB53258-05E1-4049-B7B8-22F5CB4E9627}" dt="2023-05-15T19:48:35.685" v="722" actId="1076"/>
          <ac:spMkLst>
            <pc:docMk/>
            <pc:sldMk cId="1783991156" sldId="279"/>
            <ac:spMk id="124" creationId="{00000000-0000-0000-0000-000000000000}"/>
          </ac:spMkLst>
        </pc:spChg>
        <pc:spChg chg="mod">
          <ac:chgData name="DONNAY Basile" userId="S::bdonnay@helb-prigogine.be::b69483c9-db72-408d-8e47-dc5a7c03cfa0" providerId="AD" clId="Web-{6DB53258-05E1-4049-B7B8-22F5CB4E9627}" dt="2023-05-15T20:14:13.654" v="848" actId="1076"/>
          <ac:spMkLst>
            <pc:docMk/>
            <pc:sldMk cId="1783991156" sldId="279"/>
            <ac:spMk id="125" creationId="{00000000-0000-0000-0000-000000000000}"/>
          </ac:spMkLst>
        </pc:spChg>
        <pc:grpChg chg="add del mod">
          <ac:chgData name="DONNAY Basile" userId="S::bdonnay@helb-prigogine.be::b69483c9-db72-408d-8e47-dc5a7c03cfa0" providerId="AD" clId="Web-{6DB53258-05E1-4049-B7B8-22F5CB4E9627}" dt="2023-05-15T19:53:23.475" v="763"/>
          <ac:grpSpMkLst>
            <pc:docMk/>
            <pc:sldMk cId="1783991156" sldId="279"/>
            <ac:grpSpMk id="3" creationId="{31CF975B-ACAD-F94B-0DAB-B7075D3AA026}"/>
          </ac:grpSpMkLst>
        </pc:grpChg>
        <pc:grpChg chg="del mod">
          <ac:chgData name="DONNAY Basile" userId="S::bdonnay@helb-prigogine.be::b69483c9-db72-408d-8e47-dc5a7c03cfa0" providerId="AD" clId="Web-{6DB53258-05E1-4049-B7B8-22F5CB4E9627}" dt="2023-05-15T19:53:39.913" v="766"/>
          <ac:grpSpMkLst>
            <pc:docMk/>
            <pc:sldMk cId="1783991156" sldId="279"/>
            <ac:grpSpMk id="112" creationId="{00000000-0000-0000-0000-000000000000}"/>
          </ac:grpSpMkLst>
        </pc:grpChg>
        <pc:grpChg chg="del mod">
          <ac:chgData name="DONNAY Basile" userId="S::bdonnay@helb-prigogine.be::b69483c9-db72-408d-8e47-dc5a7c03cfa0" providerId="AD" clId="Web-{6DB53258-05E1-4049-B7B8-22F5CB4E9627}" dt="2023-05-15T19:56:57.997" v="806"/>
          <ac:grpSpMkLst>
            <pc:docMk/>
            <pc:sldMk cId="1783991156" sldId="279"/>
            <ac:grpSpMk id="117" creationId="{00000000-0000-0000-0000-000000000000}"/>
          </ac:grpSpMkLst>
        </pc:grpChg>
        <pc:cxnChg chg="add del">
          <ac:chgData name="DONNAY Basile" userId="S::bdonnay@helb-prigogine.be::b69483c9-db72-408d-8e47-dc5a7c03cfa0" providerId="AD" clId="Web-{6DB53258-05E1-4049-B7B8-22F5CB4E9627}" dt="2023-05-15T20:17:50.164" v="900"/>
          <ac:cxnSpMkLst>
            <pc:docMk/>
            <pc:sldMk cId="1783991156" sldId="279"/>
            <ac:cxnSpMk id="11" creationId="{49F22B73-FDE5-05BF-F680-0FE98A771058}"/>
          </ac:cxnSpMkLst>
        </pc:cxnChg>
        <pc:cxnChg chg="add del mod">
          <ac:chgData name="DONNAY Basile" userId="S::bdonnay@helb-prigogine.be::b69483c9-db72-408d-8e47-dc5a7c03cfa0" providerId="AD" clId="Web-{6DB53258-05E1-4049-B7B8-22F5CB4E9627}" dt="2023-05-15T20:20:35.669" v="913"/>
          <ac:cxnSpMkLst>
            <pc:docMk/>
            <pc:sldMk cId="1783991156" sldId="279"/>
            <ac:cxnSpMk id="12" creationId="{2BFD0986-4BBA-1B9C-FA97-245EF326C0CB}"/>
          </ac:cxnSpMkLst>
        </pc:cxnChg>
      </pc:sldChg>
      <pc:sldMasterChg chg="mod setBg modSldLayout">
        <pc:chgData name="DONNAY Basile" userId="S::bdonnay@helb-prigogine.be::b69483c9-db72-408d-8e47-dc5a7c03cfa0" providerId="AD" clId="Web-{6DB53258-05E1-4049-B7B8-22F5CB4E9627}" dt="2023-05-15T18:45:17.571" v="96"/>
        <pc:sldMasterMkLst>
          <pc:docMk/>
          <pc:sldMasterMk cId="0" sldId="2147483659"/>
        </pc:sldMasterMkLst>
        <pc:sldLayoutChg chg="mod">
          <pc:chgData name="DONNAY Basile" userId="S::bdonnay@helb-prigogine.be::b69483c9-db72-408d-8e47-dc5a7c03cfa0" providerId="AD" clId="Web-{6DB53258-05E1-4049-B7B8-22F5CB4E9627}" dt="2023-05-15T18:45:17.571" v="96"/>
          <pc:sldLayoutMkLst>
            <pc:docMk/>
            <pc:sldMasterMk cId="0" sldId="2147483659"/>
            <pc:sldLayoutMk cId="0" sldId="2147483648"/>
          </pc:sldLayoutMkLst>
        </pc:sldLayoutChg>
        <pc:sldLayoutChg chg="mod">
          <pc:chgData name="DONNAY Basile" userId="S::bdonnay@helb-prigogine.be::b69483c9-db72-408d-8e47-dc5a7c03cfa0" providerId="AD" clId="Web-{6DB53258-05E1-4049-B7B8-22F5CB4E9627}" dt="2023-05-15T18:45:17.571" v="96"/>
          <pc:sldLayoutMkLst>
            <pc:docMk/>
            <pc:sldMasterMk cId="0" sldId="2147483659"/>
            <pc:sldLayoutMk cId="0" sldId="2147483649"/>
          </pc:sldLayoutMkLst>
        </pc:sldLayoutChg>
        <pc:sldLayoutChg chg="mod">
          <pc:chgData name="DONNAY Basile" userId="S::bdonnay@helb-prigogine.be::b69483c9-db72-408d-8e47-dc5a7c03cfa0" providerId="AD" clId="Web-{6DB53258-05E1-4049-B7B8-22F5CB4E9627}" dt="2023-05-15T18:45:17.571" v="96"/>
          <pc:sldLayoutMkLst>
            <pc:docMk/>
            <pc:sldMasterMk cId="0" sldId="2147483659"/>
            <pc:sldLayoutMk cId="0" sldId="2147483650"/>
          </pc:sldLayoutMkLst>
        </pc:sldLayoutChg>
        <pc:sldLayoutChg chg="mod">
          <pc:chgData name="DONNAY Basile" userId="S::bdonnay@helb-prigogine.be::b69483c9-db72-408d-8e47-dc5a7c03cfa0" providerId="AD" clId="Web-{6DB53258-05E1-4049-B7B8-22F5CB4E9627}" dt="2023-05-15T18:45:17.571" v="96"/>
          <pc:sldLayoutMkLst>
            <pc:docMk/>
            <pc:sldMasterMk cId="0" sldId="2147483659"/>
            <pc:sldLayoutMk cId="0" sldId="2147483651"/>
          </pc:sldLayoutMkLst>
        </pc:sldLayoutChg>
        <pc:sldLayoutChg chg="mod">
          <pc:chgData name="DONNAY Basile" userId="S::bdonnay@helb-prigogine.be::b69483c9-db72-408d-8e47-dc5a7c03cfa0" providerId="AD" clId="Web-{6DB53258-05E1-4049-B7B8-22F5CB4E9627}" dt="2023-05-15T18:45:17.571" v="96"/>
          <pc:sldLayoutMkLst>
            <pc:docMk/>
            <pc:sldMasterMk cId="0" sldId="2147483659"/>
            <pc:sldLayoutMk cId="0" sldId="2147483652"/>
          </pc:sldLayoutMkLst>
        </pc:sldLayoutChg>
        <pc:sldLayoutChg chg="mod">
          <pc:chgData name="DONNAY Basile" userId="S::bdonnay@helb-prigogine.be::b69483c9-db72-408d-8e47-dc5a7c03cfa0" providerId="AD" clId="Web-{6DB53258-05E1-4049-B7B8-22F5CB4E9627}" dt="2023-05-15T18:45:17.571" v="96"/>
          <pc:sldLayoutMkLst>
            <pc:docMk/>
            <pc:sldMasterMk cId="0" sldId="2147483659"/>
            <pc:sldLayoutMk cId="0" sldId="2147483653"/>
          </pc:sldLayoutMkLst>
        </pc:sldLayoutChg>
        <pc:sldLayoutChg chg="mod">
          <pc:chgData name="DONNAY Basile" userId="S::bdonnay@helb-prigogine.be::b69483c9-db72-408d-8e47-dc5a7c03cfa0" providerId="AD" clId="Web-{6DB53258-05E1-4049-B7B8-22F5CB4E9627}" dt="2023-05-15T18:45:17.571" v="96"/>
          <pc:sldLayoutMkLst>
            <pc:docMk/>
            <pc:sldMasterMk cId="0" sldId="2147483659"/>
            <pc:sldLayoutMk cId="0" sldId="2147483654"/>
          </pc:sldLayoutMkLst>
        </pc:sldLayoutChg>
        <pc:sldLayoutChg chg="mod">
          <pc:chgData name="DONNAY Basile" userId="S::bdonnay@helb-prigogine.be::b69483c9-db72-408d-8e47-dc5a7c03cfa0" providerId="AD" clId="Web-{6DB53258-05E1-4049-B7B8-22F5CB4E9627}" dt="2023-05-15T18:45:17.571" v="96"/>
          <pc:sldLayoutMkLst>
            <pc:docMk/>
            <pc:sldMasterMk cId="0" sldId="2147483659"/>
            <pc:sldLayoutMk cId="0" sldId="2147483655"/>
          </pc:sldLayoutMkLst>
        </pc:sldLayoutChg>
        <pc:sldLayoutChg chg="mod">
          <pc:chgData name="DONNAY Basile" userId="S::bdonnay@helb-prigogine.be::b69483c9-db72-408d-8e47-dc5a7c03cfa0" providerId="AD" clId="Web-{6DB53258-05E1-4049-B7B8-22F5CB4E9627}" dt="2023-05-15T18:45:17.571" v="96"/>
          <pc:sldLayoutMkLst>
            <pc:docMk/>
            <pc:sldMasterMk cId="0" sldId="2147483659"/>
            <pc:sldLayoutMk cId="0" sldId="2147483656"/>
          </pc:sldLayoutMkLst>
        </pc:sldLayoutChg>
        <pc:sldLayoutChg chg="mod">
          <pc:chgData name="DONNAY Basile" userId="S::bdonnay@helb-prigogine.be::b69483c9-db72-408d-8e47-dc5a7c03cfa0" providerId="AD" clId="Web-{6DB53258-05E1-4049-B7B8-22F5CB4E9627}" dt="2023-05-15T18:45:17.571" v="96"/>
          <pc:sldLayoutMkLst>
            <pc:docMk/>
            <pc:sldMasterMk cId="0" sldId="2147483659"/>
            <pc:sldLayoutMk cId="0" sldId="2147483657"/>
          </pc:sldLayoutMkLst>
        </pc:sldLayoutChg>
        <pc:sldLayoutChg chg="mod">
          <pc:chgData name="DONNAY Basile" userId="S::bdonnay@helb-prigogine.be::b69483c9-db72-408d-8e47-dc5a7c03cfa0" providerId="AD" clId="Web-{6DB53258-05E1-4049-B7B8-22F5CB4E9627}" dt="2023-05-15T18:45:17.571" v="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DONNAY Basile" userId="S::bdonnay@helb-prigogine.be::b69483c9-db72-408d-8e47-dc5a7c03cfa0" providerId="AD" clId="Web-{534F1018-9003-4C97-BAE9-FEF41637D4B4}"/>
    <pc:docChg chg="modSld">
      <pc:chgData name="DONNAY Basile" userId="S::bdonnay@helb-prigogine.be::b69483c9-db72-408d-8e47-dc5a7c03cfa0" providerId="AD" clId="Web-{534F1018-9003-4C97-BAE9-FEF41637D4B4}" dt="2023-05-16T12:26:21.256" v="26" actId="1076"/>
      <pc:docMkLst>
        <pc:docMk/>
      </pc:docMkLst>
      <pc:sldChg chg="modSp">
        <pc:chgData name="DONNAY Basile" userId="S::bdonnay@helb-prigogine.be::b69483c9-db72-408d-8e47-dc5a7c03cfa0" providerId="AD" clId="Web-{534F1018-9003-4C97-BAE9-FEF41637D4B4}" dt="2023-05-16T12:25:02.878" v="25" actId="20577"/>
        <pc:sldMkLst>
          <pc:docMk/>
          <pc:sldMk cId="0" sldId="268"/>
        </pc:sldMkLst>
        <pc:spChg chg="mod">
          <ac:chgData name="DONNAY Basile" userId="S::bdonnay@helb-prigogine.be::b69483c9-db72-408d-8e47-dc5a7c03cfa0" providerId="AD" clId="Web-{534F1018-9003-4C97-BAE9-FEF41637D4B4}" dt="2023-05-16T12:25:02.878" v="25" actId="20577"/>
          <ac:spMkLst>
            <pc:docMk/>
            <pc:sldMk cId="0" sldId="268"/>
            <ac:spMk id="413" creationId="{00000000-0000-0000-0000-000000000000}"/>
          </ac:spMkLst>
        </pc:spChg>
      </pc:sldChg>
      <pc:sldChg chg="modSp">
        <pc:chgData name="DONNAY Basile" userId="S::bdonnay@helb-prigogine.be::b69483c9-db72-408d-8e47-dc5a7c03cfa0" providerId="AD" clId="Web-{534F1018-9003-4C97-BAE9-FEF41637D4B4}" dt="2023-05-16T12:22:57.672" v="2" actId="20577"/>
        <pc:sldMkLst>
          <pc:docMk/>
          <pc:sldMk cId="3884806375" sldId="273"/>
        </pc:sldMkLst>
        <pc:spChg chg="mod">
          <ac:chgData name="DONNAY Basile" userId="S::bdonnay@helb-prigogine.be::b69483c9-db72-408d-8e47-dc5a7c03cfa0" providerId="AD" clId="Web-{534F1018-9003-4C97-BAE9-FEF41637D4B4}" dt="2023-05-16T12:22:57.672" v="2" actId="20577"/>
          <ac:spMkLst>
            <pc:docMk/>
            <pc:sldMk cId="3884806375" sldId="273"/>
            <ac:spMk id="23" creationId="{CFA54CD6-A66A-4D1D-99A6-5472B8747427}"/>
          </ac:spMkLst>
        </pc:spChg>
      </pc:sldChg>
      <pc:sldChg chg="modSp">
        <pc:chgData name="DONNAY Basile" userId="S::bdonnay@helb-prigogine.be::b69483c9-db72-408d-8e47-dc5a7c03cfa0" providerId="AD" clId="Web-{534F1018-9003-4C97-BAE9-FEF41637D4B4}" dt="2023-05-16T12:26:21.256" v="26" actId="1076"/>
        <pc:sldMkLst>
          <pc:docMk/>
          <pc:sldMk cId="580213513" sldId="278"/>
        </pc:sldMkLst>
        <pc:spChg chg="mod">
          <ac:chgData name="DONNAY Basile" userId="S::bdonnay@helb-prigogine.be::b69483c9-db72-408d-8e47-dc5a7c03cfa0" providerId="AD" clId="Web-{534F1018-9003-4C97-BAE9-FEF41637D4B4}" dt="2023-05-16T12:26:21.256" v="26" actId="1076"/>
          <ac:spMkLst>
            <pc:docMk/>
            <pc:sldMk cId="580213513" sldId="278"/>
            <ac:spMk id="146" creationId="{00000000-0000-0000-0000-000000000000}"/>
          </ac:spMkLst>
        </pc:spChg>
      </pc:sldChg>
      <pc:sldChg chg="addSp modSp">
        <pc:chgData name="DONNAY Basile" userId="S::bdonnay@helb-prigogine.be::b69483c9-db72-408d-8e47-dc5a7c03cfa0" providerId="AD" clId="Web-{534F1018-9003-4C97-BAE9-FEF41637D4B4}" dt="2023-05-16T12:24:33.284" v="21" actId="1076"/>
        <pc:sldMkLst>
          <pc:docMk/>
          <pc:sldMk cId="1632398521" sldId="280"/>
        </pc:sldMkLst>
        <pc:spChg chg="add mod">
          <ac:chgData name="DONNAY Basile" userId="S::bdonnay@helb-prigogine.be::b69483c9-db72-408d-8e47-dc5a7c03cfa0" providerId="AD" clId="Web-{534F1018-9003-4C97-BAE9-FEF41637D4B4}" dt="2023-05-16T12:24:11.533" v="13" actId="1076"/>
          <ac:spMkLst>
            <pc:docMk/>
            <pc:sldMk cId="1632398521" sldId="280"/>
            <ac:spMk id="2" creationId="{FD9C07DD-74FE-FC07-8705-4F4B885F18E3}"/>
          </ac:spMkLst>
        </pc:spChg>
        <pc:spChg chg="add mod ord">
          <ac:chgData name="DONNAY Basile" userId="S::bdonnay@helb-prigogine.be::b69483c9-db72-408d-8e47-dc5a7c03cfa0" providerId="AD" clId="Web-{534F1018-9003-4C97-BAE9-FEF41637D4B4}" dt="2023-05-16T12:24:11.502" v="12" actId="1076"/>
          <ac:spMkLst>
            <pc:docMk/>
            <pc:sldMk cId="1632398521" sldId="280"/>
            <ac:spMk id="5" creationId="{7D587D02-BB09-8033-5C7F-5154A569CE89}"/>
          </ac:spMkLst>
        </pc:spChg>
        <pc:spChg chg="mod">
          <ac:chgData name="DONNAY Basile" userId="S::bdonnay@helb-prigogine.be::b69483c9-db72-408d-8e47-dc5a7c03cfa0" providerId="AD" clId="Web-{534F1018-9003-4C97-BAE9-FEF41637D4B4}" dt="2023-05-16T12:24:19.033" v="15" actId="1076"/>
          <ac:spMkLst>
            <pc:docMk/>
            <pc:sldMk cId="1632398521" sldId="280"/>
            <ac:spMk id="10" creationId="{FC6AD2EB-B857-CD71-B483-4061B2D52CE2}"/>
          </ac:spMkLst>
        </pc:spChg>
        <pc:spChg chg="mod">
          <ac:chgData name="DONNAY Basile" userId="S::bdonnay@helb-prigogine.be::b69483c9-db72-408d-8e47-dc5a7c03cfa0" providerId="AD" clId="Web-{534F1018-9003-4C97-BAE9-FEF41637D4B4}" dt="2023-05-16T12:24:25.003" v="17" actId="1076"/>
          <ac:spMkLst>
            <pc:docMk/>
            <pc:sldMk cId="1632398521" sldId="280"/>
            <ac:spMk id="12" creationId="{7E41DE6F-8FE6-FCFF-CA35-A71C856BCC90}"/>
          </ac:spMkLst>
        </pc:spChg>
        <pc:spChg chg="mod">
          <ac:chgData name="DONNAY Basile" userId="S::bdonnay@helb-prigogine.be::b69483c9-db72-408d-8e47-dc5a7c03cfa0" providerId="AD" clId="Web-{534F1018-9003-4C97-BAE9-FEF41637D4B4}" dt="2023-05-16T12:24:29.315" v="19" actId="1076"/>
          <ac:spMkLst>
            <pc:docMk/>
            <pc:sldMk cId="1632398521" sldId="280"/>
            <ac:spMk id="13" creationId="{FEAA49C0-0EBD-6C18-3D29-C3380F374881}"/>
          </ac:spMkLst>
        </pc:spChg>
        <pc:spChg chg="mod">
          <ac:chgData name="DONNAY Basile" userId="S::bdonnay@helb-prigogine.be::b69483c9-db72-408d-8e47-dc5a7c03cfa0" providerId="AD" clId="Web-{534F1018-9003-4C97-BAE9-FEF41637D4B4}" dt="2023-05-16T12:24:33.284" v="21" actId="1076"/>
          <ac:spMkLst>
            <pc:docMk/>
            <pc:sldMk cId="1632398521" sldId="280"/>
            <ac:spMk id="14" creationId="{D93E0BD2-A98F-4A32-DC5D-51AC4451CA69}"/>
          </ac:spMkLst>
        </pc:spChg>
        <pc:spChg chg="mod">
          <ac:chgData name="DONNAY Basile" userId="S::bdonnay@helb-prigogine.be::b69483c9-db72-408d-8e47-dc5a7c03cfa0" providerId="AD" clId="Web-{534F1018-9003-4C97-BAE9-FEF41637D4B4}" dt="2023-05-16T12:24:19.018" v="14" actId="1076"/>
          <ac:spMkLst>
            <pc:docMk/>
            <pc:sldMk cId="1632398521" sldId="280"/>
            <ac:spMk id="643" creationId="{00000000-0000-0000-0000-000000000000}"/>
          </ac:spMkLst>
        </pc:spChg>
        <pc:spChg chg="mod">
          <ac:chgData name="DONNAY Basile" userId="S::bdonnay@helb-prigogine.be::b69483c9-db72-408d-8e47-dc5a7c03cfa0" providerId="AD" clId="Web-{534F1018-9003-4C97-BAE9-FEF41637D4B4}" dt="2023-05-16T12:24:29.284" v="18" actId="1076"/>
          <ac:spMkLst>
            <pc:docMk/>
            <pc:sldMk cId="1632398521" sldId="280"/>
            <ac:spMk id="644" creationId="{00000000-0000-0000-0000-000000000000}"/>
          </ac:spMkLst>
        </pc:spChg>
        <pc:spChg chg="mod">
          <ac:chgData name="DONNAY Basile" userId="S::bdonnay@helb-prigogine.be::b69483c9-db72-408d-8e47-dc5a7c03cfa0" providerId="AD" clId="Web-{534F1018-9003-4C97-BAE9-FEF41637D4B4}" dt="2023-05-16T12:24:24.987" v="16" actId="1076"/>
          <ac:spMkLst>
            <pc:docMk/>
            <pc:sldMk cId="1632398521" sldId="280"/>
            <ac:spMk id="645" creationId="{00000000-0000-0000-0000-000000000000}"/>
          </ac:spMkLst>
        </pc:spChg>
        <pc:spChg chg="mod">
          <ac:chgData name="DONNAY Basile" userId="S::bdonnay@helb-prigogine.be::b69483c9-db72-408d-8e47-dc5a7c03cfa0" providerId="AD" clId="Web-{534F1018-9003-4C97-BAE9-FEF41637D4B4}" dt="2023-05-16T12:24:33.253" v="20" actId="1076"/>
          <ac:spMkLst>
            <pc:docMk/>
            <pc:sldMk cId="1632398521" sldId="280"/>
            <ac:spMk id="650" creationId="{00000000-0000-0000-0000-000000000000}"/>
          </ac:spMkLst>
        </pc:spChg>
        <pc:graphicFrameChg chg="mod modGraphic">
          <ac:chgData name="DONNAY Basile" userId="S::bdonnay@helb-prigogine.be::b69483c9-db72-408d-8e47-dc5a7c03cfa0" providerId="AD" clId="Web-{534F1018-9003-4C97-BAE9-FEF41637D4B4}" dt="2023-05-16T12:23:35.626" v="4"/>
          <ac:graphicFrameMkLst>
            <pc:docMk/>
            <pc:sldMk cId="1632398521" sldId="280"/>
            <ac:graphicFrameMk id="642" creationId="{00000000-0000-0000-0000-000000000000}"/>
          </ac:graphicFrameMkLst>
        </pc:graphicFrameChg>
      </pc:sldChg>
    </pc:docChg>
  </pc:docChgLst>
  <pc:docChgLst>
    <pc:chgData name="MOUSSAID Yasin" userId="S::ymoussaid@helb-prigogine.be::0924c00e-0272-435c-a4df-ff3d2da6ec8f" providerId="AD" clId="Web-{39A49A0E-FF25-4ECF-967C-7FE8C5EA0F6F}"/>
    <pc:docChg chg="addSld modSld sldOrd">
      <pc:chgData name="MOUSSAID Yasin" userId="S::ymoussaid@helb-prigogine.be::0924c00e-0272-435c-a4df-ff3d2da6ec8f" providerId="AD" clId="Web-{39A49A0E-FF25-4ECF-967C-7FE8C5EA0F6F}" dt="2023-05-15T21:53:33.133" v="259" actId="20577"/>
      <pc:docMkLst>
        <pc:docMk/>
      </pc:docMkLst>
      <pc:sldChg chg="delSp modSp add ord">
        <pc:chgData name="MOUSSAID Yasin" userId="S::ymoussaid@helb-prigogine.be::0924c00e-0272-435c-a4df-ff3d2da6ec8f" providerId="AD" clId="Web-{39A49A0E-FF25-4ECF-967C-7FE8C5EA0F6F}" dt="2023-05-15T21:53:33.133" v="259" actId="20577"/>
        <pc:sldMkLst>
          <pc:docMk/>
          <pc:sldMk cId="1632398521" sldId="280"/>
        </pc:sldMkLst>
        <pc:spChg chg="mod">
          <ac:chgData name="MOUSSAID Yasin" userId="S::ymoussaid@helb-prigogine.be::0924c00e-0272-435c-a4df-ff3d2da6ec8f" providerId="AD" clId="Web-{39A49A0E-FF25-4ECF-967C-7FE8C5EA0F6F}" dt="2023-05-15T21:53:33.133" v="259" actId="20577"/>
          <ac:spMkLst>
            <pc:docMk/>
            <pc:sldMk cId="1632398521" sldId="280"/>
            <ac:spMk id="641" creationId="{00000000-0000-0000-0000-000000000000}"/>
          </ac:spMkLst>
        </pc:spChg>
        <pc:spChg chg="mod">
          <ac:chgData name="MOUSSAID Yasin" userId="S::ymoussaid@helb-prigogine.be::0924c00e-0272-435c-a4df-ff3d2da6ec8f" providerId="AD" clId="Web-{39A49A0E-FF25-4ECF-967C-7FE8C5EA0F6F}" dt="2023-05-15T21:39:52.800" v="247" actId="1076"/>
          <ac:spMkLst>
            <pc:docMk/>
            <pc:sldMk cId="1632398521" sldId="280"/>
            <ac:spMk id="643" creationId="{00000000-0000-0000-0000-000000000000}"/>
          </ac:spMkLst>
        </pc:spChg>
        <pc:spChg chg="mod">
          <ac:chgData name="MOUSSAID Yasin" userId="S::ymoussaid@helb-prigogine.be::0924c00e-0272-435c-a4df-ff3d2da6ec8f" providerId="AD" clId="Web-{39A49A0E-FF25-4ECF-967C-7FE8C5EA0F6F}" dt="2023-05-15T21:40:03.535" v="249" actId="1076"/>
          <ac:spMkLst>
            <pc:docMk/>
            <pc:sldMk cId="1632398521" sldId="280"/>
            <ac:spMk id="644" creationId="{00000000-0000-0000-0000-000000000000}"/>
          </ac:spMkLst>
        </pc:spChg>
        <pc:spChg chg="mod">
          <ac:chgData name="MOUSSAID Yasin" userId="S::ymoussaid@helb-prigogine.be::0924c00e-0272-435c-a4df-ff3d2da6ec8f" providerId="AD" clId="Web-{39A49A0E-FF25-4ECF-967C-7FE8C5EA0F6F}" dt="2023-05-15T21:39:58.284" v="248" actId="1076"/>
          <ac:spMkLst>
            <pc:docMk/>
            <pc:sldMk cId="1632398521" sldId="280"/>
            <ac:spMk id="645" creationId="{00000000-0000-0000-0000-000000000000}"/>
          </ac:spMkLst>
        </pc:spChg>
        <pc:spChg chg="del">
          <ac:chgData name="MOUSSAID Yasin" userId="S::ymoussaid@helb-prigogine.be::0924c00e-0272-435c-a4df-ff3d2da6ec8f" providerId="AD" clId="Web-{39A49A0E-FF25-4ECF-967C-7FE8C5EA0F6F}" dt="2023-05-15T21:39:46.956" v="246"/>
          <ac:spMkLst>
            <pc:docMk/>
            <pc:sldMk cId="1632398521" sldId="280"/>
            <ac:spMk id="646" creationId="{00000000-0000-0000-0000-000000000000}"/>
          </ac:spMkLst>
        </pc:spChg>
        <pc:spChg chg="mod">
          <ac:chgData name="MOUSSAID Yasin" userId="S::ymoussaid@helb-prigogine.be::0924c00e-0272-435c-a4df-ff3d2da6ec8f" providerId="AD" clId="Web-{39A49A0E-FF25-4ECF-967C-7FE8C5EA0F6F}" dt="2023-05-15T21:40:17.629" v="251" actId="1076"/>
          <ac:spMkLst>
            <pc:docMk/>
            <pc:sldMk cId="1632398521" sldId="280"/>
            <ac:spMk id="647" creationId="{00000000-0000-0000-0000-000000000000}"/>
          </ac:spMkLst>
        </pc:spChg>
        <pc:spChg chg="mod">
          <ac:chgData name="MOUSSAID Yasin" userId="S::ymoussaid@helb-prigogine.be::0924c00e-0272-435c-a4df-ff3d2da6ec8f" providerId="AD" clId="Web-{39A49A0E-FF25-4ECF-967C-7FE8C5EA0F6F}" dt="2023-05-15T21:53:21.602" v="252" actId="1076"/>
          <ac:spMkLst>
            <pc:docMk/>
            <pc:sldMk cId="1632398521" sldId="280"/>
            <ac:spMk id="648" creationId="{00000000-0000-0000-0000-000000000000}"/>
          </ac:spMkLst>
        </pc:spChg>
        <pc:spChg chg="del">
          <ac:chgData name="MOUSSAID Yasin" userId="S::ymoussaid@helb-prigogine.be::0924c00e-0272-435c-a4df-ff3d2da6ec8f" providerId="AD" clId="Web-{39A49A0E-FF25-4ECF-967C-7FE8C5EA0F6F}" dt="2023-05-15T21:39:46.956" v="245"/>
          <ac:spMkLst>
            <pc:docMk/>
            <pc:sldMk cId="1632398521" sldId="280"/>
            <ac:spMk id="649" creationId="{00000000-0000-0000-0000-000000000000}"/>
          </ac:spMkLst>
        </pc:spChg>
        <pc:spChg chg="mod">
          <ac:chgData name="MOUSSAID Yasin" userId="S::ymoussaid@helb-prigogine.be::0924c00e-0272-435c-a4df-ff3d2da6ec8f" providerId="AD" clId="Web-{39A49A0E-FF25-4ECF-967C-7FE8C5EA0F6F}" dt="2023-05-15T21:40:12.519" v="250" actId="1076"/>
          <ac:spMkLst>
            <pc:docMk/>
            <pc:sldMk cId="1632398521" sldId="280"/>
            <ac:spMk id="650" creationId="{00000000-0000-0000-0000-000000000000}"/>
          </ac:spMkLst>
        </pc:spChg>
        <pc:spChg chg="del">
          <ac:chgData name="MOUSSAID Yasin" userId="S::ymoussaid@helb-prigogine.be::0924c00e-0272-435c-a4df-ff3d2da6ec8f" providerId="AD" clId="Web-{39A49A0E-FF25-4ECF-967C-7FE8C5EA0F6F}" dt="2023-05-15T21:39:46.956" v="244"/>
          <ac:spMkLst>
            <pc:docMk/>
            <pc:sldMk cId="1632398521" sldId="280"/>
            <ac:spMk id="651" creationId="{00000000-0000-0000-0000-000000000000}"/>
          </ac:spMkLst>
        </pc:spChg>
        <pc:spChg chg="del">
          <ac:chgData name="MOUSSAID Yasin" userId="S::ymoussaid@helb-prigogine.be::0924c00e-0272-435c-a4df-ff3d2da6ec8f" providerId="AD" clId="Web-{39A49A0E-FF25-4ECF-967C-7FE8C5EA0F6F}" dt="2023-05-15T21:39:46.956" v="243"/>
          <ac:spMkLst>
            <pc:docMk/>
            <pc:sldMk cId="1632398521" sldId="280"/>
            <ac:spMk id="652" creationId="{00000000-0000-0000-0000-000000000000}"/>
          </ac:spMkLst>
        </pc:spChg>
        <pc:spChg chg="del mod">
          <ac:chgData name="MOUSSAID Yasin" userId="S::ymoussaid@helb-prigogine.be::0924c00e-0272-435c-a4df-ff3d2da6ec8f" providerId="AD" clId="Web-{39A49A0E-FF25-4ECF-967C-7FE8C5EA0F6F}" dt="2023-05-15T21:39:46.956" v="242"/>
          <ac:spMkLst>
            <pc:docMk/>
            <pc:sldMk cId="1632398521" sldId="280"/>
            <ac:spMk id="653" creationId="{00000000-0000-0000-0000-000000000000}"/>
          </ac:spMkLst>
        </pc:spChg>
        <pc:spChg chg="del">
          <ac:chgData name="MOUSSAID Yasin" userId="S::ymoussaid@helb-prigogine.be::0924c00e-0272-435c-a4df-ff3d2da6ec8f" providerId="AD" clId="Web-{39A49A0E-FF25-4ECF-967C-7FE8C5EA0F6F}" dt="2023-05-15T21:39:36.299" v="239"/>
          <ac:spMkLst>
            <pc:docMk/>
            <pc:sldMk cId="1632398521" sldId="280"/>
            <ac:spMk id="654" creationId="{00000000-0000-0000-0000-000000000000}"/>
          </ac:spMkLst>
        </pc:spChg>
        <pc:spChg chg="del">
          <ac:chgData name="MOUSSAID Yasin" userId="S::ymoussaid@helb-prigogine.be::0924c00e-0272-435c-a4df-ff3d2da6ec8f" providerId="AD" clId="Web-{39A49A0E-FF25-4ECF-967C-7FE8C5EA0F6F}" dt="2023-05-15T21:39:46.956" v="241"/>
          <ac:spMkLst>
            <pc:docMk/>
            <pc:sldMk cId="1632398521" sldId="280"/>
            <ac:spMk id="655" creationId="{00000000-0000-0000-0000-000000000000}"/>
          </ac:spMkLst>
        </pc:spChg>
        <pc:spChg chg="del">
          <ac:chgData name="MOUSSAID Yasin" userId="S::ymoussaid@helb-prigogine.be::0924c00e-0272-435c-a4df-ff3d2da6ec8f" providerId="AD" clId="Web-{39A49A0E-FF25-4ECF-967C-7FE8C5EA0F6F}" dt="2023-05-15T21:39:46.956" v="240"/>
          <ac:spMkLst>
            <pc:docMk/>
            <pc:sldMk cId="1632398521" sldId="280"/>
            <ac:spMk id="656" creationId="{00000000-0000-0000-0000-000000000000}"/>
          </ac:spMkLst>
        </pc:spChg>
        <pc:spChg chg="del">
          <ac:chgData name="MOUSSAID Yasin" userId="S::ymoussaid@helb-prigogine.be::0924c00e-0272-435c-a4df-ff3d2da6ec8f" providerId="AD" clId="Web-{39A49A0E-FF25-4ECF-967C-7FE8C5EA0F6F}" dt="2023-05-15T21:39:34.112" v="238"/>
          <ac:spMkLst>
            <pc:docMk/>
            <pc:sldMk cId="1632398521" sldId="280"/>
            <ac:spMk id="657" creationId="{00000000-0000-0000-0000-000000000000}"/>
          </ac:spMkLst>
        </pc:spChg>
        <pc:spChg chg="del mod">
          <ac:chgData name="MOUSSAID Yasin" userId="S::ymoussaid@helb-prigogine.be::0924c00e-0272-435c-a4df-ff3d2da6ec8f" providerId="AD" clId="Web-{39A49A0E-FF25-4ECF-967C-7FE8C5EA0F6F}" dt="2023-05-15T21:30:44.415" v="9"/>
          <ac:spMkLst>
            <pc:docMk/>
            <pc:sldMk cId="1632398521" sldId="280"/>
            <ac:spMk id="658" creationId="{00000000-0000-0000-0000-000000000000}"/>
          </ac:spMkLst>
        </pc:spChg>
        <pc:graphicFrameChg chg="mod modGraphic">
          <ac:chgData name="MOUSSAID Yasin" userId="S::ymoussaid@helb-prigogine.be::0924c00e-0272-435c-a4df-ff3d2da6ec8f" providerId="AD" clId="Web-{39A49A0E-FF25-4ECF-967C-7FE8C5EA0F6F}" dt="2023-05-15T21:39:31.111" v="237" actId="1076"/>
          <ac:graphicFrameMkLst>
            <pc:docMk/>
            <pc:sldMk cId="1632398521" sldId="280"/>
            <ac:graphicFrameMk id="642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f291fafd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1f291fafd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247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61f58a0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61f58a0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bc752732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bc752732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02fe67565e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02fe67565e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16a9c728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16a9c728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291fafd38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291fafd38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208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291fafd38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291fafd38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775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f291fafd38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f291fafd38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16a9c728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16a9c728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985900"/>
            <a:ext cx="4371900" cy="25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" y="3696200"/>
            <a:ext cx="43719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985900"/>
            <a:ext cx="4371900" cy="25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696200"/>
            <a:ext cx="43719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405125" y="1279075"/>
            <a:ext cx="4838100" cy="25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/>
              <a:t>Projet</a:t>
            </a:r>
            <a:r>
              <a:rPr lang="en"/>
              <a:t> Final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et Gestion de </a:t>
            </a:r>
            <a:r>
              <a:rPr lang="en" err="1"/>
              <a:t>Projet</a:t>
            </a:r>
            <a:endParaRPr err="1"/>
          </a:p>
        </p:txBody>
      </p:sp>
      <p:grpSp>
        <p:nvGrpSpPr>
          <p:cNvPr id="53" name="Google Shape;53;p13"/>
          <p:cNvGrpSpPr/>
          <p:nvPr/>
        </p:nvGrpSpPr>
        <p:grpSpPr>
          <a:xfrm>
            <a:off x="4792798" y="1071673"/>
            <a:ext cx="7904050" cy="2999904"/>
            <a:chOff x="4259398" y="1123886"/>
            <a:chExt cx="7904050" cy="2999904"/>
          </a:xfrm>
        </p:grpSpPr>
        <p:sp>
          <p:nvSpPr>
            <p:cNvPr id="54" name="Google Shape;54;p13"/>
            <p:cNvSpPr/>
            <p:nvPr/>
          </p:nvSpPr>
          <p:spPr>
            <a:xfrm>
              <a:off x="6597905" y="1123886"/>
              <a:ext cx="1599112" cy="819798"/>
            </a:xfrm>
            <a:custGeom>
              <a:avLst/>
              <a:gdLst/>
              <a:ahLst/>
              <a:cxnLst/>
              <a:rect l="l" t="t" r="r" b="b"/>
              <a:pathLst>
                <a:path w="1932462" h="990692" extrusionOk="0">
                  <a:moveTo>
                    <a:pt x="1653846" y="0"/>
                  </a:moveTo>
                  <a:lnTo>
                    <a:pt x="0" y="0"/>
                  </a:lnTo>
                  <a:lnTo>
                    <a:pt x="283509" y="504642"/>
                  </a:lnTo>
                  <a:lnTo>
                    <a:pt x="19692" y="997787"/>
                  </a:lnTo>
                  <a:lnTo>
                    <a:pt x="1672803" y="997787"/>
                  </a:lnTo>
                  <a:lnTo>
                    <a:pt x="1937844" y="509779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4259398" y="1123886"/>
              <a:ext cx="2469516" cy="1467540"/>
            </a:xfrm>
            <a:custGeom>
              <a:avLst/>
              <a:gdLst/>
              <a:ahLst/>
              <a:cxnLst/>
              <a:rect l="l" t="t" r="r" b="b"/>
              <a:pathLst>
                <a:path w="2984309" h="1773462" extrusionOk="0">
                  <a:moveTo>
                    <a:pt x="2701289" y="0"/>
                  </a:moveTo>
                  <a:lnTo>
                    <a:pt x="1821040" y="0"/>
                  </a:lnTo>
                  <a:cubicBezTo>
                    <a:pt x="832793" y="0"/>
                    <a:pt x="25807" y="790230"/>
                    <a:pt x="0" y="1771383"/>
                  </a:cubicBezTo>
                  <a:lnTo>
                    <a:pt x="503296" y="1502918"/>
                  </a:lnTo>
                  <a:lnTo>
                    <a:pt x="998154" y="1780189"/>
                  </a:lnTo>
                  <a:cubicBezTo>
                    <a:pt x="1018824" y="1345263"/>
                    <a:pt x="1380121" y="997787"/>
                    <a:pt x="1821040" y="997787"/>
                  </a:cubicBezTo>
                  <a:lnTo>
                    <a:pt x="2720124" y="997787"/>
                  </a:lnTo>
                  <a:lnTo>
                    <a:pt x="2985288" y="509779"/>
                  </a:lnTo>
                  <a:lnTo>
                    <a:pt x="2701289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9602843" y="1123886"/>
              <a:ext cx="2560604" cy="1649717"/>
            </a:xfrm>
            <a:custGeom>
              <a:avLst/>
              <a:gdLst/>
              <a:ahLst/>
              <a:cxnLst/>
              <a:rect l="l" t="t" r="r" b="b"/>
              <a:pathLst>
                <a:path w="3094386" h="1993616" extrusionOk="0">
                  <a:moveTo>
                    <a:pt x="1277872" y="0"/>
                  </a:moveTo>
                  <a:lnTo>
                    <a:pt x="0" y="0"/>
                  </a:lnTo>
                  <a:lnTo>
                    <a:pt x="283510" y="504642"/>
                  </a:lnTo>
                  <a:lnTo>
                    <a:pt x="19692" y="997787"/>
                  </a:lnTo>
                  <a:lnTo>
                    <a:pt x="1277872" y="997787"/>
                  </a:lnTo>
                  <a:cubicBezTo>
                    <a:pt x="1498148" y="997787"/>
                    <a:pt x="1705093" y="1083402"/>
                    <a:pt x="1860790" y="1238733"/>
                  </a:cubicBezTo>
                  <a:cubicBezTo>
                    <a:pt x="1993984" y="1371804"/>
                    <a:pt x="2075930" y="1542301"/>
                    <a:pt x="2096600" y="1726496"/>
                  </a:cubicBezTo>
                  <a:lnTo>
                    <a:pt x="2096600" y="1726619"/>
                  </a:lnTo>
                  <a:lnTo>
                    <a:pt x="2590479" y="1993983"/>
                  </a:lnTo>
                  <a:lnTo>
                    <a:pt x="3096466" y="1713042"/>
                  </a:lnTo>
                  <a:cubicBezTo>
                    <a:pt x="3040938" y="759042"/>
                    <a:pt x="2246550" y="0"/>
                    <a:pt x="127787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8072947" y="1123886"/>
              <a:ext cx="1649717" cy="819798"/>
            </a:xfrm>
            <a:custGeom>
              <a:avLst/>
              <a:gdLst/>
              <a:ahLst/>
              <a:cxnLst/>
              <a:rect l="l" t="t" r="r" b="b"/>
              <a:pathLst>
                <a:path w="1993616" h="990692" extrusionOk="0">
                  <a:moveTo>
                    <a:pt x="1720381" y="0"/>
                  </a:moveTo>
                  <a:lnTo>
                    <a:pt x="0" y="0"/>
                  </a:lnTo>
                  <a:lnTo>
                    <a:pt x="283509" y="504642"/>
                  </a:lnTo>
                  <a:lnTo>
                    <a:pt x="19691" y="997787"/>
                  </a:lnTo>
                  <a:lnTo>
                    <a:pt x="1739339" y="997787"/>
                  </a:lnTo>
                  <a:lnTo>
                    <a:pt x="2004380" y="509779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9265039" y="2646129"/>
              <a:ext cx="2894596" cy="1477661"/>
            </a:xfrm>
            <a:custGeom>
              <a:avLst/>
              <a:gdLst/>
              <a:ahLst/>
              <a:cxnLst/>
              <a:rect l="l" t="t" r="r" b="b"/>
              <a:pathLst>
                <a:path w="3498001" h="1785693" extrusionOk="0">
                  <a:moveTo>
                    <a:pt x="3005346" y="282164"/>
                  </a:moveTo>
                  <a:lnTo>
                    <a:pt x="2510366" y="18101"/>
                  </a:lnTo>
                  <a:cubicBezTo>
                    <a:pt x="2487006" y="450704"/>
                    <a:pt x="2126932" y="795245"/>
                    <a:pt x="1687603" y="795245"/>
                  </a:cubicBezTo>
                  <a:lnTo>
                    <a:pt x="265164" y="795245"/>
                  </a:lnTo>
                  <a:lnTo>
                    <a:pt x="0" y="1283253"/>
                  </a:lnTo>
                  <a:lnTo>
                    <a:pt x="283999" y="1793032"/>
                  </a:lnTo>
                  <a:lnTo>
                    <a:pt x="1687603" y="1793032"/>
                  </a:lnTo>
                  <a:cubicBezTo>
                    <a:pt x="2683187" y="1793032"/>
                    <a:pt x="3494700" y="991182"/>
                    <a:pt x="3509009" y="0"/>
                  </a:cubicBezTo>
                  <a:lnTo>
                    <a:pt x="3005346" y="282164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7015874" y="3301775"/>
              <a:ext cx="2378427" cy="819798"/>
            </a:xfrm>
            <a:custGeom>
              <a:avLst/>
              <a:gdLst/>
              <a:ahLst/>
              <a:cxnLst/>
              <a:rect l="l" t="t" r="r" b="b"/>
              <a:pathLst>
                <a:path w="2874232" h="990692" extrusionOk="0">
                  <a:moveTo>
                    <a:pt x="2593414" y="493267"/>
                  </a:moveTo>
                  <a:lnTo>
                    <a:pt x="2857354" y="0"/>
                  </a:lnTo>
                  <a:lnTo>
                    <a:pt x="271156" y="0"/>
                  </a:lnTo>
                  <a:lnTo>
                    <a:pt x="0" y="488008"/>
                  </a:lnTo>
                  <a:lnTo>
                    <a:pt x="290481" y="997787"/>
                  </a:lnTo>
                  <a:lnTo>
                    <a:pt x="2876923" y="997787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260608" y="2473899"/>
              <a:ext cx="2884475" cy="1649717"/>
            </a:xfrm>
            <a:custGeom>
              <a:avLst/>
              <a:gdLst/>
              <a:ahLst/>
              <a:cxnLst/>
              <a:rect l="l" t="t" r="r" b="b"/>
              <a:pathLst>
                <a:path w="3485770" h="1993616" extrusionOk="0">
                  <a:moveTo>
                    <a:pt x="3204219" y="1497414"/>
                  </a:moveTo>
                  <a:lnTo>
                    <a:pt x="3474152" y="1004147"/>
                  </a:lnTo>
                  <a:lnTo>
                    <a:pt x="1819572" y="1004147"/>
                  </a:lnTo>
                  <a:cubicBezTo>
                    <a:pt x="1398712" y="1004147"/>
                    <a:pt x="1050379" y="687614"/>
                    <a:pt x="1001578" y="280574"/>
                  </a:cubicBezTo>
                  <a:lnTo>
                    <a:pt x="496570" y="0"/>
                  </a:lnTo>
                  <a:lnTo>
                    <a:pt x="0" y="269077"/>
                  </a:lnTo>
                  <a:cubicBezTo>
                    <a:pt x="45498" y="1232373"/>
                    <a:pt x="844290" y="2001933"/>
                    <a:pt x="1819572" y="2001933"/>
                  </a:cubicBezTo>
                  <a:lnTo>
                    <a:pt x="3494210" y="2001933"/>
                  </a:lnTo>
                  <a:lnTo>
                    <a:pt x="3204219" y="1497414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5030584" y="1357689"/>
              <a:ext cx="558579" cy="554170"/>
            </a:xfrm>
            <a:custGeom>
              <a:avLst/>
              <a:gdLst/>
              <a:ahLst/>
              <a:cxnLst/>
              <a:rect l="l" t="t" r="r" b="b"/>
              <a:pathLst>
                <a:path w="11910" h="11816" extrusionOk="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256689" y="1422739"/>
              <a:ext cx="101961" cy="227559"/>
            </a:xfrm>
            <a:custGeom>
              <a:avLst/>
              <a:gdLst/>
              <a:ahLst/>
              <a:cxnLst/>
              <a:rect l="l" t="t" r="r" b="b"/>
              <a:pathLst>
                <a:path w="2174" h="4852" extrusionOk="0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7262295" y="1408399"/>
              <a:ext cx="292609" cy="292609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7129287" y="1278346"/>
              <a:ext cx="558579" cy="555624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8713933" y="1278378"/>
              <a:ext cx="430026" cy="555577"/>
            </a:xfrm>
            <a:custGeom>
              <a:avLst/>
              <a:gdLst/>
              <a:ahLst/>
              <a:cxnLst/>
              <a:rect l="l" t="t" r="r" b="b"/>
              <a:pathLst>
                <a:path w="9169" h="11846" extrusionOk="0">
                  <a:moveTo>
                    <a:pt x="4695" y="2079"/>
                  </a:moveTo>
                  <a:cubicBezTo>
                    <a:pt x="5073" y="2079"/>
                    <a:pt x="5388" y="2394"/>
                    <a:pt x="5388" y="2772"/>
                  </a:cubicBezTo>
                  <a:cubicBezTo>
                    <a:pt x="5388" y="3181"/>
                    <a:pt x="5073" y="3496"/>
                    <a:pt x="4695" y="3496"/>
                  </a:cubicBezTo>
                  <a:cubicBezTo>
                    <a:pt x="4285" y="3496"/>
                    <a:pt x="3970" y="3181"/>
                    <a:pt x="3970" y="2772"/>
                  </a:cubicBezTo>
                  <a:cubicBezTo>
                    <a:pt x="3970" y="2394"/>
                    <a:pt x="4285" y="2079"/>
                    <a:pt x="4695" y="2079"/>
                  </a:cubicBezTo>
                  <a:close/>
                  <a:moveTo>
                    <a:pt x="4695" y="4189"/>
                  </a:moveTo>
                  <a:cubicBezTo>
                    <a:pt x="5640" y="4189"/>
                    <a:pt x="6428" y="4977"/>
                    <a:pt x="6428" y="5922"/>
                  </a:cubicBezTo>
                  <a:lnTo>
                    <a:pt x="6428" y="6300"/>
                  </a:lnTo>
                  <a:lnTo>
                    <a:pt x="2962" y="6300"/>
                  </a:lnTo>
                  <a:lnTo>
                    <a:pt x="2962" y="5922"/>
                  </a:lnTo>
                  <a:cubicBezTo>
                    <a:pt x="2962" y="4945"/>
                    <a:pt x="3750" y="4189"/>
                    <a:pt x="4695" y="4189"/>
                  </a:cubicBezTo>
                  <a:close/>
                  <a:moveTo>
                    <a:pt x="4730" y="664"/>
                  </a:moveTo>
                  <a:cubicBezTo>
                    <a:pt x="6870" y="664"/>
                    <a:pt x="8538" y="2418"/>
                    <a:pt x="8538" y="4473"/>
                  </a:cubicBezTo>
                  <a:cubicBezTo>
                    <a:pt x="8538" y="5544"/>
                    <a:pt x="8097" y="6552"/>
                    <a:pt x="7310" y="7277"/>
                  </a:cubicBezTo>
                  <a:cubicBezTo>
                    <a:pt x="7215" y="7403"/>
                    <a:pt x="7121" y="7466"/>
                    <a:pt x="6995" y="7497"/>
                  </a:cubicBezTo>
                  <a:cubicBezTo>
                    <a:pt x="6774" y="7718"/>
                    <a:pt x="6522" y="7907"/>
                    <a:pt x="6459" y="8285"/>
                  </a:cubicBezTo>
                  <a:lnTo>
                    <a:pt x="5041" y="8285"/>
                  </a:lnTo>
                  <a:lnTo>
                    <a:pt x="5041" y="6993"/>
                  </a:lnTo>
                  <a:lnTo>
                    <a:pt x="6774" y="6993"/>
                  </a:lnTo>
                  <a:cubicBezTo>
                    <a:pt x="6963" y="6993"/>
                    <a:pt x="7121" y="6836"/>
                    <a:pt x="7121" y="6647"/>
                  </a:cubicBezTo>
                  <a:lnTo>
                    <a:pt x="7121" y="5922"/>
                  </a:lnTo>
                  <a:cubicBezTo>
                    <a:pt x="7121" y="4945"/>
                    <a:pt x="6585" y="4126"/>
                    <a:pt x="5734" y="3717"/>
                  </a:cubicBezTo>
                  <a:cubicBezTo>
                    <a:pt x="5987" y="3496"/>
                    <a:pt x="6113" y="3181"/>
                    <a:pt x="6113" y="2835"/>
                  </a:cubicBezTo>
                  <a:cubicBezTo>
                    <a:pt x="6113" y="2079"/>
                    <a:pt x="5482" y="1448"/>
                    <a:pt x="4726" y="1448"/>
                  </a:cubicBezTo>
                  <a:cubicBezTo>
                    <a:pt x="3970" y="1448"/>
                    <a:pt x="3340" y="2079"/>
                    <a:pt x="3340" y="2835"/>
                  </a:cubicBezTo>
                  <a:cubicBezTo>
                    <a:pt x="3340" y="3181"/>
                    <a:pt x="3466" y="3496"/>
                    <a:pt x="3687" y="3717"/>
                  </a:cubicBezTo>
                  <a:cubicBezTo>
                    <a:pt x="2868" y="4126"/>
                    <a:pt x="2332" y="4945"/>
                    <a:pt x="2332" y="5922"/>
                  </a:cubicBezTo>
                  <a:lnTo>
                    <a:pt x="2332" y="6647"/>
                  </a:lnTo>
                  <a:cubicBezTo>
                    <a:pt x="2332" y="6836"/>
                    <a:pt x="2489" y="6993"/>
                    <a:pt x="2679" y="6993"/>
                  </a:cubicBezTo>
                  <a:lnTo>
                    <a:pt x="4411" y="6993"/>
                  </a:lnTo>
                  <a:lnTo>
                    <a:pt x="4411" y="8411"/>
                  </a:lnTo>
                  <a:lnTo>
                    <a:pt x="2931" y="8411"/>
                  </a:lnTo>
                  <a:lnTo>
                    <a:pt x="2931" y="8380"/>
                  </a:lnTo>
                  <a:cubicBezTo>
                    <a:pt x="2836" y="7938"/>
                    <a:pt x="2615" y="7749"/>
                    <a:pt x="2363" y="7560"/>
                  </a:cubicBezTo>
                  <a:cubicBezTo>
                    <a:pt x="2300" y="7466"/>
                    <a:pt x="2174" y="7403"/>
                    <a:pt x="2048" y="7277"/>
                  </a:cubicBezTo>
                  <a:cubicBezTo>
                    <a:pt x="1135" y="6395"/>
                    <a:pt x="757" y="5135"/>
                    <a:pt x="946" y="3874"/>
                  </a:cubicBezTo>
                  <a:cubicBezTo>
                    <a:pt x="1198" y="2236"/>
                    <a:pt x="2615" y="881"/>
                    <a:pt x="4254" y="692"/>
                  </a:cubicBezTo>
                  <a:cubicBezTo>
                    <a:pt x="4415" y="673"/>
                    <a:pt x="4574" y="664"/>
                    <a:pt x="4730" y="664"/>
                  </a:cubicBezTo>
                  <a:close/>
                  <a:moveTo>
                    <a:pt x="6428" y="9073"/>
                  </a:moveTo>
                  <a:lnTo>
                    <a:pt x="6428" y="9419"/>
                  </a:lnTo>
                  <a:cubicBezTo>
                    <a:pt x="6428" y="9640"/>
                    <a:pt x="6270" y="9797"/>
                    <a:pt x="6081" y="9797"/>
                  </a:cubicBezTo>
                  <a:lnTo>
                    <a:pt x="3309" y="9797"/>
                  </a:lnTo>
                  <a:cubicBezTo>
                    <a:pt x="3120" y="9797"/>
                    <a:pt x="2962" y="9640"/>
                    <a:pt x="2962" y="9419"/>
                  </a:cubicBezTo>
                  <a:lnTo>
                    <a:pt x="2962" y="9073"/>
                  </a:lnTo>
                  <a:close/>
                  <a:moveTo>
                    <a:pt x="5703" y="10459"/>
                  </a:moveTo>
                  <a:lnTo>
                    <a:pt x="5703" y="10805"/>
                  </a:lnTo>
                  <a:cubicBezTo>
                    <a:pt x="5703" y="10994"/>
                    <a:pt x="5545" y="11183"/>
                    <a:pt x="5356" y="11183"/>
                  </a:cubicBezTo>
                  <a:lnTo>
                    <a:pt x="3970" y="11183"/>
                  </a:lnTo>
                  <a:cubicBezTo>
                    <a:pt x="3781" y="11183"/>
                    <a:pt x="3624" y="10994"/>
                    <a:pt x="3624" y="10805"/>
                  </a:cubicBezTo>
                  <a:lnTo>
                    <a:pt x="3624" y="10459"/>
                  </a:lnTo>
                  <a:close/>
                  <a:moveTo>
                    <a:pt x="4662" y="0"/>
                  </a:moveTo>
                  <a:cubicBezTo>
                    <a:pt x="4486" y="0"/>
                    <a:pt x="4308" y="10"/>
                    <a:pt x="4128" y="31"/>
                  </a:cubicBezTo>
                  <a:cubicBezTo>
                    <a:pt x="2174" y="251"/>
                    <a:pt x="568" y="1827"/>
                    <a:pt x="253" y="3780"/>
                  </a:cubicBezTo>
                  <a:cubicBezTo>
                    <a:pt x="1" y="5229"/>
                    <a:pt x="505" y="6710"/>
                    <a:pt x="1576" y="7749"/>
                  </a:cubicBezTo>
                  <a:cubicBezTo>
                    <a:pt x="1733" y="7875"/>
                    <a:pt x="1859" y="7970"/>
                    <a:pt x="1922" y="8064"/>
                  </a:cubicBezTo>
                  <a:cubicBezTo>
                    <a:pt x="2206" y="8285"/>
                    <a:pt x="2237" y="8348"/>
                    <a:pt x="2237" y="8695"/>
                  </a:cubicBezTo>
                  <a:lnTo>
                    <a:pt x="2237" y="9388"/>
                  </a:lnTo>
                  <a:cubicBezTo>
                    <a:pt x="2237" y="9829"/>
                    <a:pt x="2521" y="10238"/>
                    <a:pt x="2962" y="10396"/>
                  </a:cubicBezTo>
                  <a:lnTo>
                    <a:pt x="2962" y="10774"/>
                  </a:lnTo>
                  <a:cubicBezTo>
                    <a:pt x="2962" y="11404"/>
                    <a:pt x="3435" y="11845"/>
                    <a:pt x="3970" y="11845"/>
                  </a:cubicBezTo>
                  <a:lnTo>
                    <a:pt x="5356" y="11845"/>
                  </a:lnTo>
                  <a:cubicBezTo>
                    <a:pt x="5955" y="11845"/>
                    <a:pt x="6396" y="11372"/>
                    <a:pt x="6396" y="10805"/>
                  </a:cubicBezTo>
                  <a:lnTo>
                    <a:pt x="6396" y="10427"/>
                  </a:lnTo>
                  <a:cubicBezTo>
                    <a:pt x="6774" y="10270"/>
                    <a:pt x="7089" y="9923"/>
                    <a:pt x="7089" y="9451"/>
                  </a:cubicBezTo>
                  <a:lnTo>
                    <a:pt x="7089" y="8726"/>
                  </a:lnTo>
                  <a:cubicBezTo>
                    <a:pt x="7089" y="8380"/>
                    <a:pt x="7121" y="8348"/>
                    <a:pt x="7404" y="8096"/>
                  </a:cubicBezTo>
                  <a:cubicBezTo>
                    <a:pt x="7499" y="8033"/>
                    <a:pt x="7593" y="7938"/>
                    <a:pt x="7751" y="7812"/>
                  </a:cubicBezTo>
                  <a:cubicBezTo>
                    <a:pt x="8664" y="6962"/>
                    <a:pt x="9169" y="5765"/>
                    <a:pt x="9169" y="4504"/>
                  </a:cubicBezTo>
                  <a:cubicBezTo>
                    <a:pt x="9169" y="2060"/>
                    <a:pt x="7186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11152960" y="1580932"/>
              <a:ext cx="576589" cy="359334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11181973" y="1803797"/>
              <a:ext cx="579440" cy="360989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11278991" y="1693951"/>
              <a:ext cx="354966" cy="354920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0522270" y="3459166"/>
              <a:ext cx="490034" cy="490034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0639321" y="3611514"/>
              <a:ext cx="253930" cy="185338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954905" y="3459166"/>
              <a:ext cx="490034" cy="490034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084456" y="3592927"/>
              <a:ext cx="230855" cy="222487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294920" y="3470771"/>
              <a:ext cx="172889" cy="113128"/>
            </a:xfrm>
            <a:custGeom>
              <a:avLst/>
              <a:gdLst/>
              <a:ahLst/>
              <a:cxnLst/>
              <a:rect l="l" t="t" r="r" b="b"/>
              <a:pathLst>
                <a:path w="4191" h="274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120752" y="3728136"/>
              <a:ext cx="174209" cy="114407"/>
            </a:xfrm>
            <a:custGeom>
              <a:avLst/>
              <a:gdLst/>
              <a:ahLst/>
              <a:cxnLst/>
              <a:rect l="l" t="t" r="r" b="b"/>
              <a:pathLst>
                <a:path w="4223" h="2773" extrusionOk="0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064854" y="3412268"/>
              <a:ext cx="230106" cy="287317"/>
            </a:xfrm>
            <a:custGeom>
              <a:avLst/>
              <a:gdLst/>
              <a:ahLst/>
              <a:cxnLst/>
              <a:rect l="l" t="t" r="r" b="b"/>
              <a:pathLst>
                <a:path w="5578" h="6964" extrusionOk="0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24786" y="3613729"/>
              <a:ext cx="230106" cy="287317"/>
            </a:xfrm>
            <a:custGeom>
              <a:avLst/>
              <a:gdLst/>
              <a:ahLst/>
              <a:cxnLst/>
              <a:rect l="l" t="t" r="r" b="b"/>
              <a:pathLst>
                <a:path w="5578" h="6964" extrusionOk="0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ctrTitle"/>
          </p:nvPr>
        </p:nvSpPr>
        <p:spPr>
          <a:xfrm>
            <a:off x="408650" y="2075350"/>
            <a:ext cx="4838100" cy="25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Groupe 6</a:t>
            </a:r>
            <a:endParaRPr sz="2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3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43E2B71A-AFC3-8340-FF1E-84D2B0D6C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" y="9462"/>
            <a:ext cx="1339770" cy="9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3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DFAE6C7-CC5E-6D1B-1A02-1BEC1176D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316" y="2610"/>
            <a:ext cx="2743200" cy="1917097"/>
          </a:xfrm>
          <a:prstGeom prst="rect">
            <a:avLst/>
          </a:prstGeom>
        </p:spPr>
      </p:pic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des matières</a:t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404650" y="1370150"/>
            <a:ext cx="8032500" cy="22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457200">
              <a:buSzPts val="2200"/>
              <a:buAutoNum type="arabicPeriod"/>
            </a:pPr>
            <a:r>
              <a:rPr lang="en" sz="2200" b="1">
                <a:ea typeface="Roboto"/>
                <a:sym typeface="Roboto"/>
              </a:rPr>
              <a:t>Demande &amp; </a:t>
            </a:r>
            <a:r>
              <a:rPr lang="en" sz="2200" b="1" err="1">
                <a:ea typeface="Roboto"/>
                <a:sym typeface="Roboto"/>
              </a:rPr>
              <a:t>Contraintes</a:t>
            </a:r>
            <a:endParaRPr lang="en" sz="2200" b="1">
              <a:ea typeface="Roboto"/>
            </a:endParaRPr>
          </a:p>
          <a:p>
            <a:pPr marL="457200" indent="-457200">
              <a:buSzPts val="2200"/>
              <a:buAutoNum type="arabicPeriod"/>
            </a:pPr>
            <a:r>
              <a:rPr lang="en" sz="2200" b="1">
                <a:ea typeface="Roboto"/>
                <a:sym typeface="Roboto"/>
              </a:rPr>
              <a:t>Justification; </a:t>
            </a:r>
            <a:r>
              <a:rPr lang="en" sz="2200" b="1" err="1">
                <a:ea typeface="Roboto"/>
                <a:sym typeface="Roboto"/>
              </a:rPr>
              <a:t>Réalisé</a:t>
            </a:r>
            <a:r>
              <a:rPr lang="en" sz="2200" b="1">
                <a:ea typeface="Roboto"/>
                <a:sym typeface="Roboto"/>
              </a:rPr>
              <a:t> vs Reste à faire.</a:t>
            </a:r>
            <a:endParaRPr b="1"/>
          </a:p>
          <a:p>
            <a:pPr marL="457200" indent="-457200">
              <a:buSzPts val="2200"/>
              <a:buAutoNum type="arabicPeriod"/>
            </a:pPr>
            <a:r>
              <a:rPr lang="fr-FR" sz="2200" b="1">
                <a:ea typeface="Roboto"/>
              </a:rPr>
              <a:t>Démonstration</a:t>
            </a:r>
            <a:endParaRPr lang="fr-FR" b="1"/>
          </a:p>
          <a:p>
            <a:pPr marL="914400" lvl="8" indent="-457200">
              <a:buAutoNum type="alphaLcParenR"/>
            </a:pPr>
            <a:r>
              <a:rPr lang="en" sz="2200">
                <a:ea typeface="Roboto"/>
              </a:rPr>
              <a:t>Personas</a:t>
            </a:r>
            <a:endParaRPr lang="en" sz="2200"/>
          </a:p>
          <a:p>
            <a:pPr marL="914400" lvl="8" indent="-457200">
              <a:buAutoNum type="alphaLcParenR"/>
            </a:pPr>
            <a:r>
              <a:rPr lang="en" sz="2200" err="1">
                <a:ea typeface="Roboto"/>
              </a:rPr>
              <a:t>Scénarios</a:t>
            </a:r>
            <a:endParaRPr lang="en" sz="2200"/>
          </a:p>
          <a:p>
            <a:pPr marL="457200" indent="-457200">
              <a:buSzPts val="2200"/>
              <a:buAutoNum type="arabicPeriod"/>
            </a:pPr>
            <a:r>
              <a:rPr lang="en" sz="2200" b="1">
                <a:ea typeface="Roboto"/>
              </a:rPr>
              <a:t>Questions &amp; </a:t>
            </a:r>
            <a:r>
              <a:rPr lang="en" sz="2200" b="1" err="1">
                <a:ea typeface="Roboto"/>
              </a:rPr>
              <a:t>Réponses</a:t>
            </a:r>
            <a:endParaRPr b="1" err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4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F323E494-4F76-FAC4-58F5-5892A1379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" y="2228"/>
            <a:ext cx="1339770" cy="9287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0D5ECD3F-6112-91D5-FAF1-D7B703519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316" y="2610"/>
            <a:ext cx="2743200" cy="1917097"/>
          </a:xfrm>
          <a:prstGeom prst="rect">
            <a:avLst/>
          </a:prstGeom>
        </p:spPr>
      </p:pic>
      <p:cxnSp>
        <p:nvCxnSpPr>
          <p:cNvPr id="105" name="Google Shape;105;p17"/>
          <p:cNvCxnSpPr>
            <a:cxnSpLocks/>
            <a:stCxn id="106" idx="0"/>
          </p:cNvCxnSpPr>
          <p:nvPr/>
        </p:nvCxnSpPr>
        <p:spPr>
          <a:xfrm rot="-5400000">
            <a:off x="4334749" y="3716578"/>
            <a:ext cx="475200" cy="600"/>
          </a:xfrm>
          <a:prstGeom prst="bentConnector3">
            <a:avLst>
              <a:gd name="adj1" fmla="val 5001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7"/>
          <p:cNvCxnSpPr>
            <a:cxnSpLocks/>
            <a:stCxn id="109" idx="4"/>
          </p:cNvCxnSpPr>
          <p:nvPr/>
        </p:nvCxnSpPr>
        <p:spPr>
          <a:xfrm rot="-5400000" flipH="1">
            <a:off x="4334599" y="1988128"/>
            <a:ext cx="475500" cy="600"/>
          </a:xfrm>
          <a:prstGeom prst="bentConnector3">
            <a:avLst>
              <a:gd name="adj1" fmla="val 4998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Demandes</a:t>
            </a:r>
            <a:r>
              <a:rPr lang="en"/>
              <a:t> &amp; </a:t>
            </a:r>
            <a:r>
              <a:rPr lang="en" err="1"/>
              <a:t>Contraintes</a:t>
            </a:r>
            <a:endParaRPr lang="fr-FR"/>
          </a:p>
        </p:txBody>
      </p:sp>
      <p:grpSp>
        <p:nvGrpSpPr>
          <p:cNvPr id="111" name="Google Shape;111;p17"/>
          <p:cNvGrpSpPr/>
          <p:nvPr/>
        </p:nvGrpSpPr>
        <p:grpSpPr>
          <a:xfrm>
            <a:off x="3727099" y="2151265"/>
            <a:ext cx="1689900" cy="1402617"/>
            <a:chOff x="3727099" y="2170315"/>
            <a:chExt cx="1689900" cy="1402617"/>
          </a:xfrm>
        </p:grpSpPr>
        <p:sp>
          <p:nvSpPr>
            <p:cNvPr id="112" name="Google Shape;112;p17"/>
            <p:cNvSpPr/>
            <p:nvPr/>
          </p:nvSpPr>
          <p:spPr>
            <a:xfrm rot="-2700000">
              <a:off x="3870741" y="2170315"/>
              <a:ext cx="1402617" cy="140261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 flipH="1">
              <a:off x="3727099" y="2245078"/>
              <a:ext cx="1689900" cy="12531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</a:rPr>
                <a:t>Demande vs Contraintes</a:t>
              </a:r>
            </a:p>
          </p:txBody>
        </p:sp>
      </p:grpSp>
      <p:sp>
        <p:nvSpPr>
          <p:cNvPr id="113" name="Google Shape;113;p17"/>
          <p:cNvSpPr/>
          <p:nvPr/>
        </p:nvSpPr>
        <p:spPr>
          <a:xfrm rot="10800000" flipH="1">
            <a:off x="5676949" y="1434024"/>
            <a:ext cx="2995200" cy="3111000"/>
          </a:xfrm>
          <a:prstGeom prst="round1Rect">
            <a:avLst>
              <a:gd name="adj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 flipH="1">
            <a:off x="471850" y="1160124"/>
            <a:ext cx="2998500" cy="3111000"/>
          </a:xfrm>
          <a:prstGeom prst="round1Rect">
            <a:avLst>
              <a:gd name="adj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17"/>
          <p:cNvGrpSpPr/>
          <p:nvPr/>
        </p:nvGrpSpPr>
        <p:grpSpPr>
          <a:xfrm>
            <a:off x="4221049" y="1051078"/>
            <a:ext cx="4450474" cy="699600"/>
            <a:chOff x="4221049" y="1070128"/>
            <a:chExt cx="4450474" cy="699600"/>
          </a:xfrm>
        </p:grpSpPr>
        <p:sp>
          <p:nvSpPr>
            <p:cNvPr id="116" name="Google Shape;116;p17"/>
            <p:cNvSpPr/>
            <p:nvPr/>
          </p:nvSpPr>
          <p:spPr>
            <a:xfrm>
              <a:off x="4562424" y="1179174"/>
              <a:ext cx="4109100" cy="481500"/>
            </a:xfrm>
            <a:prstGeom prst="round1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 flipH="1">
              <a:off x="4221049" y="1070128"/>
              <a:ext cx="702000" cy="699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17"/>
          <p:cNvSpPr txBox="1"/>
          <p:nvPr/>
        </p:nvSpPr>
        <p:spPr>
          <a:xfrm>
            <a:off x="5510999" y="1250299"/>
            <a:ext cx="3175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Contraintes</a:t>
            </a:r>
            <a:endParaRPr sz="1800" err="1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8" name="Google Shape;118;p17"/>
          <p:cNvGrpSpPr/>
          <p:nvPr/>
        </p:nvGrpSpPr>
        <p:grpSpPr>
          <a:xfrm>
            <a:off x="472475" y="3954478"/>
            <a:ext cx="4450574" cy="699600"/>
            <a:chOff x="472475" y="3973528"/>
            <a:chExt cx="4450574" cy="699600"/>
          </a:xfrm>
        </p:grpSpPr>
        <p:sp>
          <p:nvSpPr>
            <p:cNvPr id="119" name="Google Shape;119;p17"/>
            <p:cNvSpPr/>
            <p:nvPr/>
          </p:nvSpPr>
          <p:spPr>
            <a:xfrm rot="10800000">
              <a:off x="472475" y="4082578"/>
              <a:ext cx="4109100" cy="481500"/>
            </a:xfrm>
            <a:prstGeom prst="round1Rect">
              <a:avLst>
                <a:gd name="adj" fmla="val 50000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 flipH="1">
              <a:off x="4221049" y="3973528"/>
              <a:ext cx="702000" cy="6996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7"/>
          <p:cNvSpPr txBox="1"/>
          <p:nvPr/>
        </p:nvSpPr>
        <p:spPr>
          <a:xfrm>
            <a:off x="471973" y="4192074"/>
            <a:ext cx="3175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Demande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21" name="Google Shape;121;p17"/>
          <p:cNvGrpSpPr/>
          <p:nvPr/>
        </p:nvGrpSpPr>
        <p:grpSpPr>
          <a:xfrm>
            <a:off x="579562" y="1397749"/>
            <a:ext cx="2783078" cy="678375"/>
            <a:chOff x="687225" y="1584750"/>
            <a:chExt cx="2783078" cy="678375"/>
          </a:xfrm>
        </p:grpSpPr>
        <p:sp>
          <p:nvSpPr>
            <p:cNvPr id="122" name="Google Shape;122;p17"/>
            <p:cNvSpPr txBox="1"/>
            <p:nvPr/>
          </p:nvSpPr>
          <p:spPr>
            <a:xfrm flipH="1">
              <a:off x="1153136" y="1806525"/>
              <a:ext cx="2313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Multi-plateforme.</a:t>
              </a:r>
              <a:endParaRPr lang="en" sz="1200">
                <a:solidFill>
                  <a:schemeClr val="dk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23" name="Google Shape;123;p17"/>
            <p:cNvSpPr txBox="1"/>
            <p:nvPr/>
          </p:nvSpPr>
          <p:spPr>
            <a:xfrm flipH="1">
              <a:off x="1156403" y="1584750"/>
              <a:ext cx="23139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Application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 flipH="1">
              <a:off x="687225" y="1584750"/>
              <a:ext cx="469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5" name="Google Shape;125;p17"/>
          <p:cNvGrpSpPr/>
          <p:nvPr/>
        </p:nvGrpSpPr>
        <p:grpSpPr>
          <a:xfrm>
            <a:off x="579507" y="2294724"/>
            <a:ext cx="2789203" cy="858836"/>
            <a:chOff x="668175" y="2481725"/>
            <a:chExt cx="2789203" cy="858836"/>
          </a:xfrm>
        </p:grpSpPr>
        <p:sp>
          <p:nvSpPr>
            <p:cNvPr id="126" name="Google Shape;126;p17"/>
            <p:cNvSpPr txBox="1"/>
            <p:nvPr/>
          </p:nvSpPr>
          <p:spPr>
            <a:xfrm flipH="1">
              <a:off x="1137463" y="2703488"/>
              <a:ext cx="2319915" cy="637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err="1">
                  <a:solidFill>
                    <a:schemeClr val="dk1"/>
                  </a:solidFill>
                  <a:latin typeface="Roboto"/>
                  <a:ea typeface="Roboto"/>
                  <a:cs typeface="Roboto"/>
                </a:rPr>
                <a:t>Collectant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</a:rPr>
                <a:t> : Nom, prénom, email,  </a:t>
              </a:r>
              <a:r>
                <a:rPr lang="en" sz="1200" err="1">
                  <a:solidFill>
                    <a:schemeClr val="dk1"/>
                  </a:solidFill>
                  <a:latin typeface="Roboto"/>
                  <a:ea typeface="Roboto"/>
                  <a:cs typeface="Roboto"/>
                </a:rPr>
                <a:t>année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</a:rPr>
                <a:t> de naissance, choix de cursus,...</a:t>
              </a:r>
            </a:p>
          </p:txBody>
        </p:sp>
        <p:sp>
          <p:nvSpPr>
            <p:cNvPr id="127" name="Google Shape;127;p17"/>
            <p:cNvSpPr txBox="1"/>
            <p:nvPr/>
          </p:nvSpPr>
          <p:spPr>
            <a:xfrm flipH="1">
              <a:off x="1137353" y="2481725"/>
              <a:ext cx="23139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err="1">
                  <a:solidFill>
                    <a:schemeClr val="dk1"/>
                  </a:solidFill>
                  <a:latin typeface="Fira Sans Extra Condensed SemiBold"/>
                  <a:sym typeface="Fira Sans Extra Condensed SemiBold"/>
                </a:rPr>
                <a:t>Formulaire</a:t>
              </a:r>
              <a:endParaRPr lang="fr-FR" err="1"/>
            </a:p>
          </p:txBody>
        </p:sp>
        <p:sp>
          <p:nvSpPr>
            <p:cNvPr id="128" name="Google Shape;128;p17"/>
            <p:cNvSpPr txBox="1"/>
            <p:nvPr/>
          </p:nvSpPr>
          <p:spPr>
            <a:xfrm flipH="1">
              <a:off x="668175" y="2481725"/>
              <a:ext cx="469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9" name="Google Shape;129;p17"/>
          <p:cNvGrpSpPr/>
          <p:nvPr/>
        </p:nvGrpSpPr>
        <p:grpSpPr>
          <a:xfrm>
            <a:off x="579507" y="3189791"/>
            <a:ext cx="2783188" cy="678375"/>
            <a:chOff x="668175" y="3376792"/>
            <a:chExt cx="2783188" cy="678375"/>
          </a:xfrm>
        </p:grpSpPr>
        <p:sp>
          <p:nvSpPr>
            <p:cNvPr id="130" name="Google Shape;130;p17"/>
            <p:cNvSpPr txBox="1"/>
            <p:nvPr/>
          </p:nvSpPr>
          <p:spPr>
            <a:xfrm flipH="1">
              <a:off x="1137463" y="3598567"/>
              <a:ext cx="2313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</a:rPr>
                <a:t>Exportation Excel, </a:t>
              </a:r>
              <a:r>
                <a:rPr lang="en" sz="1200" err="1">
                  <a:solidFill>
                    <a:schemeClr val="dk1"/>
                  </a:solidFill>
                  <a:latin typeface="Roboto"/>
                  <a:ea typeface="Roboto"/>
                  <a:cs typeface="Roboto"/>
                </a:rPr>
                <a:t>statistiques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</a:rPr>
                <a:t>, RGPD</a:t>
              </a:r>
            </a:p>
          </p:txBody>
        </p:sp>
        <p:sp>
          <p:nvSpPr>
            <p:cNvPr id="131" name="Google Shape;131;p17"/>
            <p:cNvSpPr txBox="1"/>
            <p:nvPr/>
          </p:nvSpPr>
          <p:spPr>
            <a:xfrm flipH="1">
              <a:off x="1137351" y="3376792"/>
              <a:ext cx="23139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Traitement des </a:t>
              </a:r>
              <a:r>
                <a:rPr lang="en" sz="1800" err="1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données</a:t>
              </a:r>
              <a:endParaRPr sz="180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2" name="Google Shape;132;p17"/>
            <p:cNvSpPr txBox="1"/>
            <p:nvPr/>
          </p:nvSpPr>
          <p:spPr>
            <a:xfrm flipH="1">
              <a:off x="668175" y="3376792"/>
              <a:ext cx="469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3" name="Google Shape;133;p17"/>
          <p:cNvGrpSpPr/>
          <p:nvPr/>
        </p:nvGrpSpPr>
        <p:grpSpPr>
          <a:xfrm>
            <a:off x="4402408" y="1222997"/>
            <a:ext cx="351315" cy="351310"/>
            <a:chOff x="-63252250" y="1930850"/>
            <a:chExt cx="319000" cy="319025"/>
          </a:xfrm>
        </p:grpSpPr>
        <p:sp>
          <p:nvSpPr>
            <p:cNvPr id="134" name="Google Shape;134;p17"/>
            <p:cNvSpPr/>
            <p:nvPr/>
          </p:nvSpPr>
          <p:spPr>
            <a:xfrm>
              <a:off x="-63252250" y="1930850"/>
              <a:ext cx="319000" cy="319025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-63160900" y="202142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7"/>
          <p:cNvGrpSpPr/>
          <p:nvPr/>
        </p:nvGrpSpPr>
        <p:grpSpPr>
          <a:xfrm>
            <a:off x="5782995" y="1888249"/>
            <a:ext cx="2783108" cy="678375"/>
            <a:chOff x="5740649" y="2075250"/>
            <a:chExt cx="2783108" cy="678375"/>
          </a:xfrm>
        </p:grpSpPr>
        <p:sp>
          <p:nvSpPr>
            <p:cNvPr id="138" name="Google Shape;138;p17"/>
            <p:cNvSpPr txBox="1"/>
            <p:nvPr/>
          </p:nvSpPr>
          <p:spPr>
            <a:xfrm flipH="1">
              <a:off x="6209857" y="2297025"/>
              <a:ext cx="2313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>
                  <a:solidFill>
                    <a:schemeClr val="dk1"/>
                  </a:solidFill>
                  <a:ea typeface="Roboto"/>
                  <a:sym typeface="Roboto"/>
                </a:rPr>
                <a:t>Microsoft Power Platform</a:t>
              </a:r>
              <a:endParaRPr lang="fr-FR"/>
            </a:p>
            <a:p>
              <a:pPr marL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>
                <a:solidFill>
                  <a:schemeClr val="dk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39" name="Google Shape;139;p17"/>
            <p:cNvSpPr txBox="1"/>
            <p:nvPr/>
          </p:nvSpPr>
          <p:spPr>
            <a:xfrm flipH="1">
              <a:off x="6209775" y="2075250"/>
              <a:ext cx="23139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Technologiques</a:t>
              </a:r>
              <a:endParaRPr sz="180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 flipH="1">
              <a:off x="5740649" y="2075250"/>
              <a:ext cx="469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1" name="Google Shape;141;p17"/>
          <p:cNvGrpSpPr/>
          <p:nvPr/>
        </p:nvGrpSpPr>
        <p:grpSpPr>
          <a:xfrm>
            <a:off x="5782995" y="2784574"/>
            <a:ext cx="2783108" cy="678363"/>
            <a:chOff x="5740649" y="2972225"/>
            <a:chExt cx="2783108" cy="678363"/>
          </a:xfrm>
        </p:grpSpPr>
        <p:sp>
          <p:nvSpPr>
            <p:cNvPr id="142" name="Google Shape;142;p17"/>
            <p:cNvSpPr txBox="1"/>
            <p:nvPr/>
          </p:nvSpPr>
          <p:spPr>
            <a:xfrm flipH="1">
              <a:off x="6209857" y="3193988"/>
              <a:ext cx="2313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>
                  <a:solidFill>
                    <a:schemeClr val="dk1"/>
                  </a:solidFill>
                  <a:ea typeface="Roboto"/>
                  <a:sym typeface="Roboto"/>
                </a:rPr>
                <a:t>Microsoft Power Apps</a:t>
              </a:r>
              <a:endParaRPr lang="fr-FR"/>
            </a:p>
            <a:p>
              <a:pPr marL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200">
                <a:solidFill>
                  <a:schemeClr val="dk1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 flipH="1">
              <a:off x="6209775" y="2972225"/>
              <a:ext cx="23139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err="1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Outils</a:t>
              </a:r>
              <a:endParaRPr sz="180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4" name="Google Shape;144;p17"/>
            <p:cNvSpPr txBox="1"/>
            <p:nvPr/>
          </p:nvSpPr>
          <p:spPr>
            <a:xfrm flipH="1">
              <a:off x="5740649" y="2972225"/>
              <a:ext cx="469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5" name="Google Shape;145;p17"/>
          <p:cNvGrpSpPr/>
          <p:nvPr/>
        </p:nvGrpSpPr>
        <p:grpSpPr>
          <a:xfrm>
            <a:off x="5782995" y="3680886"/>
            <a:ext cx="2783108" cy="577097"/>
            <a:chOff x="5740649" y="3867888"/>
            <a:chExt cx="2783108" cy="577097"/>
          </a:xfrm>
        </p:grpSpPr>
        <p:sp>
          <p:nvSpPr>
            <p:cNvPr id="146" name="Google Shape;146;p17"/>
            <p:cNvSpPr txBox="1"/>
            <p:nvPr/>
          </p:nvSpPr>
          <p:spPr>
            <a:xfrm flipH="1">
              <a:off x="6209857" y="3988385"/>
              <a:ext cx="2313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</a:rPr>
                <a:t>Date </a:t>
              </a:r>
              <a:r>
                <a:rPr lang="en" sz="1200" err="1">
                  <a:solidFill>
                    <a:schemeClr val="dk1"/>
                  </a:solidFill>
                  <a:latin typeface="Roboto"/>
                  <a:ea typeface="Roboto"/>
                  <a:cs typeface="Roboto"/>
                </a:rPr>
                <a:t>butoir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</a:rPr>
                <a:t> : </a:t>
              </a:r>
              <a:r>
                <a:rPr lang="en" sz="1200">
                  <a:solidFill>
                    <a:schemeClr val="dk1"/>
                  </a:solidFill>
                  <a:ea typeface="Roboto"/>
                </a:rPr>
                <a:t>16 Mai 2023</a:t>
              </a:r>
            </a:p>
          </p:txBody>
        </p:sp>
        <p:sp>
          <p:nvSpPr>
            <p:cNvPr id="147" name="Google Shape;147;p17"/>
            <p:cNvSpPr txBox="1"/>
            <p:nvPr/>
          </p:nvSpPr>
          <p:spPr>
            <a:xfrm flipH="1">
              <a:off x="6209850" y="3867888"/>
              <a:ext cx="23139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Temps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8" name="Google Shape;148;p17"/>
            <p:cNvSpPr txBox="1"/>
            <p:nvPr/>
          </p:nvSpPr>
          <p:spPr>
            <a:xfrm flipH="1">
              <a:off x="5740649" y="3867888"/>
              <a:ext cx="469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" name="Google Shape;203;p19">
            <a:extLst>
              <a:ext uri="{FF2B5EF4-FFF2-40B4-BE49-F238E27FC236}">
                <a16:creationId xmlns:a16="http://schemas.microsoft.com/office/drawing/2014/main" id="{75BBDB6E-F66C-0942-25BA-3887E0414E92}"/>
              </a:ext>
            </a:extLst>
          </p:cNvPr>
          <p:cNvGrpSpPr/>
          <p:nvPr/>
        </p:nvGrpSpPr>
        <p:grpSpPr>
          <a:xfrm>
            <a:off x="4332678" y="4046999"/>
            <a:ext cx="483505" cy="449211"/>
            <a:chOff x="6524150" y="1938725"/>
            <a:chExt cx="297725" cy="276625"/>
          </a:xfrm>
        </p:grpSpPr>
        <p:sp>
          <p:nvSpPr>
            <p:cNvPr id="11" name="Google Shape;204;p19">
              <a:extLst>
                <a:ext uri="{FF2B5EF4-FFF2-40B4-BE49-F238E27FC236}">
                  <a16:creationId xmlns:a16="http://schemas.microsoft.com/office/drawing/2014/main" id="{EE1FA936-D817-AE2F-136C-FCC5D89712B2}"/>
                </a:ext>
              </a:extLst>
            </p:cNvPr>
            <p:cNvSpPr/>
            <p:nvPr/>
          </p:nvSpPr>
          <p:spPr>
            <a:xfrm>
              <a:off x="6524150" y="2025375"/>
              <a:ext cx="297725" cy="189975"/>
            </a:xfrm>
            <a:custGeom>
              <a:avLst/>
              <a:gdLst/>
              <a:ahLst/>
              <a:cxnLst/>
              <a:rect l="l" t="t" r="r" b="b"/>
              <a:pathLst>
                <a:path w="11909" h="7599" extrusionOk="0">
                  <a:moveTo>
                    <a:pt x="9767" y="2079"/>
                  </a:moveTo>
                  <a:lnTo>
                    <a:pt x="9767" y="5198"/>
                  </a:lnTo>
                  <a:cubicBezTo>
                    <a:pt x="9735" y="5041"/>
                    <a:pt x="9672" y="4915"/>
                    <a:pt x="9546" y="4789"/>
                  </a:cubicBezTo>
                  <a:lnTo>
                    <a:pt x="7813" y="3056"/>
                  </a:lnTo>
                  <a:cubicBezTo>
                    <a:pt x="7624" y="2867"/>
                    <a:pt x="7341" y="2741"/>
                    <a:pt x="7057" y="2741"/>
                  </a:cubicBezTo>
                  <a:lnTo>
                    <a:pt x="6018" y="2741"/>
                  </a:lnTo>
                  <a:cubicBezTo>
                    <a:pt x="5923" y="2741"/>
                    <a:pt x="5797" y="2836"/>
                    <a:pt x="5734" y="2930"/>
                  </a:cubicBezTo>
                  <a:lnTo>
                    <a:pt x="5482" y="3403"/>
                  </a:lnTo>
                  <a:cubicBezTo>
                    <a:pt x="5293" y="3812"/>
                    <a:pt x="4883" y="4001"/>
                    <a:pt x="4505" y="4001"/>
                  </a:cubicBezTo>
                  <a:lnTo>
                    <a:pt x="5356" y="2269"/>
                  </a:lnTo>
                  <a:cubicBezTo>
                    <a:pt x="5419" y="2143"/>
                    <a:pt x="5576" y="2079"/>
                    <a:pt x="5671" y="2079"/>
                  </a:cubicBezTo>
                  <a:close/>
                  <a:moveTo>
                    <a:pt x="1418" y="2079"/>
                  </a:moveTo>
                  <a:lnTo>
                    <a:pt x="1418" y="5545"/>
                  </a:lnTo>
                  <a:lnTo>
                    <a:pt x="725" y="5545"/>
                  </a:lnTo>
                  <a:lnTo>
                    <a:pt x="725" y="2079"/>
                  </a:lnTo>
                  <a:close/>
                  <a:moveTo>
                    <a:pt x="11153" y="2079"/>
                  </a:moveTo>
                  <a:lnTo>
                    <a:pt x="11153" y="5545"/>
                  </a:lnTo>
                  <a:lnTo>
                    <a:pt x="10460" y="5545"/>
                  </a:lnTo>
                  <a:lnTo>
                    <a:pt x="10460" y="2079"/>
                  </a:lnTo>
                  <a:close/>
                  <a:moveTo>
                    <a:pt x="6931" y="630"/>
                  </a:moveTo>
                  <a:cubicBezTo>
                    <a:pt x="6774" y="1008"/>
                    <a:pt x="6427" y="1323"/>
                    <a:pt x="5955" y="1323"/>
                  </a:cubicBezTo>
                  <a:lnTo>
                    <a:pt x="5671" y="1323"/>
                  </a:lnTo>
                  <a:cubicBezTo>
                    <a:pt x="5293" y="1323"/>
                    <a:pt x="4946" y="1575"/>
                    <a:pt x="4726" y="1922"/>
                  </a:cubicBezTo>
                  <a:lnTo>
                    <a:pt x="3655" y="4064"/>
                  </a:lnTo>
                  <a:cubicBezTo>
                    <a:pt x="3623" y="4127"/>
                    <a:pt x="3623" y="4253"/>
                    <a:pt x="3655" y="4316"/>
                  </a:cubicBezTo>
                  <a:cubicBezTo>
                    <a:pt x="3718" y="4411"/>
                    <a:pt x="3781" y="4474"/>
                    <a:pt x="3875" y="4537"/>
                  </a:cubicBezTo>
                  <a:cubicBezTo>
                    <a:pt x="4088" y="4627"/>
                    <a:pt x="4310" y="4670"/>
                    <a:pt x="4532" y="4670"/>
                  </a:cubicBezTo>
                  <a:cubicBezTo>
                    <a:pt x="5165" y="4670"/>
                    <a:pt x="5785" y="4316"/>
                    <a:pt x="6112" y="3686"/>
                  </a:cubicBezTo>
                  <a:lnTo>
                    <a:pt x="6238" y="3434"/>
                  </a:lnTo>
                  <a:lnTo>
                    <a:pt x="7026" y="3434"/>
                  </a:lnTo>
                  <a:cubicBezTo>
                    <a:pt x="7089" y="3434"/>
                    <a:pt x="7215" y="3466"/>
                    <a:pt x="7246" y="3529"/>
                  </a:cubicBezTo>
                  <a:lnTo>
                    <a:pt x="8979" y="5261"/>
                  </a:lnTo>
                  <a:cubicBezTo>
                    <a:pt x="9137" y="5419"/>
                    <a:pt x="9137" y="5545"/>
                    <a:pt x="9105" y="5640"/>
                  </a:cubicBezTo>
                  <a:cubicBezTo>
                    <a:pt x="9105" y="5671"/>
                    <a:pt x="9042" y="5829"/>
                    <a:pt x="8885" y="5860"/>
                  </a:cubicBezTo>
                  <a:lnTo>
                    <a:pt x="5576" y="6805"/>
                  </a:lnTo>
                  <a:cubicBezTo>
                    <a:pt x="5543" y="6814"/>
                    <a:pt x="5507" y="6818"/>
                    <a:pt x="5470" y="6818"/>
                  </a:cubicBezTo>
                  <a:cubicBezTo>
                    <a:pt x="5371" y="6818"/>
                    <a:pt x="5268" y="6788"/>
                    <a:pt x="5198" y="6742"/>
                  </a:cubicBezTo>
                  <a:lnTo>
                    <a:pt x="4096" y="5640"/>
                  </a:lnTo>
                  <a:cubicBezTo>
                    <a:pt x="4033" y="5545"/>
                    <a:pt x="3938" y="5514"/>
                    <a:pt x="3875" y="5514"/>
                  </a:cubicBezTo>
                  <a:lnTo>
                    <a:pt x="2111" y="5514"/>
                  </a:lnTo>
                  <a:lnTo>
                    <a:pt x="2111" y="2048"/>
                  </a:lnTo>
                  <a:lnTo>
                    <a:pt x="2741" y="2048"/>
                  </a:lnTo>
                  <a:cubicBezTo>
                    <a:pt x="3119" y="2048"/>
                    <a:pt x="3466" y="1796"/>
                    <a:pt x="3686" y="1449"/>
                  </a:cubicBezTo>
                  <a:lnTo>
                    <a:pt x="4001" y="819"/>
                  </a:lnTo>
                  <a:cubicBezTo>
                    <a:pt x="4064" y="693"/>
                    <a:pt x="4190" y="630"/>
                    <a:pt x="4316" y="630"/>
                  </a:cubicBezTo>
                  <a:close/>
                  <a:moveTo>
                    <a:pt x="4316" y="0"/>
                  </a:moveTo>
                  <a:cubicBezTo>
                    <a:pt x="3907" y="0"/>
                    <a:pt x="3560" y="221"/>
                    <a:pt x="3371" y="599"/>
                  </a:cubicBezTo>
                  <a:lnTo>
                    <a:pt x="3056" y="1229"/>
                  </a:lnTo>
                  <a:cubicBezTo>
                    <a:pt x="2962" y="1323"/>
                    <a:pt x="2836" y="1418"/>
                    <a:pt x="2741" y="1418"/>
                  </a:cubicBezTo>
                  <a:lnTo>
                    <a:pt x="378" y="1418"/>
                  </a:lnTo>
                  <a:cubicBezTo>
                    <a:pt x="158" y="1418"/>
                    <a:pt x="0" y="1575"/>
                    <a:pt x="0" y="1764"/>
                  </a:cubicBezTo>
                  <a:lnTo>
                    <a:pt x="0" y="5955"/>
                  </a:lnTo>
                  <a:cubicBezTo>
                    <a:pt x="0" y="6144"/>
                    <a:pt x="158" y="6301"/>
                    <a:pt x="378" y="6301"/>
                  </a:cubicBezTo>
                  <a:lnTo>
                    <a:pt x="3718" y="6301"/>
                  </a:lnTo>
                  <a:lnTo>
                    <a:pt x="4694" y="7278"/>
                  </a:lnTo>
                  <a:cubicBezTo>
                    <a:pt x="4894" y="7477"/>
                    <a:pt x="5139" y="7598"/>
                    <a:pt x="5410" y="7598"/>
                  </a:cubicBezTo>
                  <a:cubicBezTo>
                    <a:pt x="5525" y="7598"/>
                    <a:pt x="5644" y="7577"/>
                    <a:pt x="5766" y="7530"/>
                  </a:cubicBezTo>
                  <a:lnTo>
                    <a:pt x="9074" y="6553"/>
                  </a:lnTo>
                  <a:cubicBezTo>
                    <a:pt x="9263" y="6522"/>
                    <a:pt x="9420" y="6396"/>
                    <a:pt x="9578" y="6238"/>
                  </a:cubicBezTo>
                  <a:lnTo>
                    <a:pt x="11562" y="6238"/>
                  </a:lnTo>
                  <a:cubicBezTo>
                    <a:pt x="11751" y="6238"/>
                    <a:pt x="11909" y="6081"/>
                    <a:pt x="11909" y="5892"/>
                  </a:cubicBezTo>
                  <a:lnTo>
                    <a:pt x="11909" y="1733"/>
                  </a:lnTo>
                  <a:cubicBezTo>
                    <a:pt x="11877" y="1544"/>
                    <a:pt x="11720" y="1386"/>
                    <a:pt x="11499" y="1386"/>
                  </a:cubicBezTo>
                  <a:lnTo>
                    <a:pt x="7341" y="1386"/>
                  </a:lnTo>
                  <a:cubicBezTo>
                    <a:pt x="7561" y="1103"/>
                    <a:pt x="7687" y="693"/>
                    <a:pt x="7687" y="347"/>
                  </a:cubicBezTo>
                  <a:cubicBezTo>
                    <a:pt x="7687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5;p19">
              <a:extLst>
                <a:ext uri="{FF2B5EF4-FFF2-40B4-BE49-F238E27FC236}">
                  <a16:creationId xmlns:a16="http://schemas.microsoft.com/office/drawing/2014/main" id="{30F27FED-EDB4-F251-BD1C-FF11C6CC1839}"/>
                </a:ext>
              </a:extLst>
            </p:cNvPr>
            <p:cNvSpPr/>
            <p:nvPr/>
          </p:nvSpPr>
          <p:spPr>
            <a:xfrm>
              <a:off x="6664325" y="1938725"/>
              <a:ext cx="17375" cy="43350"/>
            </a:xfrm>
            <a:custGeom>
              <a:avLst/>
              <a:gdLst/>
              <a:ahLst/>
              <a:cxnLst/>
              <a:rect l="l" t="t" r="r" b="b"/>
              <a:pathLst>
                <a:path w="695" h="1734" extrusionOk="0"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1355"/>
                  </a:lnTo>
                  <a:cubicBezTo>
                    <a:pt x="1" y="1576"/>
                    <a:pt x="159" y="1733"/>
                    <a:pt x="348" y="1733"/>
                  </a:cubicBezTo>
                  <a:cubicBezTo>
                    <a:pt x="537" y="1733"/>
                    <a:pt x="694" y="1576"/>
                    <a:pt x="694" y="1355"/>
                  </a:cubicBezTo>
                  <a:lnTo>
                    <a:pt x="694" y="347"/>
                  </a:lnTo>
                  <a:cubicBezTo>
                    <a:pt x="694" y="158"/>
                    <a:pt x="537" y="1"/>
                    <a:pt x="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6;p19">
              <a:extLst>
                <a:ext uri="{FF2B5EF4-FFF2-40B4-BE49-F238E27FC236}">
                  <a16:creationId xmlns:a16="http://schemas.microsoft.com/office/drawing/2014/main" id="{1570BAF6-EF91-1E56-C889-789C3FB51B69}"/>
                </a:ext>
              </a:extLst>
            </p:cNvPr>
            <p:cNvSpPr/>
            <p:nvPr/>
          </p:nvSpPr>
          <p:spPr>
            <a:xfrm>
              <a:off x="6594250" y="1972800"/>
              <a:ext cx="35450" cy="35275"/>
            </a:xfrm>
            <a:custGeom>
              <a:avLst/>
              <a:gdLst/>
              <a:ahLst/>
              <a:cxnLst/>
              <a:rect l="l" t="t" r="r" b="b"/>
              <a:pathLst>
                <a:path w="1418" h="1411" extrusionOk="0">
                  <a:moveTo>
                    <a:pt x="374" y="0"/>
                  </a:moveTo>
                  <a:cubicBezTo>
                    <a:pt x="291" y="0"/>
                    <a:pt x="205" y="40"/>
                    <a:pt x="126" y="118"/>
                  </a:cubicBezTo>
                  <a:cubicBezTo>
                    <a:pt x="0" y="244"/>
                    <a:pt x="0" y="496"/>
                    <a:pt x="126" y="591"/>
                  </a:cubicBezTo>
                  <a:lnTo>
                    <a:pt x="819" y="1316"/>
                  </a:lnTo>
                  <a:cubicBezTo>
                    <a:pt x="882" y="1379"/>
                    <a:pt x="969" y="1410"/>
                    <a:pt x="1055" y="1410"/>
                  </a:cubicBezTo>
                  <a:cubicBezTo>
                    <a:pt x="1142" y="1410"/>
                    <a:pt x="1229" y="1379"/>
                    <a:pt x="1292" y="1316"/>
                  </a:cubicBezTo>
                  <a:cubicBezTo>
                    <a:pt x="1418" y="1190"/>
                    <a:pt x="1418" y="969"/>
                    <a:pt x="1292" y="843"/>
                  </a:cubicBezTo>
                  <a:lnTo>
                    <a:pt x="599" y="118"/>
                  </a:lnTo>
                  <a:cubicBezTo>
                    <a:pt x="536" y="40"/>
                    <a:pt x="457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7;p19">
              <a:extLst>
                <a:ext uri="{FF2B5EF4-FFF2-40B4-BE49-F238E27FC236}">
                  <a16:creationId xmlns:a16="http://schemas.microsoft.com/office/drawing/2014/main" id="{C9098E5A-EEC6-DBB4-F242-2B47FBE2B451}"/>
                </a:ext>
              </a:extLst>
            </p:cNvPr>
            <p:cNvSpPr/>
            <p:nvPr/>
          </p:nvSpPr>
          <p:spPr>
            <a:xfrm>
              <a:off x="6715525" y="1972800"/>
              <a:ext cx="35475" cy="35275"/>
            </a:xfrm>
            <a:custGeom>
              <a:avLst/>
              <a:gdLst/>
              <a:ahLst/>
              <a:cxnLst/>
              <a:rect l="l" t="t" r="r" b="b"/>
              <a:pathLst>
                <a:path w="1419" h="1411" extrusionOk="0">
                  <a:moveTo>
                    <a:pt x="1056" y="0"/>
                  </a:moveTo>
                  <a:cubicBezTo>
                    <a:pt x="970" y="0"/>
                    <a:pt x="883" y="40"/>
                    <a:pt x="820" y="118"/>
                  </a:cubicBezTo>
                  <a:lnTo>
                    <a:pt x="127" y="843"/>
                  </a:lnTo>
                  <a:cubicBezTo>
                    <a:pt x="1" y="969"/>
                    <a:pt x="1" y="1190"/>
                    <a:pt x="127" y="1316"/>
                  </a:cubicBezTo>
                  <a:cubicBezTo>
                    <a:pt x="174" y="1379"/>
                    <a:pt x="261" y="1410"/>
                    <a:pt x="351" y="1410"/>
                  </a:cubicBezTo>
                  <a:cubicBezTo>
                    <a:pt x="442" y="1410"/>
                    <a:pt x="536" y="1379"/>
                    <a:pt x="599" y="1316"/>
                  </a:cubicBezTo>
                  <a:lnTo>
                    <a:pt x="1293" y="591"/>
                  </a:lnTo>
                  <a:cubicBezTo>
                    <a:pt x="1419" y="496"/>
                    <a:pt x="1419" y="244"/>
                    <a:pt x="1293" y="118"/>
                  </a:cubicBezTo>
                  <a:cubicBezTo>
                    <a:pt x="1230" y="40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F20C5839-EFE7-AC09-A9FA-50C19E459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" y="2228"/>
            <a:ext cx="1339770" cy="9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1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8"/>
          <p:cNvSpPr txBox="1">
            <a:spLocks noGrp="1"/>
          </p:cNvSpPr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Réalisation</a:t>
            </a:r>
          </a:p>
        </p:txBody>
      </p:sp>
      <p:graphicFrame>
        <p:nvGraphicFramePr>
          <p:cNvPr id="642" name="Google Shape;642;p28"/>
          <p:cNvGraphicFramePr/>
          <p:nvPr>
            <p:extLst>
              <p:ext uri="{D42A27DB-BD31-4B8C-83A1-F6EECF244321}">
                <p14:modId xmlns:p14="http://schemas.microsoft.com/office/powerpoint/2010/main" val="3617252422"/>
              </p:ext>
            </p:extLst>
          </p:nvPr>
        </p:nvGraphicFramePr>
        <p:xfrm>
          <a:off x="493294" y="1931068"/>
          <a:ext cx="8076187" cy="1421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9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3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1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2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2475">
                  <a:extLst>
                    <a:ext uri="{9D8B030D-6E8A-4147-A177-3AD203B41FA5}">
                      <a16:colId xmlns:a16="http://schemas.microsoft.com/office/drawing/2014/main" val="4217285081"/>
                    </a:ext>
                  </a:extLst>
                </a:gridCol>
              </a:tblGrid>
              <a:tr h="77603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Fira Sans Extra Condensed SemiBold"/>
                          <a:ea typeface="Roboto"/>
                          <a:cs typeface="Roboto"/>
                        </a:rPr>
                        <a:t>Backlog</a:t>
                      </a:r>
                      <a:endParaRPr sz="1600">
                        <a:solidFill>
                          <a:schemeClr val="dk1"/>
                        </a:solidFill>
                        <a:latin typeface="Fira Sans Extra Condensed SemiBold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>
                      <a:solidFill>
                        <a:schemeClr val="dk1"/>
                      </a:solidFill>
                    </a:lnL>
                    <a:lnR w="9524">
                      <a:solidFill>
                        <a:srgbClr val="000000">
                          <a:alpha val="0"/>
                        </a:srgbClr>
                      </a:solidFill>
                    </a:lnR>
                    <a:lnT w="19050">
                      <a:solidFill>
                        <a:schemeClr val="dk1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err="1">
                          <a:solidFill>
                            <a:schemeClr val="dk1"/>
                          </a:solidFill>
                          <a:latin typeface="Fira Sans Extra Condensed SemiBold"/>
                        </a:rPr>
                        <a:t>Formulaire</a:t>
                      </a:r>
                      <a:endParaRPr>
                        <a:sym typeface="Roboto"/>
                      </a:endParaRPr>
                    </a:p>
                  </a:txBody>
                  <a:tcPr marL="91425" marR="91425" marT="91425" marB="91425" anchor="ctr">
                    <a:lnL w="9524">
                      <a:solidFill>
                        <a:srgbClr val="000000">
                          <a:alpha val="0"/>
                        </a:srgbClr>
                      </a:solidFill>
                    </a:lnL>
                    <a:lnR w="9524">
                      <a:solidFill>
                        <a:srgbClr val="000000">
                          <a:alpha val="0"/>
                        </a:srgbClr>
                      </a:solidFill>
                    </a:lnR>
                    <a:lnT w="19050">
                      <a:solidFill>
                        <a:schemeClr val="dk1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Fira Sans Extra Condensed SemiBold"/>
                        </a:rPr>
                        <a:t>Mail auto</a:t>
                      </a:r>
                      <a:endParaRPr>
                        <a:sym typeface="Roboto"/>
                      </a:endParaRPr>
                    </a:p>
                  </a:txBody>
                  <a:tcPr marL="91425" marR="91425" marT="91425" marB="91425" anchor="ctr">
                    <a:lnL w="9524">
                      <a:solidFill>
                        <a:srgbClr val="000000">
                          <a:alpha val="0"/>
                        </a:srgbClr>
                      </a:solidFill>
                    </a:lnL>
                    <a:lnR w="9524">
                      <a:solidFill>
                        <a:srgbClr val="000000">
                          <a:alpha val="0"/>
                        </a:srgbClr>
                      </a:solidFill>
                    </a:lnR>
                    <a:lnT w="19050">
                      <a:solidFill>
                        <a:schemeClr val="dk1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Fira Sans Extra Condensed SemiBold"/>
                        </a:rPr>
                        <a:t>Gestion </a:t>
                      </a:r>
                      <a:r>
                        <a:rPr lang="en" sz="1600" err="1">
                          <a:solidFill>
                            <a:schemeClr val="dk1"/>
                          </a:solidFill>
                          <a:latin typeface="Fira Sans Extra Condensed SemiBold"/>
                        </a:rPr>
                        <a:t>accès</a:t>
                      </a:r>
                      <a:endParaRPr>
                        <a:sym typeface="Roboto"/>
                      </a:endParaRPr>
                    </a:p>
                  </a:txBody>
                  <a:tcPr marL="91425" marR="91425" marT="91425" marB="91425" anchor="ctr">
                    <a:lnL w="9524">
                      <a:solidFill>
                        <a:srgbClr val="000000">
                          <a:alpha val="0"/>
                        </a:srgbClr>
                      </a:solidFill>
                    </a:lnL>
                    <a:lnR w="9524">
                      <a:solidFill>
                        <a:srgbClr val="000000">
                          <a:alpha val="0"/>
                        </a:srgbClr>
                      </a:solidFill>
                    </a:lnR>
                    <a:lnT w="19050">
                      <a:solidFill>
                        <a:schemeClr val="dk1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Fira Sans Extra Condensed SemiBold"/>
                        </a:rPr>
                        <a:t>Exportation</a:t>
                      </a:r>
                      <a:endParaRPr>
                        <a:sym typeface="Roboto"/>
                      </a:endParaRPr>
                    </a:p>
                  </a:txBody>
                  <a:tcPr marL="91425" marR="91425" marT="91425" marB="91425" anchor="ctr">
                    <a:lnL w="9524">
                      <a:solidFill>
                        <a:srgbClr val="000000">
                          <a:alpha val="0"/>
                        </a:srgbClr>
                      </a:solidFill>
                    </a:lnL>
                    <a:lnR w="9524">
                      <a:solidFill>
                        <a:srgbClr val="000000">
                          <a:alpha val="0"/>
                        </a:srgbClr>
                      </a:solidFill>
                    </a:lnR>
                    <a:lnT w="19050">
                      <a:solidFill>
                        <a:schemeClr val="dk1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Fira Sans Extra Condensed SemiBold"/>
                          <a:ea typeface="Roboto"/>
                          <a:cs typeface="Roboto"/>
                        </a:rPr>
                        <a:t>En </a:t>
                      </a:r>
                      <a:r>
                        <a:rPr lang="en" sz="1600" err="1">
                          <a:solidFill>
                            <a:schemeClr val="dk1"/>
                          </a:solidFill>
                          <a:latin typeface="Fira Sans Extra Condensed SemiBold"/>
                          <a:ea typeface="Roboto"/>
                          <a:cs typeface="Roboto"/>
                        </a:rPr>
                        <a:t>ligne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Fira Sans Extra Condensed SemiBold"/>
                          <a:ea typeface="Roboto"/>
                          <a:cs typeface="Roboto"/>
                        </a:rPr>
                        <a:t>/hors </a:t>
                      </a:r>
                      <a:r>
                        <a:rPr lang="en" sz="1600" err="1">
                          <a:solidFill>
                            <a:schemeClr val="dk1"/>
                          </a:solidFill>
                          <a:latin typeface="Fira Sans Extra Condensed SemiBold"/>
                          <a:ea typeface="Roboto"/>
                          <a:cs typeface="Roboto"/>
                        </a:rPr>
                        <a:t>ligne</a:t>
                      </a:r>
                      <a:endParaRPr lang="en" sz="1600">
                        <a:solidFill>
                          <a:schemeClr val="dk1"/>
                        </a:solidFill>
                        <a:latin typeface="Fira Sans Extra Condensed SemiBold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4">
                      <a:solidFill>
                        <a:srgbClr val="000000">
                          <a:alpha val="0"/>
                        </a:srgbClr>
                      </a:solidFill>
                    </a:lnL>
                    <a:lnR w="9524">
                      <a:solidFill>
                        <a:srgbClr val="000000">
                          <a:alpha val="0"/>
                        </a:srgbClr>
                      </a:solidFill>
                    </a:lnR>
                    <a:lnT w="19050">
                      <a:solidFill>
                        <a:schemeClr val="dk1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err="1">
                          <a:solidFill>
                            <a:schemeClr val="dk1"/>
                          </a:solidFill>
                          <a:latin typeface="Fira Sans Extra Condensed SemiBold"/>
                          <a:ea typeface="Roboto"/>
                          <a:cs typeface="Roboto"/>
                        </a:rPr>
                        <a:t>Statistique</a:t>
                      </a:r>
                      <a:endParaRPr lang="en" sz="1600" err="1">
                        <a:solidFill>
                          <a:schemeClr val="dk1"/>
                        </a:solidFill>
                        <a:latin typeface="Fira Sans Extra Condensed SemiBold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4">
                      <a:solidFill>
                        <a:srgbClr val="000000">
                          <a:alpha val="0"/>
                        </a:srgbClr>
                      </a:solidFill>
                    </a:lnL>
                    <a:lnR w="9524">
                      <a:solidFill>
                        <a:schemeClr val="dk1"/>
                      </a:solidFill>
                    </a:lnR>
                    <a:lnT w="19050">
                      <a:solidFill>
                        <a:schemeClr val="dk1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3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>
                      <a:solidFill>
                        <a:schemeClr val="dk1"/>
                      </a:solidFill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3" name="Google Shape;643;p28"/>
          <p:cNvSpPr/>
          <p:nvPr/>
        </p:nvSpPr>
        <p:spPr>
          <a:xfrm>
            <a:off x="1964420" y="2989874"/>
            <a:ext cx="207900" cy="207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8"/>
          <p:cNvSpPr/>
          <p:nvPr/>
        </p:nvSpPr>
        <p:spPr>
          <a:xfrm>
            <a:off x="4330530" y="2997108"/>
            <a:ext cx="207900" cy="207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8"/>
          <p:cNvSpPr/>
          <p:nvPr/>
        </p:nvSpPr>
        <p:spPr>
          <a:xfrm>
            <a:off x="3094094" y="2992606"/>
            <a:ext cx="207900" cy="207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8"/>
          <p:cNvSpPr/>
          <p:nvPr/>
        </p:nvSpPr>
        <p:spPr>
          <a:xfrm>
            <a:off x="6649734" y="2984154"/>
            <a:ext cx="207900" cy="207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8"/>
          <p:cNvSpPr/>
          <p:nvPr/>
        </p:nvSpPr>
        <p:spPr>
          <a:xfrm>
            <a:off x="7868047" y="2978138"/>
            <a:ext cx="207900" cy="207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8"/>
          <p:cNvSpPr/>
          <p:nvPr/>
        </p:nvSpPr>
        <p:spPr>
          <a:xfrm>
            <a:off x="5512826" y="2982640"/>
            <a:ext cx="207900" cy="207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FC58155E-122F-FD4D-5C67-B3777A311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316" y="2610"/>
            <a:ext cx="2743200" cy="1917097"/>
          </a:xfrm>
          <a:prstGeom prst="rect">
            <a:avLst/>
          </a:prstGeom>
        </p:spPr>
      </p:pic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FC6AD2EB-B857-CD71-B483-4061B2D52CE2}"/>
              </a:ext>
            </a:extLst>
          </p:cNvPr>
          <p:cNvSpPr/>
          <p:nvPr/>
        </p:nvSpPr>
        <p:spPr>
          <a:xfrm>
            <a:off x="1924291" y="2951543"/>
            <a:ext cx="282133" cy="282133"/>
          </a:xfrm>
          <a:prstGeom prst="mathMultiply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7E41DE6F-8FE6-FCFF-CA35-A71C856BCC90}"/>
              </a:ext>
            </a:extLst>
          </p:cNvPr>
          <p:cNvSpPr/>
          <p:nvPr/>
        </p:nvSpPr>
        <p:spPr>
          <a:xfrm>
            <a:off x="3052822" y="2951542"/>
            <a:ext cx="282133" cy="282133"/>
          </a:xfrm>
          <a:prstGeom prst="mathMultiply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FEAA49C0-0EBD-6C18-3D29-C3380F374881}"/>
              </a:ext>
            </a:extLst>
          </p:cNvPr>
          <p:cNvSpPr/>
          <p:nvPr/>
        </p:nvSpPr>
        <p:spPr>
          <a:xfrm>
            <a:off x="4289866" y="2958775"/>
            <a:ext cx="282133" cy="282133"/>
          </a:xfrm>
          <a:prstGeom prst="mathMultiply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D93E0BD2-A98F-4A32-DC5D-51AC4451CA69}"/>
              </a:ext>
            </a:extLst>
          </p:cNvPr>
          <p:cNvSpPr/>
          <p:nvPr/>
        </p:nvSpPr>
        <p:spPr>
          <a:xfrm>
            <a:off x="5476272" y="2944308"/>
            <a:ext cx="282133" cy="282133"/>
          </a:xfrm>
          <a:prstGeom prst="mathMultiply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A1490E56-386A-7EAC-EDFD-4CE448D23A7E}"/>
              </a:ext>
            </a:extLst>
          </p:cNvPr>
          <p:cNvSpPr/>
          <p:nvPr/>
        </p:nvSpPr>
        <p:spPr>
          <a:xfrm>
            <a:off x="6612037" y="2944308"/>
            <a:ext cx="282133" cy="282133"/>
          </a:xfrm>
          <a:prstGeom prst="mathMultiply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EB6998D4-A4F0-027E-C57D-8BA1DC2D069B}"/>
              </a:ext>
            </a:extLst>
          </p:cNvPr>
          <p:cNvSpPr/>
          <p:nvPr/>
        </p:nvSpPr>
        <p:spPr>
          <a:xfrm>
            <a:off x="7834613" y="2937074"/>
            <a:ext cx="282133" cy="282133"/>
          </a:xfrm>
          <a:prstGeom prst="mathMultiply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060F3C4-AE3C-FEFB-6D79-644F88677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" y="2228"/>
            <a:ext cx="1339770" cy="928753"/>
          </a:xfrm>
          <a:prstGeom prst="rect">
            <a:avLst/>
          </a:prstGeom>
        </p:spPr>
      </p:pic>
      <p:sp>
        <p:nvSpPr>
          <p:cNvPr id="5" name="Google Shape;643;p28">
            <a:extLst>
              <a:ext uri="{FF2B5EF4-FFF2-40B4-BE49-F238E27FC236}">
                <a16:creationId xmlns:a16="http://schemas.microsoft.com/office/drawing/2014/main" id="{7D587D02-BB09-8033-5C7F-5154A569CE89}"/>
              </a:ext>
            </a:extLst>
          </p:cNvPr>
          <p:cNvSpPr/>
          <p:nvPr/>
        </p:nvSpPr>
        <p:spPr>
          <a:xfrm>
            <a:off x="886527" y="3004342"/>
            <a:ext cx="207900" cy="207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FD9C07DD-74FE-FC07-8705-4F4B885F18E3}"/>
              </a:ext>
            </a:extLst>
          </p:cNvPr>
          <p:cNvSpPr/>
          <p:nvPr/>
        </p:nvSpPr>
        <p:spPr>
          <a:xfrm>
            <a:off x="846399" y="2966011"/>
            <a:ext cx="282133" cy="282133"/>
          </a:xfrm>
          <a:prstGeom prst="mathMultiply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9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>
            <a:spLocks noGrp="1"/>
          </p:cNvSpPr>
          <p:nvPr>
            <p:ph type="title"/>
          </p:nvPr>
        </p:nvSpPr>
        <p:spPr>
          <a:xfrm>
            <a:off x="457200" y="1975200"/>
            <a:ext cx="8229600" cy="11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BE" sz="6000"/>
              <a:t>4. Démonstration</a:t>
            </a:r>
          </a:p>
        </p:txBody>
      </p:sp>
      <p:sp>
        <p:nvSpPr>
          <p:cNvPr id="229" name="Google Shape;229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929225-1B8C-01F6-FED5-14837170F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316" y="2610"/>
            <a:ext cx="2743200" cy="1917097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43DE69E-894E-D5F1-A3AC-FE6535B74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" y="2228"/>
            <a:ext cx="1339770" cy="9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7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564580-D493-2DE8-D196-730EDC150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316" y="2610"/>
            <a:ext cx="2743200" cy="1917097"/>
          </a:xfrm>
          <a:prstGeom prst="rect">
            <a:avLst/>
          </a:prstGeom>
        </p:spPr>
      </p:pic>
      <p:sp>
        <p:nvSpPr>
          <p:cNvPr id="111" name="Google Shape;111;p16"/>
          <p:cNvSpPr/>
          <p:nvPr/>
        </p:nvSpPr>
        <p:spPr>
          <a:xfrm>
            <a:off x="6032391" y="1503020"/>
            <a:ext cx="2569011" cy="3605475"/>
          </a:xfrm>
          <a:prstGeom prst="roundRect">
            <a:avLst>
              <a:gd name="adj" fmla="val 70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6032404" y="1503163"/>
            <a:ext cx="2569011" cy="921041"/>
          </a:xfrm>
          <a:prstGeom prst="round2SameRect">
            <a:avLst>
              <a:gd name="adj1" fmla="val 9707"/>
              <a:gd name="adj2" fmla="val 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5"/>
            <a:r>
              <a:rPr lang="en" sz="1000" b="1"/>
              <a:t>Personna 3 - </a:t>
            </a:r>
            <a:r>
              <a:rPr lang="en" sz="1000" b="1" err="1"/>
              <a:t>Représentant</a:t>
            </a:r>
            <a:r>
              <a:rPr lang="en" sz="1000" b="1"/>
              <a:t>(e) </a:t>
            </a:r>
            <a:r>
              <a:rPr lang="en" sz="1000" b="1" err="1"/>
              <a:t>lors</a:t>
            </a:r>
            <a:r>
              <a:rPr lang="en" sz="1000" b="1"/>
              <a:t> </a:t>
            </a:r>
            <a:r>
              <a:rPr lang="en" sz="1000" b="1" err="1"/>
              <a:t>d'événements</a:t>
            </a:r>
            <a:r>
              <a:rPr lang="en" sz="1000" b="1"/>
              <a:t> </a:t>
            </a:r>
            <a:r>
              <a:rPr lang="en" sz="1000" b="1" err="1"/>
              <a:t>étudiants</a:t>
            </a:r>
            <a:r>
              <a:rPr lang="en" sz="1000" b="1"/>
              <a:t> : </a:t>
            </a:r>
            <a:endParaRPr lang="en-US" sz="1000" b="1"/>
          </a:p>
          <a:p>
            <a:pPr lvl="5"/>
            <a:r>
              <a:rPr lang="en" sz="1000" b="1"/>
              <a:t>Nom : Laura Sanchez </a:t>
            </a:r>
          </a:p>
          <a:p>
            <a:pPr lvl="5"/>
            <a:r>
              <a:rPr lang="en" sz="1000" b="1" err="1"/>
              <a:t>Âge</a:t>
            </a:r>
            <a:r>
              <a:rPr lang="en" sz="1000" b="1"/>
              <a:t> : 25 </a:t>
            </a:r>
            <a:r>
              <a:rPr lang="en" sz="1000" b="1" err="1"/>
              <a:t>ans</a:t>
            </a:r>
            <a:endParaRPr lang="en" sz="1000" b="1"/>
          </a:p>
        </p:txBody>
      </p:sp>
      <p:sp>
        <p:nvSpPr>
          <p:cNvPr id="116" name="Google Shape;116;p16"/>
          <p:cNvSpPr/>
          <p:nvPr/>
        </p:nvSpPr>
        <p:spPr>
          <a:xfrm>
            <a:off x="557990" y="1503020"/>
            <a:ext cx="2438795" cy="3605475"/>
          </a:xfrm>
          <a:prstGeom prst="roundRect">
            <a:avLst>
              <a:gd name="adj" fmla="val 70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557990" y="1503163"/>
            <a:ext cx="2446029" cy="921042"/>
          </a:xfrm>
          <a:prstGeom prst="round2SameRect">
            <a:avLst>
              <a:gd name="adj1" fmla="val 9707"/>
              <a:gd name="adj2" fmla="val 0"/>
            </a:avLst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000" b="1">
                <a:sym typeface="Fira Sans Extra Condensed Medium"/>
              </a:rPr>
              <a:t>Personna 1 - </a:t>
            </a:r>
            <a:r>
              <a:rPr lang="en" sz="1000" b="1" err="1">
                <a:sym typeface="Fira Sans Extra Condensed Medium"/>
              </a:rPr>
              <a:t>Étudiant</a:t>
            </a:r>
            <a:r>
              <a:rPr lang="en" sz="1000" b="1">
                <a:sym typeface="Fira Sans Extra Condensed Medium"/>
              </a:rPr>
              <a:t>(e) </a:t>
            </a:r>
            <a:r>
              <a:rPr lang="en" sz="1000" b="1" err="1">
                <a:sym typeface="Fira Sans Extra Condensed Medium"/>
              </a:rPr>
              <a:t>en</a:t>
            </a:r>
            <a:r>
              <a:rPr lang="en" sz="1000" b="1">
                <a:sym typeface="Fira Sans Extra Condensed Medium"/>
              </a:rPr>
              <a:t> recherche </a:t>
            </a:r>
            <a:r>
              <a:rPr lang="en" sz="1000" b="1" err="1">
                <a:sym typeface="Fira Sans Extra Condensed Medium"/>
              </a:rPr>
              <a:t>d'orientation</a:t>
            </a:r>
            <a:r>
              <a:rPr lang="en" sz="1000" b="1">
                <a:sym typeface="Fira Sans Extra Condensed Medium"/>
              </a:rPr>
              <a:t> : </a:t>
            </a:r>
            <a:endParaRPr lang="en-US" sz="1000" b="1"/>
          </a:p>
          <a:p>
            <a:r>
              <a:rPr lang="en" sz="1000" b="1">
                <a:sym typeface="Fira Sans Extra Condensed Medium"/>
              </a:rPr>
              <a:t>Nom : Alice Martin </a:t>
            </a:r>
            <a:endParaRPr lang="en" sz="1000" b="1"/>
          </a:p>
          <a:p>
            <a:r>
              <a:rPr lang="en" sz="1000" b="1" err="1">
                <a:sym typeface="Fira Sans Extra Condensed Medium"/>
              </a:rPr>
              <a:t>Âge</a:t>
            </a:r>
            <a:r>
              <a:rPr lang="en" sz="1000" b="1">
                <a:sym typeface="Fira Sans Extra Condensed Medium"/>
              </a:rPr>
              <a:t> : 18 </a:t>
            </a:r>
            <a:r>
              <a:rPr lang="en" sz="1000" b="1" err="1">
                <a:sym typeface="Fira Sans Extra Condensed Medium"/>
              </a:rPr>
              <a:t>ans</a:t>
            </a:r>
            <a:endParaRPr sz="1000" b="1"/>
          </a:p>
        </p:txBody>
      </p:sp>
      <p:sp>
        <p:nvSpPr>
          <p:cNvPr id="121" name="Google Shape;121;p16"/>
          <p:cNvSpPr txBox="1"/>
          <p:nvPr/>
        </p:nvSpPr>
        <p:spPr>
          <a:xfrm>
            <a:off x="6025233" y="2424211"/>
            <a:ext cx="2576245" cy="209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algn="just"/>
            <a:r>
              <a:rPr lang="en" sz="1000">
                <a:ea typeface="Roboto"/>
              </a:rPr>
              <a:t>Description : Laura </a:t>
            </a:r>
            <a:r>
              <a:rPr lang="en" sz="1000" err="1">
                <a:ea typeface="Roboto"/>
              </a:rPr>
              <a:t>travaille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en</a:t>
            </a:r>
            <a:r>
              <a:rPr lang="en" sz="1000">
                <a:ea typeface="Roboto"/>
              </a:rPr>
              <a:t> tant que </a:t>
            </a:r>
            <a:r>
              <a:rPr lang="en" sz="1000" err="1">
                <a:ea typeface="Roboto"/>
              </a:rPr>
              <a:t>représentante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lors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d'événements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étudiants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organisés</a:t>
            </a:r>
            <a:r>
              <a:rPr lang="en" sz="1000">
                <a:ea typeface="Roboto"/>
              </a:rPr>
              <a:t> par la HELB. Son </a:t>
            </a:r>
            <a:r>
              <a:rPr lang="en" sz="1000" err="1">
                <a:ea typeface="Roboto"/>
              </a:rPr>
              <a:t>rôle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est</a:t>
            </a:r>
            <a:r>
              <a:rPr lang="en" sz="1000">
                <a:ea typeface="Roboto"/>
              </a:rPr>
              <a:t> de guider les </a:t>
            </a:r>
            <a:r>
              <a:rPr lang="en" sz="1000" err="1">
                <a:ea typeface="Roboto"/>
              </a:rPr>
              <a:t>étudiants</a:t>
            </a:r>
            <a:r>
              <a:rPr lang="en" sz="1000">
                <a:ea typeface="Roboto"/>
              </a:rPr>
              <a:t> dans le </a:t>
            </a:r>
            <a:r>
              <a:rPr lang="en" sz="1000" err="1">
                <a:ea typeface="Roboto"/>
              </a:rPr>
              <a:t>processus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d'inscription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en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utilisant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l'application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Formularia</a:t>
            </a:r>
            <a:r>
              <a:rPr lang="en" sz="1000">
                <a:ea typeface="Roboto"/>
              </a:rPr>
              <a:t>. Elle </a:t>
            </a:r>
            <a:r>
              <a:rPr lang="en" sz="1000" err="1">
                <a:ea typeface="Roboto"/>
              </a:rPr>
              <a:t>utilise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l'application</a:t>
            </a:r>
            <a:r>
              <a:rPr lang="en" sz="1000">
                <a:ea typeface="Roboto"/>
              </a:rPr>
              <a:t> sur </a:t>
            </a:r>
            <a:r>
              <a:rPr lang="en" sz="1000" err="1">
                <a:ea typeface="Roboto"/>
              </a:rPr>
              <a:t>une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tablette</a:t>
            </a:r>
            <a:r>
              <a:rPr lang="en" sz="1000">
                <a:ea typeface="Roboto"/>
              </a:rPr>
              <a:t> pour </a:t>
            </a:r>
            <a:r>
              <a:rPr lang="en" sz="1000" err="1">
                <a:ea typeface="Roboto"/>
              </a:rPr>
              <a:t>permettre</a:t>
            </a:r>
            <a:r>
              <a:rPr lang="en" sz="1000">
                <a:ea typeface="Roboto"/>
              </a:rPr>
              <a:t> aux </a:t>
            </a:r>
            <a:r>
              <a:rPr lang="en" sz="1000" err="1">
                <a:ea typeface="Roboto"/>
              </a:rPr>
              <a:t>étudiants</a:t>
            </a:r>
            <a:r>
              <a:rPr lang="en" sz="1000">
                <a:ea typeface="Roboto"/>
              </a:rPr>
              <a:t> de </a:t>
            </a:r>
            <a:r>
              <a:rPr lang="en" sz="1000" err="1">
                <a:ea typeface="Roboto"/>
              </a:rPr>
              <a:t>remplir</a:t>
            </a:r>
            <a:r>
              <a:rPr lang="en" sz="1000">
                <a:ea typeface="Roboto"/>
              </a:rPr>
              <a:t> les </a:t>
            </a:r>
            <a:r>
              <a:rPr lang="en" sz="1000" err="1">
                <a:ea typeface="Roboto"/>
              </a:rPr>
              <a:t>formulaires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directement</a:t>
            </a:r>
            <a:r>
              <a:rPr lang="en" sz="1000">
                <a:ea typeface="Roboto"/>
              </a:rPr>
              <a:t> sur place. Laura recherche </a:t>
            </a:r>
            <a:r>
              <a:rPr lang="en" sz="1000" err="1">
                <a:ea typeface="Roboto"/>
              </a:rPr>
              <a:t>une</a:t>
            </a:r>
            <a:r>
              <a:rPr lang="en" sz="1000">
                <a:ea typeface="Roboto"/>
              </a:rPr>
              <a:t> interface simple et intuitive pour </a:t>
            </a:r>
            <a:r>
              <a:rPr lang="en" sz="1000" err="1">
                <a:ea typeface="Roboto"/>
              </a:rPr>
              <a:t>faciliter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l'inscription</a:t>
            </a:r>
            <a:r>
              <a:rPr lang="en" sz="1000">
                <a:ea typeface="Roboto"/>
              </a:rPr>
              <a:t> des </a:t>
            </a:r>
            <a:r>
              <a:rPr lang="en" sz="1000" err="1">
                <a:ea typeface="Roboto"/>
              </a:rPr>
              <a:t>étudiants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lors</a:t>
            </a:r>
            <a:r>
              <a:rPr lang="en" sz="1000">
                <a:ea typeface="Roboto"/>
              </a:rPr>
              <a:t> des </a:t>
            </a:r>
            <a:r>
              <a:rPr lang="en" sz="1000" err="1">
                <a:ea typeface="Roboto"/>
              </a:rPr>
              <a:t>événements</a:t>
            </a:r>
            <a:r>
              <a:rPr lang="en" sz="1000">
                <a:ea typeface="Roboto"/>
              </a:rPr>
              <a:t> et assurer </a:t>
            </a:r>
            <a:r>
              <a:rPr lang="en" sz="1000" err="1">
                <a:ea typeface="Roboto"/>
              </a:rPr>
              <a:t>une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expérience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fluide</a:t>
            </a:r>
            <a:r>
              <a:rPr lang="en" sz="1000">
                <a:ea typeface="Roboto"/>
              </a:rPr>
              <a:t>.</a:t>
            </a:r>
            <a:endParaRPr lang="en-US"/>
          </a:p>
        </p:txBody>
      </p:sp>
      <p:sp>
        <p:nvSpPr>
          <p:cNvPr id="122" name="Google Shape;122;p16"/>
          <p:cNvSpPr txBox="1"/>
          <p:nvPr/>
        </p:nvSpPr>
        <p:spPr>
          <a:xfrm>
            <a:off x="557990" y="2424212"/>
            <a:ext cx="2446029" cy="2148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algn="just"/>
            <a:r>
              <a:rPr lang="en" sz="1000">
                <a:ea typeface="Roboto"/>
              </a:rPr>
              <a:t>Description : Alice </a:t>
            </a:r>
            <a:r>
              <a:rPr lang="en" sz="1000" err="1">
                <a:ea typeface="Roboto"/>
              </a:rPr>
              <a:t>est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une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étudiante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en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dernière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année</a:t>
            </a:r>
            <a:r>
              <a:rPr lang="en" sz="1000">
                <a:ea typeface="Roboto"/>
              </a:rPr>
              <a:t> du </a:t>
            </a:r>
            <a:r>
              <a:rPr lang="en" sz="1000" err="1">
                <a:ea typeface="Roboto"/>
              </a:rPr>
              <a:t>secondaire</a:t>
            </a:r>
            <a:r>
              <a:rPr lang="en" sz="1000">
                <a:ea typeface="Roboto"/>
              </a:rPr>
              <a:t>, </a:t>
            </a:r>
            <a:r>
              <a:rPr lang="en" sz="1000" err="1">
                <a:ea typeface="Roboto"/>
              </a:rPr>
              <a:t>en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quête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d'informations</a:t>
            </a:r>
            <a:r>
              <a:rPr lang="en" sz="1000">
                <a:ea typeface="Roboto"/>
              </a:rPr>
              <a:t> sur les </a:t>
            </a:r>
            <a:r>
              <a:rPr lang="en" sz="1000" err="1">
                <a:ea typeface="Roboto"/>
              </a:rPr>
              <a:t>différentes</a:t>
            </a:r>
            <a:r>
              <a:rPr lang="en" sz="1000">
                <a:ea typeface="Roboto"/>
              </a:rPr>
              <a:t> options </a:t>
            </a:r>
            <a:r>
              <a:rPr lang="en" sz="1000" err="1">
                <a:ea typeface="Roboto"/>
              </a:rPr>
              <a:t>d'études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supérieures</a:t>
            </a:r>
            <a:r>
              <a:rPr lang="en" sz="1000">
                <a:ea typeface="Roboto"/>
              </a:rPr>
              <a:t> qui </a:t>
            </a:r>
            <a:r>
              <a:rPr lang="en" sz="1000" err="1">
                <a:ea typeface="Roboto"/>
              </a:rPr>
              <a:t>s'offrent</a:t>
            </a:r>
            <a:r>
              <a:rPr lang="en" sz="1000">
                <a:ea typeface="Roboto"/>
              </a:rPr>
              <a:t> à </a:t>
            </a:r>
            <a:r>
              <a:rPr lang="en" sz="1000" err="1">
                <a:ea typeface="Roboto"/>
              </a:rPr>
              <a:t>elle</a:t>
            </a:r>
            <a:r>
              <a:rPr lang="en" sz="1000">
                <a:ea typeface="Roboto"/>
              </a:rPr>
              <a:t>. Elle </a:t>
            </a:r>
            <a:r>
              <a:rPr lang="en" sz="1000" err="1">
                <a:ea typeface="Roboto"/>
              </a:rPr>
              <a:t>utilise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l'application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Formularia</a:t>
            </a:r>
            <a:r>
              <a:rPr lang="en" sz="1000">
                <a:ea typeface="Roboto"/>
              </a:rPr>
              <a:t> pour </a:t>
            </a:r>
            <a:r>
              <a:rPr lang="en" sz="1000" err="1">
                <a:ea typeface="Roboto"/>
              </a:rPr>
              <a:t>accéder</a:t>
            </a:r>
            <a:r>
              <a:rPr lang="en" sz="1000">
                <a:ea typeface="Roboto"/>
              </a:rPr>
              <a:t> aux </a:t>
            </a:r>
            <a:r>
              <a:rPr lang="en" sz="1000" err="1">
                <a:ea typeface="Roboto"/>
              </a:rPr>
              <a:t>formulaires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d'inscription</a:t>
            </a:r>
            <a:r>
              <a:rPr lang="en" sz="1000">
                <a:ea typeface="Roboto"/>
              </a:rPr>
              <a:t> des </a:t>
            </a:r>
            <a:r>
              <a:rPr lang="en" sz="1000" err="1">
                <a:ea typeface="Roboto"/>
              </a:rPr>
              <a:t>différents</a:t>
            </a:r>
            <a:r>
              <a:rPr lang="en" sz="1000">
                <a:ea typeface="Roboto"/>
              </a:rPr>
              <a:t> cursus </a:t>
            </a:r>
            <a:r>
              <a:rPr lang="en" sz="1000" err="1">
                <a:ea typeface="Roboto"/>
              </a:rPr>
              <a:t>proposés</a:t>
            </a:r>
            <a:r>
              <a:rPr lang="en" sz="1000">
                <a:ea typeface="Roboto"/>
              </a:rPr>
              <a:t> par la HELB. Elle </a:t>
            </a:r>
            <a:r>
              <a:rPr lang="en" sz="1000" err="1">
                <a:ea typeface="Roboto"/>
              </a:rPr>
              <a:t>souhaite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pouvoir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remplir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facilement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ces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formulaires</a:t>
            </a:r>
            <a:r>
              <a:rPr lang="en" sz="1000">
                <a:ea typeface="Roboto"/>
              </a:rPr>
              <a:t> et </a:t>
            </a:r>
            <a:r>
              <a:rPr lang="en" sz="1000" err="1">
                <a:ea typeface="Roboto"/>
              </a:rPr>
              <a:t>obtenir</a:t>
            </a:r>
            <a:r>
              <a:rPr lang="en" sz="1000">
                <a:ea typeface="Roboto"/>
              </a:rPr>
              <a:t> des </a:t>
            </a:r>
            <a:r>
              <a:rPr lang="en" sz="1000" err="1">
                <a:ea typeface="Roboto"/>
              </a:rPr>
              <a:t>informations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complémentaires</a:t>
            </a:r>
            <a:r>
              <a:rPr lang="en" sz="1000">
                <a:ea typeface="Roboto"/>
              </a:rPr>
              <a:t> sur les </a:t>
            </a:r>
            <a:r>
              <a:rPr lang="en" sz="1000" err="1">
                <a:ea typeface="Roboto"/>
              </a:rPr>
              <a:t>différentes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filières</a:t>
            </a:r>
            <a:r>
              <a:rPr lang="en" sz="1000">
                <a:ea typeface="Roboto"/>
              </a:rPr>
              <a:t> qui </a:t>
            </a:r>
            <a:r>
              <a:rPr lang="en" sz="1000" err="1">
                <a:ea typeface="Roboto"/>
              </a:rPr>
              <a:t>l'intéressent</a:t>
            </a:r>
            <a:r>
              <a:rPr lang="en" sz="1000">
                <a:ea typeface="Roboto"/>
              </a:rPr>
              <a:t>.</a:t>
            </a:r>
            <a:endParaRPr lang="en" sz="1000"/>
          </a:p>
        </p:txBody>
      </p:sp>
      <p:sp>
        <p:nvSpPr>
          <p:cNvPr id="124" name="Google Shape;124;p16"/>
          <p:cNvSpPr/>
          <p:nvPr/>
        </p:nvSpPr>
        <p:spPr>
          <a:xfrm>
            <a:off x="3518302" y="399324"/>
            <a:ext cx="2107500" cy="37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</a:t>
            </a:r>
          </a:p>
        </p:txBody>
      </p:sp>
      <p:sp>
        <p:nvSpPr>
          <p:cNvPr id="2" name="Google Shape;111;p16">
            <a:extLst>
              <a:ext uri="{FF2B5EF4-FFF2-40B4-BE49-F238E27FC236}">
                <a16:creationId xmlns:a16="http://schemas.microsoft.com/office/drawing/2014/main" id="{1C233925-AE98-C958-29FA-919AE7E8D0F0}"/>
              </a:ext>
            </a:extLst>
          </p:cNvPr>
          <p:cNvSpPr/>
          <p:nvPr/>
        </p:nvSpPr>
        <p:spPr>
          <a:xfrm>
            <a:off x="3268935" y="1503019"/>
            <a:ext cx="2496669" cy="3598241"/>
          </a:xfrm>
          <a:prstGeom prst="roundRect">
            <a:avLst>
              <a:gd name="adj" fmla="val 70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15;p16">
            <a:extLst>
              <a:ext uri="{FF2B5EF4-FFF2-40B4-BE49-F238E27FC236}">
                <a16:creationId xmlns:a16="http://schemas.microsoft.com/office/drawing/2014/main" id="{8172D0B0-0184-FD1C-55B0-48AD27C5E032}"/>
              </a:ext>
            </a:extLst>
          </p:cNvPr>
          <p:cNvSpPr/>
          <p:nvPr/>
        </p:nvSpPr>
        <p:spPr>
          <a:xfrm>
            <a:off x="3268948" y="1503162"/>
            <a:ext cx="2496669" cy="921041"/>
          </a:xfrm>
          <a:prstGeom prst="round2SameRect">
            <a:avLst>
              <a:gd name="adj1" fmla="val 9707"/>
              <a:gd name="adj2" fmla="val 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5"/>
            <a:r>
              <a:rPr lang="en" sz="1000" b="1"/>
              <a:t>Personna 2 - </a:t>
            </a:r>
            <a:r>
              <a:rPr lang="en" sz="1000" b="1" err="1"/>
              <a:t>Administrateur</a:t>
            </a:r>
            <a:r>
              <a:rPr lang="en" sz="1000" b="1"/>
              <a:t> de </a:t>
            </a:r>
            <a:r>
              <a:rPr lang="en" sz="1000" b="1" err="1"/>
              <a:t>l'application</a:t>
            </a:r>
            <a:r>
              <a:rPr lang="en" sz="1000" b="1"/>
              <a:t> : </a:t>
            </a:r>
            <a:endParaRPr lang="en-US" sz="1000" b="1"/>
          </a:p>
          <a:p>
            <a:pPr lvl="5"/>
            <a:r>
              <a:rPr lang="en" sz="1000" b="1"/>
              <a:t>Nom : Maxime Dupont </a:t>
            </a:r>
            <a:endParaRPr lang="en" b="1"/>
          </a:p>
          <a:p>
            <a:pPr lvl="5"/>
            <a:r>
              <a:rPr lang="en" sz="1000" b="1" err="1"/>
              <a:t>Âge</a:t>
            </a:r>
            <a:r>
              <a:rPr lang="en" sz="1000" b="1"/>
              <a:t> : 30 </a:t>
            </a:r>
            <a:r>
              <a:rPr lang="en" sz="1000" b="1" err="1"/>
              <a:t>ans</a:t>
            </a:r>
            <a:r>
              <a:rPr lang="en" sz="1000" b="1"/>
              <a:t> </a:t>
            </a:r>
            <a:endParaRPr lang="en" b="1"/>
          </a:p>
        </p:txBody>
      </p:sp>
      <p:sp>
        <p:nvSpPr>
          <p:cNvPr id="7" name="Google Shape;121;p16">
            <a:extLst>
              <a:ext uri="{FF2B5EF4-FFF2-40B4-BE49-F238E27FC236}">
                <a16:creationId xmlns:a16="http://schemas.microsoft.com/office/drawing/2014/main" id="{C6BF0DFF-B14B-353F-6DA1-388A861DDF56}"/>
              </a:ext>
            </a:extLst>
          </p:cNvPr>
          <p:cNvSpPr txBox="1"/>
          <p:nvPr/>
        </p:nvSpPr>
        <p:spPr>
          <a:xfrm>
            <a:off x="3269011" y="2424209"/>
            <a:ext cx="2496669" cy="272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algn="just"/>
            <a:r>
              <a:rPr lang="en" sz="1000">
                <a:ea typeface="Roboto"/>
              </a:rPr>
              <a:t>Description : Maxime </a:t>
            </a:r>
            <a:r>
              <a:rPr lang="en" sz="1000" err="1">
                <a:ea typeface="Roboto"/>
              </a:rPr>
              <a:t>est</a:t>
            </a:r>
            <a:r>
              <a:rPr lang="en" sz="1000">
                <a:ea typeface="Roboto"/>
              </a:rPr>
              <a:t> un </a:t>
            </a:r>
            <a:r>
              <a:rPr lang="en" sz="1000" err="1">
                <a:ea typeface="Roboto"/>
              </a:rPr>
              <a:t>administrateur</a:t>
            </a:r>
            <a:r>
              <a:rPr lang="en" sz="1000">
                <a:ea typeface="Roboto"/>
              </a:rPr>
              <a:t> de </a:t>
            </a:r>
            <a:r>
              <a:rPr lang="en" sz="1000" err="1">
                <a:ea typeface="Roboto"/>
              </a:rPr>
              <a:t>l'application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Formularia</a:t>
            </a:r>
            <a:r>
              <a:rPr lang="en" sz="1000">
                <a:ea typeface="Roboto"/>
              </a:rPr>
              <a:t>. Son </a:t>
            </a:r>
            <a:r>
              <a:rPr lang="en" sz="1000" err="1">
                <a:ea typeface="Roboto"/>
              </a:rPr>
              <a:t>rôle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est</a:t>
            </a:r>
            <a:r>
              <a:rPr lang="en" sz="1000">
                <a:ea typeface="Roboto"/>
              </a:rPr>
              <a:t> de </a:t>
            </a:r>
            <a:r>
              <a:rPr lang="en" sz="1000" err="1">
                <a:ea typeface="Roboto"/>
              </a:rPr>
              <a:t>gérer</a:t>
            </a:r>
            <a:r>
              <a:rPr lang="en" sz="1000">
                <a:ea typeface="Roboto"/>
              </a:rPr>
              <a:t> les </a:t>
            </a:r>
            <a:r>
              <a:rPr lang="en" sz="1000" err="1">
                <a:ea typeface="Roboto"/>
              </a:rPr>
              <a:t>comptes</a:t>
            </a:r>
            <a:r>
              <a:rPr lang="en" sz="1000">
                <a:ea typeface="Roboto"/>
              </a:rPr>
              <a:t> des </a:t>
            </a:r>
            <a:r>
              <a:rPr lang="en" sz="1000" err="1">
                <a:ea typeface="Roboto"/>
              </a:rPr>
              <a:t>utilisateurs</a:t>
            </a:r>
            <a:r>
              <a:rPr lang="en" sz="1000">
                <a:ea typeface="Roboto"/>
              </a:rPr>
              <a:t>, de </a:t>
            </a:r>
            <a:r>
              <a:rPr lang="en" sz="1000" err="1">
                <a:ea typeface="Roboto"/>
              </a:rPr>
              <a:t>superviser</a:t>
            </a:r>
            <a:r>
              <a:rPr lang="en" sz="1000">
                <a:ea typeface="Roboto"/>
              </a:rPr>
              <a:t> les </a:t>
            </a:r>
            <a:r>
              <a:rPr lang="en" sz="1000" err="1">
                <a:ea typeface="Roboto"/>
              </a:rPr>
              <a:t>réponses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envoyées</a:t>
            </a:r>
            <a:r>
              <a:rPr lang="en" sz="1000">
                <a:ea typeface="Roboto"/>
              </a:rPr>
              <a:t> et de </a:t>
            </a:r>
            <a:r>
              <a:rPr lang="en" sz="1000" err="1">
                <a:ea typeface="Roboto"/>
              </a:rPr>
              <a:t>synchroniser</a:t>
            </a:r>
            <a:r>
              <a:rPr lang="en" sz="1000">
                <a:ea typeface="Roboto"/>
              </a:rPr>
              <a:t> les </a:t>
            </a:r>
            <a:r>
              <a:rPr lang="en" sz="1000" err="1">
                <a:ea typeface="Roboto"/>
              </a:rPr>
              <a:t>données</a:t>
            </a:r>
            <a:r>
              <a:rPr lang="en" sz="1000">
                <a:ea typeface="Roboto"/>
              </a:rPr>
              <a:t> avec la base de </a:t>
            </a:r>
            <a:r>
              <a:rPr lang="en" sz="1000" err="1">
                <a:ea typeface="Roboto"/>
              </a:rPr>
              <a:t>données</a:t>
            </a:r>
            <a:r>
              <a:rPr lang="en" sz="1000">
                <a:ea typeface="Roboto"/>
              </a:rPr>
              <a:t> centrale. Il </a:t>
            </a:r>
            <a:r>
              <a:rPr lang="en" sz="1000" err="1">
                <a:ea typeface="Roboto"/>
              </a:rPr>
              <a:t>utilise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l'application</a:t>
            </a:r>
            <a:r>
              <a:rPr lang="en" sz="1000">
                <a:ea typeface="Roboto"/>
              </a:rPr>
              <a:t> pour </a:t>
            </a:r>
            <a:r>
              <a:rPr lang="en" sz="1000" err="1">
                <a:ea typeface="Roboto"/>
              </a:rPr>
              <a:t>ajouter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ou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supprimer</a:t>
            </a:r>
            <a:r>
              <a:rPr lang="en" sz="1000">
                <a:ea typeface="Roboto"/>
              </a:rPr>
              <a:t> des </a:t>
            </a:r>
            <a:r>
              <a:rPr lang="en" sz="1000" err="1">
                <a:ea typeface="Roboto"/>
              </a:rPr>
              <a:t>administrateurs</a:t>
            </a:r>
            <a:r>
              <a:rPr lang="en" sz="1000">
                <a:ea typeface="Roboto"/>
              </a:rPr>
              <a:t>, consulter les </a:t>
            </a:r>
            <a:r>
              <a:rPr lang="en" sz="1000" err="1">
                <a:ea typeface="Roboto"/>
              </a:rPr>
              <a:t>statistiques</a:t>
            </a:r>
            <a:r>
              <a:rPr lang="en" sz="1000">
                <a:ea typeface="Roboto"/>
              </a:rPr>
              <a:t> des </a:t>
            </a:r>
            <a:r>
              <a:rPr lang="en" sz="1000" err="1">
                <a:ea typeface="Roboto"/>
              </a:rPr>
              <a:t>réponses</a:t>
            </a:r>
            <a:r>
              <a:rPr lang="en" sz="1000">
                <a:ea typeface="Roboto"/>
              </a:rPr>
              <a:t>, et </a:t>
            </a:r>
            <a:r>
              <a:rPr lang="en" sz="1000" err="1">
                <a:ea typeface="Roboto"/>
              </a:rPr>
              <a:t>s'assurer</a:t>
            </a:r>
            <a:r>
              <a:rPr lang="en" sz="1000">
                <a:ea typeface="Roboto"/>
              </a:rPr>
              <a:t> du bon </a:t>
            </a:r>
            <a:r>
              <a:rPr lang="en" sz="1000" err="1">
                <a:ea typeface="Roboto"/>
              </a:rPr>
              <a:t>fonctionnement</a:t>
            </a:r>
            <a:r>
              <a:rPr lang="en" sz="1000">
                <a:ea typeface="Roboto"/>
              </a:rPr>
              <a:t> global de </a:t>
            </a:r>
            <a:r>
              <a:rPr lang="en" sz="1000" err="1">
                <a:ea typeface="Roboto"/>
              </a:rPr>
              <a:t>l'application</a:t>
            </a:r>
            <a:r>
              <a:rPr lang="en" sz="1000">
                <a:ea typeface="Roboto"/>
              </a:rPr>
              <a:t>. Maxime </a:t>
            </a:r>
            <a:r>
              <a:rPr lang="en" sz="1000" err="1">
                <a:ea typeface="Roboto"/>
              </a:rPr>
              <a:t>est</a:t>
            </a:r>
            <a:r>
              <a:rPr lang="en" sz="1000">
                <a:ea typeface="Roboto"/>
              </a:rPr>
              <a:t> à la recherche </a:t>
            </a:r>
            <a:r>
              <a:rPr lang="en" sz="1000" err="1">
                <a:ea typeface="Roboto"/>
              </a:rPr>
              <a:t>d'une</a:t>
            </a:r>
            <a:r>
              <a:rPr lang="en" sz="1000">
                <a:ea typeface="Roboto"/>
              </a:rPr>
              <a:t> interface </a:t>
            </a:r>
            <a:r>
              <a:rPr lang="en" sz="1000" err="1">
                <a:ea typeface="Roboto"/>
              </a:rPr>
              <a:t>conviviale</a:t>
            </a:r>
            <a:r>
              <a:rPr lang="en" sz="1000">
                <a:ea typeface="Roboto"/>
              </a:rPr>
              <a:t> et </a:t>
            </a:r>
            <a:r>
              <a:rPr lang="en" sz="1000" err="1">
                <a:ea typeface="Roboto"/>
              </a:rPr>
              <a:t>d'outils</a:t>
            </a:r>
            <a:r>
              <a:rPr lang="en" sz="1000">
                <a:ea typeface="Roboto"/>
              </a:rPr>
              <a:t> </a:t>
            </a:r>
            <a:r>
              <a:rPr lang="en" sz="1000" err="1">
                <a:ea typeface="Roboto"/>
              </a:rPr>
              <a:t>efficaces</a:t>
            </a:r>
            <a:r>
              <a:rPr lang="en" sz="1000">
                <a:ea typeface="Roboto"/>
              </a:rPr>
              <a:t> pour </a:t>
            </a:r>
            <a:r>
              <a:rPr lang="en" sz="1000" err="1">
                <a:ea typeface="Roboto"/>
              </a:rPr>
              <a:t>gérer</a:t>
            </a:r>
            <a:r>
              <a:rPr lang="en" sz="1000">
                <a:ea typeface="Roboto"/>
              </a:rPr>
              <a:t> les </a:t>
            </a:r>
            <a:r>
              <a:rPr lang="en" sz="1000" err="1">
                <a:ea typeface="Roboto"/>
              </a:rPr>
              <a:t>données</a:t>
            </a:r>
            <a:r>
              <a:rPr lang="en" sz="1000">
                <a:ea typeface="Roboto"/>
              </a:rPr>
              <a:t> et assurer un </a:t>
            </a:r>
            <a:r>
              <a:rPr lang="en" sz="1000" err="1">
                <a:ea typeface="Roboto"/>
              </a:rPr>
              <a:t>suivi</a:t>
            </a:r>
            <a:r>
              <a:rPr lang="en" sz="1000">
                <a:ea typeface="Roboto"/>
              </a:rPr>
              <a:t> précis des </a:t>
            </a:r>
            <a:r>
              <a:rPr lang="en" sz="1000" err="1">
                <a:ea typeface="Roboto"/>
              </a:rPr>
              <a:t>utilisateurs</a:t>
            </a:r>
            <a:r>
              <a:rPr lang="en" sz="1000">
                <a:ea typeface="Roboto"/>
              </a:rPr>
              <a:t>.</a:t>
            </a:r>
            <a:endParaRPr lang="en-US"/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6320D5E9-3423-2B72-BFFE-60468263FE13}"/>
              </a:ext>
            </a:extLst>
          </p:cNvPr>
          <p:cNvSpPr/>
          <p:nvPr/>
        </p:nvSpPr>
        <p:spPr>
          <a:xfrm rot="-5400000" flipH="1">
            <a:off x="2738134" y="-162769"/>
            <a:ext cx="549798" cy="2792391"/>
          </a:xfrm>
          <a:prstGeom prst="bentArrow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96B7D09B-78BE-9BC3-E6EC-29AAB3742DC2}"/>
              </a:ext>
            </a:extLst>
          </p:cNvPr>
          <p:cNvSpPr/>
          <p:nvPr/>
        </p:nvSpPr>
        <p:spPr>
          <a:xfrm rot="5400000">
            <a:off x="5740318" y="-278516"/>
            <a:ext cx="564265" cy="3023884"/>
          </a:xfrm>
          <a:prstGeom prst="bentArrow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D98B7FA-A4FA-3E38-7040-4C0E58AD51F3}"/>
              </a:ext>
            </a:extLst>
          </p:cNvPr>
          <p:cNvSpPr/>
          <p:nvPr/>
        </p:nvSpPr>
        <p:spPr>
          <a:xfrm>
            <a:off x="4326037" y="774057"/>
            <a:ext cx="289367" cy="730651"/>
          </a:xfrm>
          <a:prstGeom prst="downArrow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F3D2FCF-6343-AB5B-3E6B-5B976873D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" y="2228"/>
            <a:ext cx="1339770" cy="9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9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A07B83-FF2D-E352-C19B-4D4CA6A7F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316" y="2610"/>
            <a:ext cx="2743200" cy="1917097"/>
          </a:xfrm>
          <a:prstGeom prst="rect">
            <a:avLst/>
          </a:prstGeom>
        </p:spPr>
      </p:pic>
      <p:sp>
        <p:nvSpPr>
          <p:cNvPr id="194" name="Google Shape;194;p19"/>
          <p:cNvSpPr txBox="1">
            <a:spLocks noGrp="1"/>
          </p:cNvSpPr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Scénarios</a:t>
            </a:r>
            <a:endParaRPr lang="en-US" err="1"/>
          </a:p>
        </p:txBody>
      </p:sp>
      <p:sp>
        <p:nvSpPr>
          <p:cNvPr id="200" name="Google Shape;200;p19"/>
          <p:cNvSpPr/>
          <p:nvPr/>
        </p:nvSpPr>
        <p:spPr>
          <a:xfrm>
            <a:off x="108354" y="1440990"/>
            <a:ext cx="2118297" cy="1544400"/>
          </a:xfrm>
          <a:prstGeom prst="roundRect">
            <a:avLst>
              <a:gd name="adj" fmla="val 10604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9"/>
          <p:cNvSpPr/>
          <p:nvPr/>
        </p:nvSpPr>
        <p:spPr>
          <a:xfrm rot="10800000">
            <a:off x="953486" y="2832962"/>
            <a:ext cx="396600" cy="423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659719" y="1761072"/>
            <a:ext cx="993300" cy="9933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98271" y="3259399"/>
            <a:ext cx="2110873" cy="1544400"/>
          </a:xfrm>
          <a:prstGeom prst="roundRect">
            <a:avLst>
              <a:gd name="adj" fmla="val 10604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/>
          <p:nvPr/>
        </p:nvSpPr>
        <p:spPr>
          <a:xfrm>
            <a:off x="98315" y="3314726"/>
            <a:ext cx="2114614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SALON SIEP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97917" y="3695038"/>
            <a:ext cx="2108111" cy="112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>
                <a:ea typeface="Roboto"/>
                <a:sym typeface="Roboto"/>
              </a:rPr>
              <a:t>Une </a:t>
            </a:r>
            <a:r>
              <a:rPr lang="en" sz="1200" err="1">
                <a:ea typeface="Roboto"/>
                <a:sym typeface="Roboto"/>
              </a:rPr>
              <a:t>personne</a:t>
            </a:r>
            <a:r>
              <a:rPr lang="en" sz="1200">
                <a:ea typeface="Roboto"/>
                <a:sym typeface="Roboto"/>
              </a:rPr>
              <a:t> </a:t>
            </a:r>
            <a:r>
              <a:rPr lang="en" sz="1200" err="1">
                <a:ea typeface="Roboto"/>
                <a:sym typeface="Roboto"/>
              </a:rPr>
              <a:t>d’accueil</a:t>
            </a:r>
            <a:r>
              <a:rPr lang="en" sz="1200">
                <a:ea typeface="Roboto"/>
                <a:sym typeface="Roboto"/>
              </a:rPr>
              <a:t> au stand HELB propose à Julie de </a:t>
            </a:r>
            <a:r>
              <a:rPr lang="en" sz="1200" err="1">
                <a:ea typeface="Roboto"/>
                <a:sym typeface="Roboto"/>
              </a:rPr>
              <a:t>remplire</a:t>
            </a:r>
            <a:r>
              <a:rPr lang="en" sz="1200">
                <a:ea typeface="Roboto"/>
                <a:sym typeface="Roboto"/>
              </a:rPr>
              <a:t> le </a:t>
            </a:r>
            <a:r>
              <a:rPr lang="en" sz="1200" err="1">
                <a:ea typeface="Roboto"/>
                <a:sym typeface="Roboto"/>
              </a:rPr>
              <a:t>formulaire</a:t>
            </a:r>
            <a:r>
              <a:rPr lang="en" sz="1200">
                <a:ea typeface="Roboto"/>
                <a:sym typeface="Roboto"/>
              </a:rPr>
              <a:t>.</a:t>
            </a:r>
            <a:endParaRPr lang="en" sz="1200">
              <a:ea typeface="Roboto"/>
            </a:endParaRPr>
          </a:p>
        </p:txBody>
      </p:sp>
      <p:sp>
        <p:nvSpPr>
          <p:cNvPr id="248" name="Google Shape;24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FA5B423-728F-8E32-8282-4EFAFD0D2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94" y="1934503"/>
            <a:ext cx="571500" cy="561975"/>
          </a:xfrm>
          <a:prstGeom prst="rect">
            <a:avLst/>
          </a:prstGeom>
        </p:spPr>
      </p:pic>
      <p:sp>
        <p:nvSpPr>
          <p:cNvPr id="18" name="Google Shape;200;p19">
            <a:extLst>
              <a:ext uri="{FF2B5EF4-FFF2-40B4-BE49-F238E27FC236}">
                <a16:creationId xmlns:a16="http://schemas.microsoft.com/office/drawing/2014/main" id="{AED4BB54-F9FA-CBFB-FE5C-1EA5853A4F3C}"/>
              </a:ext>
            </a:extLst>
          </p:cNvPr>
          <p:cNvSpPr/>
          <p:nvPr/>
        </p:nvSpPr>
        <p:spPr>
          <a:xfrm>
            <a:off x="2394354" y="1455834"/>
            <a:ext cx="2118297" cy="1544400"/>
          </a:xfrm>
          <a:prstGeom prst="roundRect">
            <a:avLst>
              <a:gd name="adj" fmla="val 10604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01;p19">
            <a:extLst>
              <a:ext uri="{FF2B5EF4-FFF2-40B4-BE49-F238E27FC236}">
                <a16:creationId xmlns:a16="http://schemas.microsoft.com/office/drawing/2014/main" id="{7EB9F24F-8115-B155-7198-97FBFA35FFE0}"/>
              </a:ext>
            </a:extLst>
          </p:cNvPr>
          <p:cNvSpPr/>
          <p:nvPr/>
        </p:nvSpPr>
        <p:spPr>
          <a:xfrm rot="10800000">
            <a:off x="3246909" y="2847806"/>
            <a:ext cx="396600" cy="423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2;p19">
            <a:extLst>
              <a:ext uri="{FF2B5EF4-FFF2-40B4-BE49-F238E27FC236}">
                <a16:creationId xmlns:a16="http://schemas.microsoft.com/office/drawing/2014/main" id="{23128D6F-A46B-A551-754A-B71FA7140417}"/>
              </a:ext>
            </a:extLst>
          </p:cNvPr>
          <p:cNvSpPr/>
          <p:nvPr/>
        </p:nvSpPr>
        <p:spPr>
          <a:xfrm>
            <a:off x="2953141" y="1775916"/>
            <a:ext cx="993300" cy="9933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97;p19">
            <a:extLst>
              <a:ext uri="{FF2B5EF4-FFF2-40B4-BE49-F238E27FC236}">
                <a16:creationId xmlns:a16="http://schemas.microsoft.com/office/drawing/2014/main" id="{64C3270F-B089-FD7B-B66A-343590892D2F}"/>
              </a:ext>
            </a:extLst>
          </p:cNvPr>
          <p:cNvSpPr/>
          <p:nvPr/>
        </p:nvSpPr>
        <p:spPr>
          <a:xfrm>
            <a:off x="2391693" y="3274243"/>
            <a:ext cx="2110873" cy="1544400"/>
          </a:xfrm>
          <a:prstGeom prst="roundRect">
            <a:avLst>
              <a:gd name="adj" fmla="val 10604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40;p19">
            <a:extLst>
              <a:ext uri="{FF2B5EF4-FFF2-40B4-BE49-F238E27FC236}">
                <a16:creationId xmlns:a16="http://schemas.microsoft.com/office/drawing/2014/main" id="{2A9B6638-B6F0-72A8-8124-45E65A5B9CCD}"/>
              </a:ext>
            </a:extLst>
          </p:cNvPr>
          <p:cNvSpPr txBox="1"/>
          <p:nvPr/>
        </p:nvSpPr>
        <p:spPr>
          <a:xfrm>
            <a:off x="2391738" y="3329570"/>
            <a:ext cx="2114614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OFFLINE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3" name="Google Shape;241;p19">
            <a:extLst>
              <a:ext uri="{FF2B5EF4-FFF2-40B4-BE49-F238E27FC236}">
                <a16:creationId xmlns:a16="http://schemas.microsoft.com/office/drawing/2014/main" id="{CFA54CD6-A66A-4D1D-99A6-5472B8747427}"/>
              </a:ext>
            </a:extLst>
          </p:cNvPr>
          <p:cNvSpPr txBox="1"/>
          <p:nvPr/>
        </p:nvSpPr>
        <p:spPr>
          <a:xfrm>
            <a:off x="2391339" y="3709882"/>
            <a:ext cx="2108111" cy="112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>
                <a:ea typeface="Roboto"/>
                <a:sym typeface="Roboto"/>
              </a:rPr>
              <a:t>Damien </a:t>
            </a:r>
            <a:r>
              <a:rPr lang="en" sz="1200" err="1">
                <a:ea typeface="Roboto"/>
                <a:sym typeface="Roboto"/>
              </a:rPr>
              <a:t>souhaite</a:t>
            </a:r>
            <a:r>
              <a:rPr lang="en" sz="1200">
                <a:ea typeface="Roboto"/>
                <a:sym typeface="Roboto"/>
              </a:rPr>
              <a:t> </a:t>
            </a:r>
            <a:r>
              <a:rPr lang="en" sz="1200" err="1">
                <a:ea typeface="Roboto"/>
                <a:sym typeface="Roboto"/>
              </a:rPr>
              <a:t>remplire</a:t>
            </a:r>
            <a:r>
              <a:rPr lang="en" sz="1200">
                <a:ea typeface="Roboto"/>
                <a:sym typeface="Roboto"/>
              </a:rPr>
              <a:t> le </a:t>
            </a:r>
            <a:r>
              <a:rPr lang="en" sz="1200" err="1">
                <a:ea typeface="Roboto"/>
                <a:sym typeface="Roboto"/>
              </a:rPr>
              <a:t>formulaire</a:t>
            </a:r>
            <a:r>
              <a:rPr lang="en" sz="1200">
                <a:ea typeface="Roboto"/>
                <a:sym typeface="Roboto"/>
              </a:rPr>
              <a:t> à un salon </a:t>
            </a:r>
            <a:r>
              <a:rPr lang="en" sz="1200" err="1">
                <a:ea typeface="Roboto"/>
                <a:sym typeface="Roboto"/>
              </a:rPr>
              <a:t>où</a:t>
            </a:r>
            <a:r>
              <a:rPr lang="en" sz="1200">
                <a:ea typeface="Roboto"/>
                <a:sym typeface="Roboto"/>
              </a:rPr>
              <a:t> il </a:t>
            </a:r>
            <a:r>
              <a:rPr lang="en" sz="1200" err="1">
                <a:ea typeface="Roboto"/>
                <a:sym typeface="Roboto"/>
              </a:rPr>
              <a:t>n'y</a:t>
            </a:r>
            <a:r>
              <a:rPr lang="en" sz="1200">
                <a:ea typeface="Roboto"/>
                <a:sym typeface="Roboto"/>
              </a:rPr>
              <a:t> a pas de connection internet.</a:t>
            </a:r>
            <a:endParaRPr lang="en" sz="1200">
              <a:ea typeface="Roboto"/>
            </a:endParaRPr>
          </a:p>
        </p:txBody>
      </p:sp>
      <p:sp>
        <p:nvSpPr>
          <p:cNvPr id="25" name="Google Shape;200;p19">
            <a:extLst>
              <a:ext uri="{FF2B5EF4-FFF2-40B4-BE49-F238E27FC236}">
                <a16:creationId xmlns:a16="http://schemas.microsoft.com/office/drawing/2014/main" id="{AEF1563B-2D00-CCC7-CABC-4F1F33BD1505}"/>
              </a:ext>
            </a:extLst>
          </p:cNvPr>
          <p:cNvSpPr/>
          <p:nvPr/>
        </p:nvSpPr>
        <p:spPr>
          <a:xfrm>
            <a:off x="4672932" y="1463256"/>
            <a:ext cx="2118297" cy="1544400"/>
          </a:xfrm>
          <a:prstGeom prst="roundRect">
            <a:avLst>
              <a:gd name="adj" fmla="val 10604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01;p19">
            <a:extLst>
              <a:ext uri="{FF2B5EF4-FFF2-40B4-BE49-F238E27FC236}">
                <a16:creationId xmlns:a16="http://schemas.microsoft.com/office/drawing/2014/main" id="{24C4BE59-B186-EB21-7953-D8F9CBABACCC}"/>
              </a:ext>
            </a:extLst>
          </p:cNvPr>
          <p:cNvSpPr/>
          <p:nvPr/>
        </p:nvSpPr>
        <p:spPr>
          <a:xfrm rot="10800000">
            <a:off x="5525487" y="2855228"/>
            <a:ext cx="396600" cy="4230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02;p19">
            <a:extLst>
              <a:ext uri="{FF2B5EF4-FFF2-40B4-BE49-F238E27FC236}">
                <a16:creationId xmlns:a16="http://schemas.microsoft.com/office/drawing/2014/main" id="{6EC74D63-D859-3D7E-2DF6-B1D2A31ECDF8}"/>
              </a:ext>
            </a:extLst>
          </p:cNvPr>
          <p:cNvSpPr/>
          <p:nvPr/>
        </p:nvSpPr>
        <p:spPr>
          <a:xfrm>
            <a:off x="5231719" y="1783338"/>
            <a:ext cx="993300" cy="9933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80635058-347A-F80A-10A5-E341E4524F31}"/>
              </a:ext>
            </a:extLst>
          </p:cNvPr>
          <p:cNvSpPr/>
          <p:nvPr/>
        </p:nvSpPr>
        <p:spPr>
          <a:xfrm>
            <a:off x="4670271" y="3281665"/>
            <a:ext cx="2110873" cy="1544400"/>
          </a:xfrm>
          <a:prstGeom prst="roundRect">
            <a:avLst>
              <a:gd name="adj" fmla="val 10604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40;p19">
            <a:extLst>
              <a:ext uri="{FF2B5EF4-FFF2-40B4-BE49-F238E27FC236}">
                <a16:creationId xmlns:a16="http://schemas.microsoft.com/office/drawing/2014/main" id="{72426B6D-BD9B-9FA0-6C71-2EA0A1C86E81}"/>
              </a:ext>
            </a:extLst>
          </p:cNvPr>
          <p:cNvSpPr txBox="1"/>
          <p:nvPr/>
        </p:nvSpPr>
        <p:spPr>
          <a:xfrm>
            <a:off x="4670316" y="3336992"/>
            <a:ext cx="2114614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CONSULTATION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" name="Google Shape;241;p19">
            <a:extLst>
              <a:ext uri="{FF2B5EF4-FFF2-40B4-BE49-F238E27FC236}">
                <a16:creationId xmlns:a16="http://schemas.microsoft.com/office/drawing/2014/main" id="{7DAC44BB-8432-E08F-673C-E15CD82D48D3}"/>
              </a:ext>
            </a:extLst>
          </p:cNvPr>
          <p:cNvSpPr txBox="1"/>
          <p:nvPr/>
        </p:nvSpPr>
        <p:spPr>
          <a:xfrm>
            <a:off x="4669917" y="3717304"/>
            <a:ext cx="2165984" cy="111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>
                <a:ea typeface="Roboto"/>
              </a:rPr>
              <a:t>Justin, </a:t>
            </a:r>
            <a:r>
              <a:rPr lang="en" sz="1200" err="1">
                <a:ea typeface="Roboto"/>
              </a:rPr>
              <a:t>administrateur</a:t>
            </a:r>
            <a:r>
              <a:rPr lang="en" sz="1200">
                <a:ea typeface="Roboto"/>
              </a:rPr>
              <a:t> et </a:t>
            </a:r>
            <a:r>
              <a:rPr lang="en" sz="1200" err="1">
                <a:ea typeface="Roboto"/>
              </a:rPr>
              <a:t>représentant</a:t>
            </a:r>
            <a:r>
              <a:rPr lang="en" sz="1200">
                <a:ea typeface="Roboto"/>
              </a:rPr>
              <a:t> de la HELB, </a:t>
            </a:r>
            <a:r>
              <a:rPr lang="en" sz="1200" err="1">
                <a:ea typeface="Roboto"/>
              </a:rPr>
              <a:t>souhaite</a:t>
            </a:r>
            <a:r>
              <a:rPr lang="en" sz="1200">
                <a:ea typeface="Roboto"/>
              </a:rPr>
              <a:t> </a:t>
            </a:r>
            <a:r>
              <a:rPr lang="en" sz="1200" err="1">
                <a:ea typeface="Roboto"/>
              </a:rPr>
              <a:t>synchroniser</a:t>
            </a:r>
            <a:r>
              <a:rPr lang="en" sz="1200">
                <a:ea typeface="Roboto"/>
              </a:rPr>
              <a:t> les </a:t>
            </a:r>
            <a:r>
              <a:rPr lang="en" sz="1200" err="1">
                <a:ea typeface="Roboto"/>
              </a:rPr>
              <a:t>réponses</a:t>
            </a:r>
            <a:r>
              <a:rPr lang="en" sz="1200">
                <a:ea typeface="Roboto"/>
              </a:rPr>
              <a:t> </a:t>
            </a:r>
            <a:r>
              <a:rPr lang="en" sz="1200" err="1">
                <a:ea typeface="Roboto"/>
              </a:rPr>
              <a:t>récoltées</a:t>
            </a:r>
            <a:r>
              <a:rPr lang="en" sz="1200">
                <a:ea typeface="Roboto"/>
              </a:rPr>
              <a:t> </a:t>
            </a:r>
            <a:r>
              <a:rPr lang="en" sz="1200" err="1">
                <a:ea typeface="Roboto"/>
              </a:rPr>
              <a:t>en</a:t>
            </a:r>
            <a:r>
              <a:rPr lang="en" sz="1200">
                <a:ea typeface="Roboto"/>
              </a:rPr>
              <a:t> offline et </a:t>
            </a:r>
            <a:r>
              <a:rPr lang="en" sz="1200" err="1">
                <a:ea typeface="Roboto"/>
              </a:rPr>
              <a:t>voir</a:t>
            </a:r>
            <a:r>
              <a:rPr lang="en" sz="1200">
                <a:ea typeface="Roboto"/>
              </a:rPr>
              <a:t> des </a:t>
            </a:r>
            <a:r>
              <a:rPr lang="en" sz="1200" err="1">
                <a:ea typeface="Roboto"/>
              </a:rPr>
              <a:t>statistiques</a:t>
            </a:r>
          </a:p>
        </p:txBody>
      </p:sp>
      <p:sp>
        <p:nvSpPr>
          <p:cNvPr id="32" name="Google Shape;200;p19">
            <a:extLst>
              <a:ext uri="{FF2B5EF4-FFF2-40B4-BE49-F238E27FC236}">
                <a16:creationId xmlns:a16="http://schemas.microsoft.com/office/drawing/2014/main" id="{E29CAC6A-680E-1438-58C1-09A38C2D7C7A}"/>
              </a:ext>
            </a:extLst>
          </p:cNvPr>
          <p:cNvSpPr/>
          <p:nvPr/>
        </p:nvSpPr>
        <p:spPr>
          <a:xfrm>
            <a:off x="6951510" y="1463256"/>
            <a:ext cx="2118297" cy="1544400"/>
          </a:xfrm>
          <a:prstGeom prst="roundRect">
            <a:avLst>
              <a:gd name="adj" fmla="val 10604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01;p19">
            <a:extLst>
              <a:ext uri="{FF2B5EF4-FFF2-40B4-BE49-F238E27FC236}">
                <a16:creationId xmlns:a16="http://schemas.microsoft.com/office/drawing/2014/main" id="{CB5A04D7-380A-B819-37D5-071D9EDAFD1D}"/>
              </a:ext>
            </a:extLst>
          </p:cNvPr>
          <p:cNvSpPr/>
          <p:nvPr/>
        </p:nvSpPr>
        <p:spPr>
          <a:xfrm rot="10800000">
            <a:off x="7811486" y="2855228"/>
            <a:ext cx="396600" cy="4230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02;p19">
            <a:extLst>
              <a:ext uri="{FF2B5EF4-FFF2-40B4-BE49-F238E27FC236}">
                <a16:creationId xmlns:a16="http://schemas.microsoft.com/office/drawing/2014/main" id="{CBD77AAC-B064-9479-7D47-8FCF5E69656B}"/>
              </a:ext>
            </a:extLst>
          </p:cNvPr>
          <p:cNvSpPr/>
          <p:nvPr/>
        </p:nvSpPr>
        <p:spPr>
          <a:xfrm>
            <a:off x="7517719" y="1783338"/>
            <a:ext cx="993300" cy="9933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97;p19">
            <a:extLst>
              <a:ext uri="{FF2B5EF4-FFF2-40B4-BE49-F238E27FC236}">
                <a16:creationId xmlns:a16="http://schemas.microsoft.com/office/drawing/2014/main" id="{FEDA5974-D2DE-1988-16AF-1FA76ECB5B4E}"/>
              </a:ext>
            </a:extLst>
          </p:cNvPr>
          <p:cNvSpPr/>
          <p:nvPr/>
        </p:nvSpPr>
        <p:spPr>
          <a:xfrm>
            <a:off x="6956271" y="3281665"/>
            <a:ext cx="2110873" cy="1544400"/>
          </a:xfrm>
          <a:prstGeom prst="roundRect">
            <a:avLst>
              <a:gd name="adj" fmla="val 10604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40;p19">
            <a:extLst>
              <a:ext uri="{FF2B5EF4-FFF2-40B4-BE49-F238E27FC236}">
                <a16:creationId xmlns:a16="http://schemas.microsoft.com/office/drawing/2014/main" id="{8B51CC33-D195-ECB6-9E46-C4D485B44E07}"/>
              </a:ext>
            </a:extLst>
          </p:cNvPr>
          <p:cNvSpPr txBox="1"/>
          <p:nvPr/>
        </p:nvSpPr>
        <p:spPr>
          <a:xfrm>
            <a:off x="6956315" y="3336992"/>
            <a:ext cx="2114614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800">
                <a:solidFill>
                  <a:schemeClr val="dk1"/>
                </a:solidFill>
                <a:latin typeface="Fira Sans Extra Condensed SemiBold"/>
                <a:sym typeface="Fira Sans Extra Condensed SemiBold"/>
              </a:rPr>
              <a:t>RGPD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37" name="Google Shape;241;p19">
            <a:extLst>
              <a:ext uri="{FF2B5EF4-FFF2-40B4-BE49-F238E27FC236}">
                <a16:creationId xmlns:a16="http://schemas.microsoft.com/office/drawing/2014/main" id="{4BB43AA9-1547-FF17-1FCD-5B8B1F70383D}"/>
              </a:ext>
            </a:extLst>
          </p:cNvPr>
          <p:cNvSpPr txBox="1"/>
          <p:nvPr/>
        </p:nvSpPr>
        <p:spPr>
          <a:xfrm>
            <a:off x="6955917" y="3717304"/>
            <a:ext cx="2108111" cy="112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>
                <a:ea typeface="Roboto"/>
                <a:sym typeface="Roboto"/>
              </a:rPr>
              <a:t>Michel, </a:t>
            </a:r>
            <a:r>
              <a:rPr lang="en" sz="1200" err="1">
                <a:ea typeface="Roboto"/>
                <a:sym typeface="Roboto"/>
              </a:rPr>
              <a:t>administrateur</a:t>
            </a:r>
            <a:r>
              <a:rPr lang="en" sz="1200">
                <a:ea typeface="Roboto"/>
                <a:sym typeface="Roboto"/>
              </a:rPr>
              <a:t>, </a:t>
            </a:r>
            <a:r>
              <a:rPr lang="en" sz="1200" err="1">
                <a:ea typeface="Roboto"/>
                <a:sym typeface="Roboto"/>
              </a:rPr>
              <a:t>anonymise</a:t>
            </a:r>
            <a:r>
              <a:rPr lang="en" sz="1200">
                <a:ea typeface="Roboto"/>
                <a:sym typeface="Roboto"/>
              </a:rPr>
              <a:t> les </a:t>
            </a:r>
            <a:r>
              <a:rPr lang="en" sz="1200" err="1">
                <a:ea typeface="Roboto"/>
                <a:sym typeface="Roboto"/>
              </a:rPr>
              <a:t>données</a:t>
            </a:r>
            <a:r>
              <a:rPr lang="en" sz="1200">
                <a:ea typeface="Roboto"/>
                <a:sym typeface="Roboto"/>
              </a:rPr>
              <a:t> </a:t>
            </a:r>
            <a:r>
              <a:rPr lang="en" sz="1200" err="1">
                <a:ea typeface="Roboto"/>
                <a:sym typeface="Roboto"/>
              </a:rPr>
              <a:t>datant</a:t>
            </a:r>
            <a:r>
              <a:rPr lang="en" sz="1200">
                <a:ea typeface="Roboto"/>
                <a:sym typeface="Roboto"/>
              </a:rPr>
              <a:t> de plus de 3 </a:t>
            </a:r>
            <a:r>
              <a:rPr lang="en" sz="1200" err="1">
                <a:ea typeface="Roboto"/>
                <a:sym typeface="Roboto"/>
              </a:rPr>
              <a:t>ans</a:t>
            </a:r>
            <a:r>
              <a:rPr lang="en" sz="1200">
                <a:ea typeface="Roboto"/>
                <a:sym typeface="Roboto"/>
              </a:rPr>
              <a:t> et </a:t>
            </a:r>
            <a:r>
              <a:rPr lang="en" sz="1200" err="1">
                <a:ea typeface="Roboto"/>
                <a:sym typeface="Roboto"/>
              </a:rPr>
              <a:t>exporte</a:t>
            </a:r>
            <a:r>
              <a:rPr lang="en" sz="1200">
                <a:ea typeface="Roboto"/>
                <a:sym typeface="Roboto"/>
              </a:rPr>
              <a:t> les données en excel </a:t>
            </a:r>
            <a:endParaRPr lang="en-US">
              <a:ea typeface="Roboto"/>
            </a:endParaRPr>
          </a:p>
        </p:txBody>
      </p:sp>
      <p:pic>
        <p:nvPicPr>
          <p:cNvPr id="39" name="Picture 39">
            <a:extLst>
              <a:ext uri="{FF2B5EF4-FFF2-40B4-BE49-F238E27FC236}">
                <a16:creationId xmlns:a16="http://schemas.microsoft.com/office/drawing/2014/main" id="{727AFB3F-BC39-69A4-3B5D-2CAE8B04C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094" y="2016146"/>
            <a:ext cx="571500" cy="561975"/>
          </a:xfrm>
          <a:prstGeom prst="rect">
            <a:avLst/>
          </a:prstGeom>
        </p:spPr>
      </p:pic>
      <p:pic>
        <p:nvPicPr>
          <p:cNvPr id="43" name="Picture 43">
            <a:extLst>
              <a:ext uri="{FF2B5EF4-FFF2-40B4-BE49-F238E27FC236}">
                <a16:creationId xmlns:a16="http://schemas.microsoft.com/office/drawing/2014/main" id="{46D3ECA1-7748-9B96-F753-E4AC05A37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2194" y="2016146"/>
            <a:ext cx="495300" cy="561975"/>
          </a:xfrm>
          <a:prstGeom prst="rect">
            <a:avLst/>
          </a:prstGeom>
        </p:spPr>
      </p:pic>
      <p:pic>
        <p:nvPicPr>
          <p:cNvPr id="44" name="Picture 44">
            <a:extLst>
              <a:ext uri="{FF2B5EF4-FFF2-40B4-BE49-F238E27FC236}">
                <a16:creationId xmlns:a16="http://schemas.microsoft.com/office/drawing/2014/main" id="{6338AC8F-3799-F7B1-E7B4-4CEBB17C97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4091" y="1974273"/>
            <a:ext cx="514350" cy="571500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AEA0CD0-3CB1-2F63-B4CC-17A71B9A28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4" y="2228"/>
            <a:ext cx="1339770" cy="9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0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5A66C3-4C80-0951-EB49-5BA71C6E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316" y="2610"/>
            <a:ext cx="2743200" cy="1917097"/>
          </a:xfrm>
          <a:prstGeom prst="rect">
            <a:avLst/>
          </a:prstGeom>
        </p:spPr>
      </p:pic>
      <p:sp>
        <p:nvSpPr>
          <p:cNvPr id="372" name="Google Shape;372;p25"/>
          <p:cNvSpPr txBox="1">
            <a:spLocks noGrp="1"/>
          </p:cNvSpPr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Jalons clés</a:t>
            </a:r>
            <a:endParaRPr/>
          </a:p>
        </p:txBody>
      </p:sp>
      <p:graphicFrame>
        <p:nvGraphicFramePr>
          <p:cNvPr id="373" name="Google Shape;373;p25"/>
          <p:cNvGraphicFramePr/>
          <p:nvPr/>
        </p:nvGraphicFramePr>
        <p:xfrm>
          <a:off x="304800" y="1055838"/>
          <a:ext cx="8552400" cy="3914315"/>
        </p:xfrm>
        <a:graphic>
          <a:graphicData uri="http://schemas.openxmlformats.org/drawingml/2006/table">
            <a:tbl>
              <a:tblPr>
                <a:noFill/>
                <a:tableStyleId>{014D9952-CFDC-4730-A15B-88E81E8BADB1}</a:tableStyleId>
              </a:tblPr>
              <a:tblGrid>
                <a:gridCol w="53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45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102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Fev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Mar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Avr</a:t>
                      </a: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Mai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74" name="Google Shape;374;p25"/>
          <p:cNvGrpSpPr/>
          <p:nvPr/>
        </p:nvGrpSpPr>
        <p:grpSpPr>
          <a:xfrm>
            <a:off x="1908158" y="2392042"/>
            <a:ext cx="1069053" cy="833299"/>
            <a:chOff x="3511951" y="2979796"/>
            <a:chExt cx="1603500" cy="609582"/>
          </a:xfrm>
        </p:grpSpPr>
        <p:grpSp>
          <p:nvGrpSpPr>
            <p:cNvPr id="375" name="Google Shape;375;p25"/>
            <p:cNvGrpSpPr/>
            <p:nvPr/>
          </p:nvGrpSpPr>
          <p:grpSpPr>
            <a:xfrm>
              <a:off x="3511951" y="2979796"/>
              <a:ext cx="1603500" cy="609582"/>
              <a:chOff x="304800" y="2085500"/>
              <a:chExt cx="1603500" cy="371402"/>
            </a:xfrm>
          </p:grpSpPr>
          <p:sp>
            <p:nvSpPr>
              <p:cNvPr id="376" name="Google Shape;376;p25"/>
              <p:cNvSpPr/>
              <p:nvPr/>
            </p:nvSpPr>
            <p:spPr>
              <a:xfrm>
                <a:off x="304800" y="2085500"/>
                <a:ext cx="1603500" cy="3714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Concept</a:t>
                </a:r>
                <a:endParaRPr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77" name="Google Shape;377;p25"/>
              <p:cNvSpPr txBox="1"/>
              <p:nvPr/>
            </p:nvSpPr>
            <p:spPr>
              <a:xfrm>
                <a:off x="670824" y="2085502"/>
                <a:ext cx="3750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45700" anchor="b" anchorCtr="0">
                <a:noAutofit/>
              </a:bodyPr>
              <a:lstStyle/>
              <a:p>
                <a:pPr marL="4572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28/02</a:t>
                </a:r>
                <a:endParaRPr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78" name="Google Shape;378;p25"/>
              <p:cNvSpPr txBox="1"/>
              <p:nvPr/>
            </p:nvSpPr>
            <p:spPr>
              <a:xfrm>
                <a:off x="1171999" y="2085502"/>
                <a:ext cx="3351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45700" anchor="b" anchorCtr="0">
                <a:noAutofit/>
              </a:bodyPr>
              <a:lstStyle/>
              <a:p>
                <a:pPr marL="4572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07/03</a:t>
                </a:r>
                <a:endParaRPr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379" name="Google Shape;379;p25"/>
            <p:cNvCxnSpPr/>
            <p:nvPr/>
          </p:nvCxnSpPr>
          <p:spPr>
            <a:xfrm flipH="1">
              <a:off x="3705816" y="3488835"/>
              <a:ext cx="196500" cy="1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0" name="Google Shape;380;p25"/>
            <p:cNvCxnSpPr/>
            <p:nvPr/>
          </p:nvCxnSpPr>
          <p:spPr>
            <a:xfrm rot="-473825">
              <a:off x="4770270" y="3485709"/>
              <a:ext cx="187781" cy="2236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81" name="Google Shape;381;p25"/>
          <p:cNvGrpSpPr/>
          <p:nvPr/>
        </p:nvGrpSpPr>
        <p:grpSpPr>
          <a:xfrm>
            <a:off x="304800" y="2392022"/>
            <a:ext cx="1603500" cy="833299"/>
            <a:chOff x="3511951" y="2979796"/>
            <a:chExt cx="1603500" cy="609582"/>
          </a:xfrm>
        </p:grpSpPr>
        <p:grpSp>
          <p:nvGrpSpPr>
            <p:cNvPr id="382" name="Google Shape;382;p25"/>
            <p:cNvGrpSpPr/>
            <p:nvPr/>
          </p:nvGrpSpPr>
          <p:grpSpPr>
            <a:xfrm>
              <a:off x="3511951" y="2979796"/>
              <a:ext cx="1603500" cy="609582"/>
              <a:chOff x="304800" y="2085500"/>
              <a:chExt cx="1603500" cy="371402"/>
            </a:xfrm>
          </p:grpSpPr>
          <p:sp>
            <p:nvSpPr>
              <p:cNvPr id="383" name="Google Shape;383;p25"/>
              <p:cNvSpPr/>
              <p:nvPr/>
            </p:nvSpPr>
            <p:spPr>
              <a:xfrm>
                <a:off x="304800" y="2085500"/>
                <a:ext cx="1603500" cy="3714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Initiation</a:t>
                </a:r>
                <a:endParaRPr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84" name="Google Shape;384;p25"/>
              <p:cNvSpPr txBox="1"/>
              <p:nvPr/>
            </p:nvSpPr>
            <p:spPr>
              <a:xfrm>
                <a:off x="670824" y="2085502"/>
                <a:ext cx="4311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45700" anchor="b" anchorCtr="0">
                <a:noAutofit/>
              </a:bodyPr>
              <a:lstStyle/>
              <a:p>
                <a:pPr marL="4572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14/02</a:t>
                </a:r>
                <a:endParaRPr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5" name="Google Shape;385;p25"/>
              <p:cNvSpPr txBox="1"/>
              <p:nvPr/>
            </p:nvSpPr>
            <p:spPr>
              <a:xfrm>
                <a:off x="1149771" y="2085502"/>
                <a:ext cx="3573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45700" anchor="b" anchorCtr="0">
                <a:noAutofit/>
              </a:bodyPr>
              <a:lstStyle/>
              <a:p>
                <a:pPr marL="4572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28/02</a:t>
                </a:r>
                <a:endParaRPr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386" name="Google Shape;386;p25"/>
            <p:cNvCxnSpPr/>
            <p:nvPr/>
          </p:nvCxnSpPr>
          <p:spPr>
            <a:xfrm flipH="1">
              <a:off x="3705875" y="3493150"/>
              <a:ext cx="164700" cy="7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7" name="Google Shape;387;p25"/>
            <p:cNvCxnSpPr/>
            <p:nvPr/>
          </p:nvCxnSpPr>
          <p:spPr>
            <a:xfrm rot="-473825">
              <a:off x="4770270" y="3485709"/>
              <a:ext cx="187781" cy="2236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88" name="Google Shape;388;p25"/>
          <p:cNvGrpSpPr/>
          <p:nvPr/>
        </p:nvGrpSpPr>
        <p:grpSpPr>
          <a:xfrm>
            <a:off x="2977425" y="2391974"/>
            <a:ext cx="4276214" cy="833299"/>
            <a:chOff x="3511951" y="2979796"/>
            <a:chExt cx="1603500" cy="609582"/>
          </a:xfrm>
        </p:grpSpPr>
        <p:grpSp>
          <p:nvGrpSpPr>
            <p:cNvPr id="389" name="Google Shape;389;p25"/>
            <p:cNvGrpSpPr/>
            <p:nvPr/>
          </p:nvGrpSpPr>
          <p:grpSpPr>
            <a:xfrm>
              <a:off x="3511951" y="2979796"/>
              <a:ext cx="1603500" cy="609582"/>
              <a:chOff x="304800" y="2085500"/>
              <a:chExt cx="1603500" cy="371402"/>
            </a:xfrm>
          </p:grpSpPr>
          <p:sp>
            <p:nvSpPr>
              <p:cNvPr id="390" name="Google Shape;390;p25"/>
              <p:cNvSpPr/>
              <p:nvPr/>
            </p:nvSpPr>
            <p:spPr>
              <a:xfrm>
                <a:off x="304800" y="2085500"/>
                <a:ext cx="1603500" cy="3714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Réalisation</a:t>
                </a:r>
                <a:endParaRPr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91" name="Google Shape;391;p25"/>
              <p:cNvSpPr txBox="1"/>
              <p:nvPr/>
            </p:nvSpPr>
            <p:spPr>
              <a:xfrm>
                <a:off x="670824" y="2085502"/>
                <a:ext cx="3750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45700" anchor="b" anchorCtr="0">
                <a:noAutofit/>
              </a:bodyPr>
              <a:lstStyle/>
              <a:p>
                <a:pPr marL="4572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07/03</a:t>
                </a:r>
                <a:endParaRPr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92" name="Google Shape;392;p25"/>
              <p:cNvSpPr txBox="1"/>
              <p:nvPr/>
            </p:nvSpPr>
            <p:spPr>
              <a:xfrm>
                <a:off x="1171999" y="2085502"/>
                <a:ext cx="3351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45700" anchor="b" anchorCtr="0">
                <a:noAutofit/>
              </a:bodyPr>
              <a:lstStyle/>
              <a:p>
                <a:pPr marL="4572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02/05</a:t>
                </a:r>
                <a:endParaRPr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393" name="Google Shape;393;p25"/>
            <p:cNvCxnSpPr/>
            <p:nvPr/>
          </p:nvCxnSpPr>
          <p:spPr>
            <a:xfrm flipH="1">
              <a:off x="3705875" y="3493150"/>
              <a:ext cx="164700" cy="7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4" name="Google Shape;394;p25"/>
            <p:cNvCxnSpPr/>
            <p:nvPr/>
          </p:nvCxnSpPr>
          <p:spPr>
            <a:xfrm rot="-473825">
              <a:off x="4770270" y="3485709"/>
              <a:ext cx="187781" cy="2236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95" name="Google Shape;395;p25"/>
          <p:cNvGrpSpPr/>
          <p:nvPr/>
        </p:nvGrpSpPr>
        <p:grpSpPr>
          <a:xfrm>
            <a:off x="7253449" y="2391913"/>
            <a:ext cx="534447" cy="833288"/>
            <a:chOff x="304800" y="2085500"/>
            <a:chExt cx="1603500" cy="371407"/>
          </a:xfrm>
        </p:grpSpPr>
        <p:sp>
          <p:nvSpPr>
            <p:cNvPr id="396" name="Google Shape;396;p25"/>
            <p:cNvSpPr/>
            <p:nvPr/>
          </p:nvSpPr>
          <p:spPr>
            <a:xfrm>
              <a:off x="304800" y="2085500"/>
              <a:ext cx="1603500" cy="37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T&amp;D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7" name="Google Shape;397;p25"/>
            <p:cNvSpPr txBox="1"/>
            <p:nvPr/>
          </p:nvSpPr>
          <p:spPr>
            <a:xfrm>
              <a:off x="442224" y="2085507"/>
              <a:ext cx="6120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45700" anchor="b" anchorCtr="0">
              <a:noAutofit/>
            </a:bodyPr>
            <a:lstStyle/>
            <a:p>
              <a:pPr marL="4572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02/05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8" name="Google Shape;398;p25"/>
            <p:cNvSpPr txBox="1"/>
            <p:nvPr/>
          </p:nvSpPr>
          <p:spPr>
            <a:xfrm>
              <a:off x="1123798" y="2085507"/>
              <a:ext cx="6120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45700" anchor="b" anchorCtr="0">
              <a:noAutofit/>
            </a:bodyPr>
            <a:lstStyle/>
            <a:p>
              <a:pPr marL="4572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09/05-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9" name="Google Shape;399;p25"/>
          <p:cNvGrpSpPr/>
          <p:nvPr/>
        </p:nvGrpSpPr>
        <p:grpSpPr>
          <a:xfrm>
            <a:off x="1373852" y="3686955"/>
            <a:ext cx="534459" cy="833301"/>
            <a:chOff x="304774" y="2085493"/>
            <a:chExt cx="1603536" cy="371446"/>
          </a:xfrm>
        </p:grpSpPr>
        <p:sp>
          <p:nvSpPr>
            <p:cNvPr id="400" name="Google Shape;400;p25"/>
            <p:cNvSpPr/>
            <p:nvPr/>
          </p:nvSpPr>
          <p:spPr>
            <a:xfrm>
              <a:off x="304810" y="2085493"/>
              <a:ext cx="1603500" cy="3714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1" name="Google Shape;401;p25"/>
            <p:cNvSpPr txBox="1"/>
            <p:nvPr/>
          </p:nvSpPr>
          <p:spPr>
            <a:xfrm>
              <a:off x="304774" y="2275739"/>
              <a:ext cx="1603500" cy="1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45700" anchor="b" anchorCtr="0">
              <a:noAutofit/>
            </a:bodyPr>
            <a:lstStyle/>
            <a:p>
              <a:pPr marL="4572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17/02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2" name="Google Shape;402;p25"/>
          <p:cNvGrpSpPr/>
          <p:nvPr/>
        </p:nvGrpSpPr>
        <p:grpSpPr>
          <a:xfrm>
            <a:off x="2977433" y="3686996"/>
            <a:ext cx="1069053" cy="833299"/>
            <a:chOff x="3511951" y="2979796"/>
            <a:chExt cx="1603500" cy="609582"/>
          </a:xfrm>
        </p:grpSpPr>
        <p:grpSp>
          <p:nvGrpSpPr>
            <p:cNvPr id="403" name="Google Shape;403;p25"/>
            <p:cNvGrpSpPr/>
            <p:nvPr/>
          </p:nvGrpSpPr>
          <p:grpSpPr>
            <a:xfrm>
              <a:off x="3511951" y="2979796"/>
              <a:ext cx="1603500" cy="609582"/>
              <a:chOff x="304800" y="2085500"/>
              <a:chExt cx="1603500" cy="371402"/>
            </a:xfrm>
          </p:grpSpPr>
          <p:sp>
            <p:nvSpPr>
              <p:cNvPr id="404" name="Google Shape;404;p25"/>
              <p:cNvSpPr/>
              <p:nvPr/>
            </p:nvSpPr>
            <p:spPr>
              <a:xfrm>
                <a:off x="304800" y="2085500"/>
                <a:ext cx="1603500" cy="3714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Sprint 1</a:t>
                </a:r>
                <a:endParaRPr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05" name="Google Shape;405;p25"/>
              <p:cNvSpPr txBox="1"/>
              <p:nvPr/>
            </p:nvSpPr>
            <p:spPr>
              <a:xfrm>
                <a:off x="670824" y="2085502"/>
                <a:ext cx="3750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45700" anchor="b" anchorCtr="0">
                <a:noAutofit/>
              </a:bodyPr>
              <a:lstStyle/>
              <a:p>
                <a:pPr marL="4572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07/03</a:t>
                </a:r>
                <a:endParaRPr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6" name="Google Shape;406;p25"/>
              <p:cNvSpPr txBox="1"/>
              <p:nvPr/>
            </p:nvSpPr>
            <p:spPr>
              <a:xfrm>
                <a:off x="1171999" y="2085502"/>
                <a:ext cx="3351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45700" anchor="b" anchorCtr="0">
                <a:noAutofit/>
              </a:bodyPr>
              <a:lstStyle/>
              <a:p>
                <a:pPr marL="4572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21/03</a:t>
                </a:r>
                <a:endParaRPr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407" name="Google Shape;407;p25"/>
            <p:cNvCxnSpPr/>
            <p:nvPr/>
          </p:nvCxnSpPr>
          <p:spPr>
            <a:xfrm flipH="1">
              <a:off x="3705816" y="3488835"/>
              <a:ext cx="196500" cy="1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8" name="Google Shape;408;p25"/>
            <p:cNvCxnSpPr/>
            <p:nvPr/>
          </p:nvCxnSpPr>
          <p:spPr>
            <a:xfrm rot="-473825">
              <a:off x="4770270" y="3485709"/>
              <a:ext cx="187781" cy="2236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09" name="Google Shape;409;p25"/>
          <p:cNvGrpSpPr/>
          <p:nvPr/>
        </p:nvGrpSpPr>
        <p:grpSpPr>
          <a:xfrm>
            <a:off x="4039249" y="3686946"/>
            <a:ext cx="2146945" cy="833299"/>
            <a:chOff x="3511951" y="2979796"/>
            <a:chExt cx="1603500" cy="609582"/>
          </a:xfrm>
        </p:grpSpPr>
        <p:grpSp>
          <p:nvGrpSpPr>
            <p:cNvPr id="410" name="Google Shape;410;p25"/>
            <p:cNvGrpSpPr/>
            <p:nvPr/>
          </p:nvGrpSpPr>
          <p:grpSpPr>
            <a:xfrm>
              <a:off x="3511951" y="2979796"/>
              <a:ext cx="1603500" cy="609582"/>
              <a:chOff x="304800" y="2085500"/>
              <a:chExt cx="1603500" cy="371402"/>
            </a:xfrm>
          </p:grpSpPr>
          <p:sp>
            <p:nvSpPr>
              <p:cNvPr id="411" name="Google Shape;411;p25"/>
              <p:cNvSpPr/>
              <p:nvPr/>
            </p:nvSpPr>
            <p:spPr>
              <a:xfrm>
                <a:off x="304800" y="2085500"/>
                <a:ext cx="1603500" cy="3714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Sprint 2</a:t>
                </a:r>
                <a:endParaRPr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12" name="Google Shape;412;p25"/>
              <p:cNvSpPr txBox="1"/>
              <p:nvPr/>
            </p:nvSpPr>
            <p:spPr>
              <a:xfrm>
                <a:off x="670824" y="2085502"/>
                <a:ext cx="3750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45700" anchor="b" anchorCtr="0">
                <a:noAutofit/>
              </a:bodyPr>
              <a:lstStyle/>
              <a:p>
                <a:pPr marL="4572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21/03</a:t>
                </a:r>
                <a:endParaRPr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13" name="Google Shape;413;p25"/>
              <p:cNvSpPr txBox="1"/>
              <p:nvPr/>
            </p:nvSpPr>
            <p:spPr>
              <a:xfrm>
                <a:off x="1171999" y="2085502"/>
                <a:ext cx="3351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45700" anchor="b" anchorCtr="0">
                <a:noAutofit/>
              </a:bodyPr>
              <a:lstStyle/>
              <a:p>
                <a:pPr marL="4572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18/04</a:t>
                </a:r>
                <a:endParaRPr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414" name="Google Shape;414;p25"/>
            <p:cNvCxnSpPr/>
            <p:nvPr/>
          </p:nvCxnSpPr>
          <p:spPr>
            <a:xfrm flipH="1">
              <a:off x="3705816" y="3488835"/>
              <a:ext cx="196500" cy="1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5" name="Google Shape;415;p25"/>
            <p:cNvCxnSpPr/>
            <p:nvPr/>
          </p:nvCxnSpPr>
          <p:spPr>
            <a:xfrm rot="-473825">
              <a:off x="4770270" y="3485709"/>
              <a:ext cx="187781" cy="2236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16" name="Google Shape;416;p25"/>
          <p:cNvGrpSpPr/>
          <p:nvPr/>
        </p:nvGrpSpPr>
        <p:grpSpPr>
          <a:xfrm>
            <a:off x="6184583" y="3686942"/>
            <a:ext cx="1069053" cy="833299"/>
            <a:chOff x="3511951" y="2979796"/>
            <a:chExt cx="1603500" cy="609582"/>
          </a:xfrm>
        </p:grpSpPr>
        <p:grpSp>
          <p:nvGrpSpPr>
            <p:cNvPr id="417" name="Google Shape;417;p25"/>
            <p:cNvGrpSpPr/>
            <p:nvPr/>
          </p:nvGrpSpPr>
          <p:grpSpPr>
            <a:xfrm>
              <a:off x="3511951" y="2979796"/>
              <a:ext cx="1603500" cy="609582"/>
              <a:chOff x="304800" y="2085500"/>
              <a:chExt cx="1603500" cy="371402"/>
            </a:xfrm>
          </p:grpSpPr>
          <p:sp>
            <p:nvSpPr>
              <p:cNvPr id="418" name="Google Shape;418;p25"/>
              <p:cNvSpPr/>
              <p:nvPr/>
            </p:nvSpPr>
            <p:spPr>
              <a:xfrm>
                <a:off x="304800" y="2085500"/>
                <a:ext cx="1603500" cy="3714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Sprint 3</a:t>
                </a:r>
                <a:endParaRPr sz="18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19" name="Google Shape;419;p25"/>
              <p:cNvSpPr txBox="1"/>
              <p:nvPr/>
            </p:nvSpPr>
            <p:spPr>
              <a:xfrm>
                <a:off x="670824" y="2085502"/>
                <a:ext cx="3750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45700" anchor="b" anchorCtr="0">
                <a:noAutofit/>
              </a:bodyPr>
              <a:lstStyle/>
              <a:p>
                <a:pPr marL="4572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18/04</a:t>
                </a:r>
                <a:endParaRPr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0" name="Google Shape;420;p25"/>
              <p:cNvSpPr txBox="1"/>
              <p:nvPr/>
            </p:nvSpPr>
            <p:spPr>
              <a:xfrm>
                <a:off x="1171999" y="2085502"/>
                <a:ext cx="3351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45700" anchor="b" anchorCtr="0">
                <a:noAutofit/>
              </a:bodyPr>
              <a:lstStyle/>
              <a:p>
                <a:pPr marL="4572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02/05</a:t>
                </a:r>
                <a:endParaRPr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421" name="Google Shape;421;p25"/>
            <p:cNvCxnSpPr/>
            <p:nvPr/>
          </p:nvCxnSpPr>
          <p:spPr>
            <a:xfrm flipH="1">
              <a:off x="3705816" y="3488835"/>
              <a:ext cx="196500" cy="1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2" name="Google Shape;422;p25"/>
            <p:cNvCxnSpPr/>
            <p:nvPr/>
          </p:nvCxnSpPr>
          <p:spPr>
            <a:xfrm rot="-473825">
              <a:off x="4770270" y="3485709"/>
              <a:ext cx="187781" cy="2236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23" name="Google Shape;423;p25"/>
          <p:cNvGrpSpPr/>
          <p:nvPr/>
        </p:nvGrpSpPr>
        <p:grpSpPr>
          <a:xfrm>
            <a:off x="7787902" y="3687007"/>
            <a:ext cx="534459" cy="833301"/>
            <a:chOff x="304774" y="2085493"/>
            <a:chExt cx="1603536" cy="371446"/>
          </a:xfrm>
        </p:grpSpPr>
        <p:sp>
          <p:nvSpPr>
            <p:cNvPr id="424" name="Google Shape;424;p25"/>
            <p:cNvSpPr/>
            <p:nvPr/>
          </p:nvSpPr>
          <p:spPr>
            <a:xfrm>
              <a:off x="304810" y="2085493"/>
              <a:ext cx="1603500" cy="3714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Fin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25" name="Google Shape;425;p25"/>
            <p:cNvSpPr txBox="1"/>
            <p:nvPr/>
          </p:nvSpPr>
          <p:spPr>
            <a:xfrm>
              <a:off x="304774" y="2275739"/>
              <a:ext cx="1603500" cy="1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45700" anchor="b" anchorCtr="0">
              <a:noAutofit/>
            </a:bodyPr>
            <a:lstStyle/>
            <a:p>
              <a:pPr marL="4572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16/05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6" name="Google Shape;426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A0C82CA7-FEBF-7450-165E-D31292AE8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" y="2228"/>
            <a:ext cx="1339770" cy="9287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E8FF0310-4419-B3EB-640B-F044B4387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316" y="2610"/>
            <a:ext cx="2743200" cy="1917097"/>
          </a:xfrm>
          <a:prstGeom prst="rect">
            <a:avLst/>
          </a:prstGeom>
        </p:spPr>
      </p:pic>
      <p:sp>
        <p:nvSpPr>
          <p:cNvPr id="438" name="Google Shape;438;p27"/>
          <p:cNvSpPr txBox="1">
            <a:spLocks noGrp="1"/>
          </p:cNvSpPr>
          <p:nvPr>
            <p:ph type="title"/>
          </p:nvPr>
        </p:nvSpPr>
        <p:spPr>
          <a:xfrm>
            <a:off x="457200" y="1975200"/>
            <a:ext cx="8229600" cy="11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Merci pour votre écoute</a:t>
            </a:r>
            <a:endParaRPr sz="6000"/>
          </a:p>
        </p:txBody>
      </p:sp>
      <p:sp>
        <p:nvSpPr>
          <p:cNvPr id="439" name="Google Shape;439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F1A49363-6375-44AA-7788-7934A86AB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" y="2228"/>
            <a:ext cx="1339770" cy="9287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gile Project Management Infographics by Slidesgo">
  <a:themeElements>
    <a:clrScheme name="Simple Light">
      <a:dk1>
        <a:srgbClr val="000000"/>
      </a:dk1>
      <a:lt1>
        <a:srgbClr val="FFFFFF"/>
      </a:lt1>
      <a:dk2>
        <a:srgbClr val="797D62"/>
      </a:dk2>
      <a:lt2>
        <a:srgbClr val="9B9B7A"/>
      </a:lt2>
      <a:accent1>
        <a:srgbClr val="D9AE94"/>
      </a:accent1>
      <a:accent2>
        <a:srgbClr val="F1DCA7"/>
      </a:accent2>
      <a:accent3>
        <a:srgbClr val="FFCB69"/>
      </a:accent3>
      <a:accent4>
        <a:srgbClr val="D08C60"/>
      </a:accent4>
      <a:accent5>
        <a:srgbClr val="997B66"/>
      </a:accent5>
      <a:accent6>
        <a:srgbClr val="EEEEE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ile Project Management Infographics by Slidesgo">
  <a:themeElements>
    <a:clrScheme name="Simple Light">
      <a:dk1>
        <a:srgbClr val="000000"/>
      </a:dk1>
      <a:lt1>
        <a:srgbClr val="FFFFFF"/>
      </a:lt1>
      <a:dk2>
        <a:srgbClr val="797D62"/>
      </a:dk2>
      <a:lt2>
        <a:srgbClr val="9B9B7A"/>
      </a:lt2>
      <a:accent1>
        <a:srgbClr val="D9AE94"/>
      </a:accent1>
      <a:accent2>
        <a:srgbClr val="F1DCA7"/>
      </a:accent2>
      <a:accent3>
        <a:srgbClr val="FFCB69"/>
      </a:accent3>
      <a:accent4>
        <a:srgbClr val="D08C60"/>
      </a:accent4>
      <a:accent5>
        <a:srgbClr val="997B66"/>
      </a:accent5>
      <a:accent6>
        <a:srgbClr val="EEEEE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432FC6214DA4995C52C3C5772EB92" ma:contentTypeVersion="2" ma:contentTypeDescription="Create a new document." ma:contentTypeScope="" ma:versionID="b5063fc22e2d68ffafd8359e8f0e9ed5">
  <xsd:schema xmlns:xsd="http://www.w3.org/2001/XMLSchema" xmlns:xs="http://www.w3.org/2001/XMLSchema" xmlns:p="http://schemas.microsoft.com/office/2006/metadata/properties" xmlns:ns2="f7b0d0f2-a730-408e-8f50-7b49cb4e6144" targetNamespace="http://schemas.microsoft.com/office/2006/metadata/properties" ma:root="true" ma:fieldsID="53d3afb742b210024f3e6594fd61df35" ns2:_="">
    <xsd:import namespace="f7b0d0f2-a730-408e-8f50-7b49cb4e61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b0d0f2-a730-408e-8f50-7b49cb4e61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3B874B-3118-46A5-8359-98BE265E60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241F60-EE00-4BC2-8B7E-1788FC4A82E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031CFBF-AA4D-422C-AF1F-AFD93093432B}">
  <ds:schemaRefs>
    <ds:schemaRef ds:uri="f7b0d0f2-a730-408e-8f50-7b49cb4e614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Agile Project Management Infographics by Slidesgo</vt:lpstr>
      <vt:lpstr>Agile Project Management Infographics by Slidesgo</vt:lpstr>
      <vt:lpstr>Projet Final Analyse et Gestion de Projet</vt:lpstr>
      <vt:lpstr>Table des matières</vt:lpstr>
      <vt:lpstr>Demandes &amp; Contraintes</vt:lpstr>
      <vt:lpstr>Réalisation</vt:lpstr>
      <vt:lpstr>4. Démonstration</vt:lpstr>
      <vt:lpstr>Persona</vt:lpstr>
      <vt:lpstr>Scénarios</vt:lpstr>
      <vt:lpstr>Jalons clés</vt:lpstr>
      <vt:lpstr>Merci pour votre écoute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Charter Analyse et Gestion de Projet</dc:title>
  <cp:revision>1</cp:revision>
  <dcterms:modified xsi:type="dcterms:W3CDTF">2023-05-16T13:15:00Z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0x010100EB2432FC6214DA4995C52C3C5772EB92</vt:lpwstr>
  </property>
</Properties>
</file>