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5DE1FA-E560-5E99-83FE-6B7A66B21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FE42EAC-D6F2-B7D3-59DB-B4EF1C2E8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65273-C9EF-27FF-2446-547EE9493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B0D66C-370D-24E1-531C-8039C946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C5856C-B520-35E7-7731-5E90CA08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283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5BA839-ECEF-CB69-88B9-7B5E9ED32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F5D3DE-19C9-F887-49BC-29CD98B75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715F76-7DC6-899E-DF1D-A6BB8383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0176A46-17FC-B284-F9D7-DD67EC26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2750B3-65B4-8D93-C320-2EC6E6B66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118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5BC81FA-79E8-B9AF-EF9B-FC46C2F12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AF46B2B-48FF-7765-06CF-DC413FC9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8E517-056F-7A99-91A2-4464A58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CCD4E-1163-0F63-3A90-5467FD492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FC847D-B03D-480C-AB93-A9E41171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4553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54BAA-E315-61E7-C7BB-080FD0866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A5591B-C4F9-C19A-68A5-388AD344A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349E0-7943-BD41-4BAB-549E98C93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CE6E1F3-960A-49B4-5E10-5FAD213A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A64258-6376-C977-A71E-F634C5E14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524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517CA8-BC92-24B5-146C-868A453D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80E7B7-33FD-055E-E4AB-1CFCA742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93AC85-8DD0-B808-91A6-ADB27B4E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FB73DE-B64C-ABDD-8950-57EEA252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23E3FA-072E-7D25-3D6F-44690FC8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87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73584F-E1A5-E1D8-C35B-8169058CD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C5F5755-F9FA-9AB2-183C-EDE0899AF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3BEFC6-7124-A0C4-436C-A0EBDC1E3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C6029D-2641-B80E-0CF8-A5419F01E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A33E09C-5DBF-7C53-5BD6-2630DE9C9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4262A5E-B2FF-452D-02D7-25E292437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844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2E34A-14FB-3C68-01FD-686D7FF2A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A9ACE4-1137-1941-4BDF-DC1E79415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BE56FA-674B-E991-B248-77D7FBE6C4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3B01A6-AEB2-D13E-A047-312C8639ED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C67D35A-4ADD-EB8E-9451-A652FEBB4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D39B0A-E875-AAC7-30A3-F3955C7CC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637C2F8-ED1D-B16E-E7CB-9296B9EE6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7E918D-9CDC-F4B1-AF54-1CCA34E66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204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ABEF7F-0EFD-E824-E7B3-D38E63C51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8AA2EA-64F9-EB4E-9B1B-9E7D26BD8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3BF8F2-285A-5DE1-2209-9E705A83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2B664A-578B-678D-3579-1E4071E2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2388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3841FAB-6F38-EC09-93C8-0AF07B4A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100F60-E0CE-CEAE-0904-FF6ACF45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53CC49-D3E0-3514-F934-7D967936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4551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55EFB1-DCA9-74BB-944D-6CC209AA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776A12-26C4-C3CB-8984-0D8657DA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1BF4DD-714B-5DDA-D37C-599C5E5CC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BBEEF34-BDAA-D9B6-559B-6B716F0D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8069F1-8EA7-2C49-FA3C-CB78956C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509552-6242-DAFC-B827-70A11304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3595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C6C697-7260-E8D7-C5D8-EC81169E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22CBE0-65C2-F44D-7368-12A8E93BD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E383759-3DA1-D439-B1D4-E32EEED7C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FE3D361-49DF-AD5F-5D6A-CABE7A04D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4BEA4A-5759-3B7A-DB20-9C672495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F7E959D-B9E0-011D-B412-561C036C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93746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1732421-471F-DA59-6826-975358EEE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9EE77B1-F0E7-2E06-5EAB-1FE31D707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C04EB-CCB8-503B-C696-A2E2DE150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01DE-5D1E-45FD-AA8C-0B7321D42AB2}" type="datetimeFigureOut">
              <a:rPr lang="fr-BE" smtClean="0"/>
              <a:t>15-02-23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34C988-5DED-B712-8104-E62D6D8069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0CFF5B-FB71-47FA-FC7C-6989932B18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AEFEEA-5370-4DF0-8827-62E9DB24626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8492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Rectangle 103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5 Most Amazing Computer Vision Techniques to Learn">
            <a:extLst>
              <a:ext uri="{FF2B5EF4-FFF2-40B4-BE49-F238E27FC236}">
                <a16:creationId xmlns:a16="http://schemas.microsoft.com/office/drawing/2014/main" id="{2D027C13-2870-EBDD-8847-F607D1FA3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2" b="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re 3">
            <a:extLst>
              <a:ext uri="{FF2B5EF4-FFF2-40B4-BE49-F238E27FC236}">
                <a16:creationId xmlns:a16="http://schemas.microsoft.com/office/drawing/2014/main" id="{429256AA-829C-2BEF-4E37-0AB0CAD38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Projet Charter </a:t>
            </a:r>
            <a:endParaRPr lang="fr-BE">
              <a:solidFill>
                <a:srgbClr val="FFFFFF"/>
              </a:solidFill>
            </a:endParaRP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37B2A19F-C5FA-8FF1-7873-8D4FB47AFB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Année 2022/2023</a:t>
            </a:r>
            <a:endParaRPr lang="fr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287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F40F483-2008-4A79-B173-4A9DA0AC3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0446FEB-8296-4C58-A416-FE66BF9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2164" y="-1"/>
            <a:ext cx="759618" cy="6858000"/>
          </a:xfrm>
          <a:custGeom>
            <a:avLst/>
            <a:gdLst>
              <a:gd name="connsiteX0" fmla="*/ 666 w 759618"/>
              <a:gd name="connsiteY0" fmla="*/ 0 h 6858000"/>
              <a:gd name="connsiteX1" fmla="*/ 759618 w 759618"/>
              <a:gd name="connsiteY1" fmla="*/ 0 h 6858000"/>
              <a:gd name="connsiteX2" fmla="*/ 759618 w 759618"/>
              <a:gd name="connsiteY2" fmla="*/ 1613808 h 6858000"/>
              <a:gd name="connsiteX3" fmla="*/ 759618 w 759618"/>
              <a:gd name="connsiteY3" fmla="*/ 2003729 h 6858000"/>
              <a:gd name="connsiteX4" fmla="*/ 759618 w 759618"/>
              <a:gd name="connsiteY4" fmla="*/ 6858000 h 6858000"/>
              <a:gd name="connsiteX5" fmla="*/ 0 w 759618"/>
              <a:gd name="connsiteY5" fmla="*/ 6391227 h 6858000"/>
              <a:gd name="connsiteX6" fmla="*/ 0 w 759618"/>
              <a:gd name="connsiteY6" fmla="*/ 1147035 h 6858000"/>
              <a:gd name="connsiteX7" fmla="*/ 666 w 759618"/>
              <a:gd name="connsiteY7" fmla="*/ 1147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618" h="6858000">
                <a:moveTo>
                  <a:pt x="666" y="0"/>
                </a:moveTo>
                <a:lnTo>
                  <a:pt x="759618" y="0"/>
                </a:lnTo>
                <a:lnTo>
                  <a:pt x="759618" y="1613808"/>
                </a:lnTo>
                <a:lnTo>
                  <a:pt x="759618" y="2003729"/>
                </a:lnTo>
                <a:lnTo>
                  <a:pt x="759618" y="6858000"/>
                </a:lnTo>
                <a:lnTo>
                  <a:pt x="0" y="6391227"/>
                </a:lnTo>
                <a:lnTo>
                  <a:pt x="0" y="1147035"/>
                </a:lnTo>
                <a:lnTo>
                  <a:pt x="666" y="11474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reeform 7">
            <a:extLst>
              <a:ext uri="{FF2B5EF4-FFF2-40B4-BE49-F238E27FC236}">
                <a16:creationId xmlns:a16="http://schemas.microsoft.com/office/drawing/2014/main" id="{B14F32D1-131A-4E26-9F16-AF1A8F488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879652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1ABC2BC2-F576-4967-9EDA-93DBDDD8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34682" cy="6141008"/>
          </a:xfrm>
          <a:custGeom>
            <a:avLst/>
            <a:gdLst>
              <a:gd name="connsiteX0" fmla="*/ 0 w 4634682"/>
              <a:gd name="connsiteY0" fmla="*/ 0 h 6141008"/>
              <a:gd name="connsiteX1" fmla="*/ 4634682 w 4634682"/>
              <a:gd name="connsiteY1" fmla="*/ 0 h 6141008"/>
              <a:gd name="connsiteX2" fmla="*/ 4634682 w 4634682"/>
              <a:gd name="connsiteY2" fmla="*/ 6141008 h 6141008"/>
              <a:gd name="connsiteX3" fmla="*/ 0 w 4634682"/>
              <a:gd name="connsiteY3" fmla="*/ 6141008 h 614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6141008">
                <a:moveTo>
                  <a:pt x="0" y="0"/>
                </a:moveTo>
                <a:lnTo>
                  <a:pt x="4634682" y="0"/>
                </a:lnTo>
                <a:lnTo>
                  <a:pt x="4634682" y="6141008"/>
                </a:lnTo>
                <a:lnTo>
                  <a:pt x="0" y="6141008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Graphic 19" descr="Pied de page">
            <a:extLst>
              <a:ext uri="{FF2B5EF4-FFF2-40B4-BE49-F238E27FC236}">
                <a16:creationId xmlns:a16="http://schemas.microsoft.com/office/drawing/2014/main" id="{6560F694-76DA-C818-72BD-B41EFBB92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40" y="1309599"/>
            <a:ext cx="3816084" cy="3816084"/>
          </a:xfrm>
          <a:prstGeom prst="rect">
            <a:avLst/>
          </a:prstGeom>
        </p:spPr>
      </p:pic>
      <p:sp>
        <p:nvSpPr>
          <p:cNvPr id="31" name="Rectangle 8">
            <a:extLst>
              <a:ext uri="{FF2B5EF4-FFF2-40B4-BE49-F238E27FC236}">
                <a16:creationId xmlns:a16="http://schemas.microsoft.com/office/drawing/2014/main" id="{C1ED7A15-93F4-4241-81AA-1F6EDAE9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"/>
            <a:ext cx="728717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1B9A67-36BD-408B-BD2F-FA3F6C0AB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841" y="643465"/>
            <a:ext cx="5840770" cy="1693571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Besoins</a:t>
            </a:r>
            <a:endParaRPr lang="fr-BE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6CD7E3-280E-A10C-DC60-CAEBA8A47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840" y="2435267"/>
            <a:ext cx="5840770" cy="3080459"/>
          </a:xfrm>
        </p:spPr>
        <p:txBody>
          <a:bodyPr anchor="t">
            <a:normAutofit/>
          </a:bodyPr>
          <a:lstStyle/>
          <a:p>
            <a:endParaRPr lang="fr-BE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664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40F483-2008-4A79-B173-4A9DA0AC3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446FEB-8296-4C58-A416-FE66BF9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2164" y="-1"/>
            <a:ext cx="759618" cy="6858000"/>
          </a:xfrm>
          <a:custGeom>
            <a:avLst/>
            <a:gdLst>
              <a:gd name="connsiteX0" fmla="*/ 666 w 759618"/>
              <a:gd name="connsiteY0" fmla="*/ 0 h 6858000"/>
              <a:gd name="connsiteX1" fmla="*/ 759618 w 759618"/>
              <a:gd name="connsiteY1" fmla="*/ 0 h 6858000"/>
              <a:gd name="connsiteX2" fmla="*/ 759618 w 759618"/>
              <a:gd name="connsiteY2" fmla="*/ 1613808 h 6858000"/>
              <a:gd name="connsiteX3" fmla="*/ 759618 w 759618"/>
              <a:gd name="connsiteY3" fmla="*/ 2003729 h 6858000"/>
              <a:gd name="connsiteX4" fmla="*/ 759618 w 759618"/>
              <a:gd name="connsiteY4" fmla="*/ 6858000 h 6858000"/>
              <a:gd name="connsiteX5" fmla="*/ 0 w 759618"/>
              <a:gd name="connsiteY5" fmla="*/ 6391227 h 6858000"/>
              <a:gd name="connsiteX6" fmla="*/ 0 w 759618"/>
              <a:gd name="connsiteY6" fmla="*/ 1147035 h 6858000"/>
              <a:gd name="connsiteX7" fmla="*/ 666 w 759618"/>
              <a:gd name="connsiteY7" fmla="*/ 1147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618" h="6858000">
                <a:moveTo>
                  <a:pt x="666" y="0"/>
                </a:moveTo>
                <a:lnTo>
                  <a:pt x="759618" y="0"/>
                </a:lnTo>
                <a:lnTo>
                  <a:pt x="759618" y="1613808"/>
                </a:lnTo>
                <a:lnTo>
                  <a:pt x="759618" y="2003729"/>
                </a:lnTo>
                <a:lnTo>
                  <a:pt x="759618" y="6858000"/>
                </a:lnTo>
                <a:lnTo>
                  <a:pt x="0" y="6391227"/>
                </a:lnTo>
                <a:lnTo>
                  <a:pt x="0" y="1147035"/>
                </a:lnTo>
                <a:lnTo>
                  <a:pt x="666" y="11474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B14F32D1-131A-4E26-9F16-AF1A8F488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879652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ABC2BC2-F576-4967-9EDA-93DBDDD8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34682" cy="6141008"/>
          </a:xfrm>
          <a:custGeom>
            <a:avLst/>
            <a:gdLst>
              <a:gd name="connsiteX0" fmla="*/ 0 w 4634682"/>
              <a:gd name="connsiteY0" fmla="*/ 0 h 6141008"/>
              <a:gd name="connsiteX1" fmla="*/ 4634682 w 4634682"/>
              <a:gd name="connsiteY1" fmla="*/ 0 h 6141008"/>
              <a:gd name="connsiteX2" fmla="*/ 4634682 w 4634682"/>
              <a:gd name="connsiteY2" fmla="*/ 6141008 h 6141008"/>
              <a:gd name="connsiteX3" fmla="*/ 0 w 4634682"/>
              <a:gd name="connsiteY3" fmla="*/ 6141008 h 614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6141008">
                <a:moveTo>
                  <a:pt x="0" y="0"/>
                </a:moveTo>
                <a:lnTo>
                  <a:pt x="4634682" y="0"/>
                </a:lnTo>
                <a:lnTo>
                  <a:pt x="4634682" y="6141008"/>
                </a:lnTo>
                <a:lnTo>
                  <a:pt x="0" y="6141008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vertissement">
            <a:extLst>
              <a:ext uri="{FF2B5EF4-FFF2-40B4-BE49-F238E27FC236}">
                <a16:creationId xmlns:a16="http://schemas.microsoft.com/office/drawing/2014/main" id="{C695F97B-665D-D117-97C5-865535E57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40" y="1309599"/>
            <a:ext cx="3816084" cy="3816084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C1ED7A15-93F4-4241-81AA-1F6EDAE9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"/>
            <a:ext cx="728717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E095F8-D8D2-90A5-459E-0DCA76A95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841" y="643465"/>
            <a:ext cx="5840770" cy="1693571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Contraintes </a:t>
            </a:r>
            <a:endParaRPr lang="fr-BE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B0AABF-ED5F-A015-7040-63BB5E56D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840" y="2435267"/>
            <a:ext cx="5840770" cy="3080459"/>
          </a:xfrm>
        </p:spPr>
        <p:txBody>
          <a:bodyPr anchor="t">
            <a:normAutofit/>
          </a:bodyPr>
          <a:lstStyle/>
          <a:p>
            <a:endParaRPr lang="fr-BE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877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F40F483-2008-4A79-B173-4A9DA0AC3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0446FEB-8296-4C58-A416-FE66BF93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42164" y="-1"/>
            <a:ext cx="759618" cy="6858000"/>
          </a:xfrm>
          <a:custGeom>
            <a:avLst/>
            <a:gdLst>
              <a:gd name="connsiteX0" fmla="*/ 666 w 759618"/>
              <a:gd name="connsiteY0" fmla="*/ 0 h 6858000"/>
              <a:gd name="connsiteX1" fmla="*/ 759618 w 759618"/>
              <a:gd name="connsiteY1" fmla="*/ 0 h 6858000"/>
              <a:gd name="connsiteX2" fmla="*/ 759618 w 759618"/>
              <a:gd name="connsiteY2" fmla="*/ 1613808 h 6858000"/>
              <a:gd name="connsiteX3" fmla="*/ 759618 w 759618"/>
              <a:gd name="connsiteY3" fmla="*/ 2003729 h 6858000"/>
              <a:gd name="connsiteX4" fmla="*/ 759618 w 759618"/>
              <a:gd name="connsiteY4" fmla="*/ 6858000 h 6858000"/>
              <a:gd name="connsiteX5" fmla="*/ 0 w 759618"/>
              <a:gd name="connsiteY5" fmla="*/ 6391227 h 6858000"/>
              <a:gd name="connsiteX6" fmla="*/ 0 w 759618"/>
              <a:gd name="connsiteY6" fmla="*/ 1147035 h 6858000"/>
              <a:gd name="connsiteX7" fmla="*/ 666 w 759618"/>
              <a:gd name="connsiteY7" fmla="*/ 11474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618" h="6858000">
                <a:moveTo>
                  <a:pt x="666" y="0"/>
                </a:moveTo>
                <a:lnTo>
                  <a:pt x="759618" y="0"/>
                </a:lnTo>
                <a:lnTo>
                  <a:pt x="759618" y="1613808"/>
                </a:lnTo>
                <a:lnTo>
                  <a:pt x="759618" y="2003729"/>
                </a:lnTo>
                <a:lnTo>
                  <a:pt x="759618" y="6858000"/>
                </a:lnTo>
                <a:lnTo>
                  <a:pt x="0" y="6391227"/>
                </a:lnTo>
                <a:lnTo>
                  <a:pt x="0" y="1147035"/>
                </a:lnTo>
                <a:lnTo>
                  <a:pt x="666" y="1147444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B14F32D1-131A-4E26-9F16-AF1A8F488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879652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1ABC2BC2-F576-4967-9EDA-93DBDDD8D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34682" cy="6141008"/>
          </a:xfrm>
          <a:custGeom>
            <a:avLst/>
            <a:gdLst>
              <a:gd name="connsiteX0" fmla="*/ 0 w 4634682"/>
              <a:gd name="connsiteY0" fmla="*/ 0 h 6141008"/>
              <a:gd name="connsiteX1" fmla="*/ 4634682 w 4634682"/>
              <a:gd name="connsiteY1" fmla="*/ 0 h 6141008"/>
              <a:gd name="connsiteX2" fmla="*/ 4634682 w 4634682"/>
              <a:gd name="connsiteY2" fmla="*/ 6141008 h 6141008"/>
              <a:gd name="connsiteX3" fmla="*/ 0 w 4634682"/>
              <a:gd name="connsiteY3" fmla="*/ 6141008 h 614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4682" h="6141008">
                <a:moveTo>
                  <a:pt x="0" y="0"/>
                </a:moveTo>
                <a:lnTo>
                  <a:pt x="4634682" y="0"/>
                </a:lnTo>
                <a:lnTo>
                  <a:pt x="4634682" y="6141008"/>
                </a:lnTo>
                <a:lnTo>
                  <a:pt x="0" y="6141008"/>
                </a:lnTo>
                <a:close/>
              </a:path>
            </a:pathLst>
          </a:custGeom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Planifier un événement action">
            <a:extLst>
              <a:ext uri="{FF2B5EF4-FFF2-40B4-BE49-F238E27FC236}">
                <a16:creationId xmlns:a16="http://schemas.microsoft.com/office/drawing/2014/main" id="{F0CAD8B3-94A3-C5CF-8DF4-AAD9FE64E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0140" y="1309599"/>
            <a:ext cx="3816084" cy="3816084"/>
          </a:xfrm>
          <a:prstGeom prst="rect">
            <a:avLst/>
          </a:prstGeom>
        </p:spPr>
      </p:pic>
      <p:sp>
        <p:nvSpPr>
          <p:cNvPr id="18" name="Rectangle 8">
            <a:extLst>
              <a:ext uri="{FF2B5EF4-FFF2-40B4-BE49-F238E27FC236}">
                <a16:creationId xmlns:a16="http://schemas.microsoft.com/office/drawing/2014/main" id="{C1ED7A15-93F4-4241-81AA-1F6EDAE9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901782" y="1"/>
            <a:ext cx="7287170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B4F0C23-35DE-E1B4-A7D6-97CC75921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841" y="643465"/>
            <a:ext cx="5840770" cy="1693571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Calendrier</a:t>
            </a:r>
            <a:endParaRPr lang="fr-BE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929914-9383-4BCB-50BA-B7592B812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840" y="2435267"/>
            <a:ext cx="5840770" cy="3080459"/>
          </a:xfrm>
        </p:spPr>
        <p:txBody>
          <a:bodyPr anchor="t">
            <a:normAutofit/>
          </a:bodyPr>
          <a:lstStyle/>
          <a:p>
            <a:endParaRPr lang="fr-BE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3546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E4FAB3-3283-C549-45B7-0A1623DB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fr-BE" sz="40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Partenaires et parties prenantes</a:t>
            </a:r>
            <a:endParaRPr lang="fr-BE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F4E58A-4955-4D8C-3C04-00E500749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624" y="2490436"/>
            <a:ext cx="9708995" cy="3567173"/>
          </a:xfrm>
        </p:spPr>
        <p:txBody>
          <a:bodyPr anchor="ctr">
            <a:normAutofit/>
          </a:bodyPr>
          <a:lstStyle/>
          <a:p>
            <a:endParaRPr lang="fr-BE" sz="2400"/>
          </a:p>
        </p:txBody>
      </p:sp>
    </p:spTree>
    <p:extLst>
      <p:ext uri="{BB962C8B-B14F-4D97-AF65-F5344CB8AC3E}">
        <p14:creationId xmlns:p14="http://schemas.microsoft.com/office/powerpoint/2010/main" val="359073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9D9791C-280B-4408-AC3C-3014885D4A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Mille">
            <a:extLst>
              <a:ext uri="{FF2B5EF4-FFF2-40B4-BE49-F238E27FC236}">
                <a16:creationId xmlns:a16="http://schemas.microsoft.com/office/drawing/2014/main" id="{4B96AFD0-28B1-9F8A-8153-A00FDA3FE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528" y="1048707"/>
            <a:ext cx="4762434" cy="4762434"/>
          </a:xfrm>
          <a:prstGeom prst="rect">
            <a:avLst/>
          </a:prstGeom>
        </p:spPr>
      </p:pic>
      <p:sp>
        <p:nvSpPr>
          <p:cNvPr id="12" name="Freeform 59">
            <a:extLst>
              <a:ext uri="{FF2B5EF4-FFF2-40B4-BE49-F238E27FC236}">
                <a16:creationId xmlns:a16="http://schemas.microsoft.com/office/drawing/2014/main" id="{B605E23B-1FAD-4F55-8AE5-517BA0F76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833730" y="1520296"/>
            <a:ext cx="1101799" cy="5342467"/>
          </a:xfrm>
          <a:custGeom>
            <a:avLst/>
            <a:gdLst>
              <a:gd name="connsiteX0" fmla="*/ 1101799 w 1101799"/>
              <a:gd name="connsiteY0" fmla="*/ 0 h 5342467"/>
              <a:gd name="connsiteX1" fmla="*/ 0 w 1101799"/>
              <a:gd name="connsiteY1" fmla="*/ 1141661 h 5342467"/>
              <a:gd name="connsiteX2" fmla="*/ 0 w 1101799"/>
              <a:gd name="connsiteY2" fmla="*/ 5342467 h 5342467"/>
              <a:gd name="connsiteX3" fmla="*/ 1039862 w 1101799"/>
              <a:gd name="connsiteY3" fmla="*/ 5342467 h 5342467"/>
              <a:gd name="connsiteX4" fmla="*/ 1101799 w 1101799"/>
              <a:gd name="connsiteY4" fmla="*/ 5278421 h 534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01799" h="5342467">
                <a:moveTo>
                  <a:pt x="1101799" y="0"/>
                </a:moveTo>
                <a:lnTo>
                  <a:pt x="0" y="1141661"/>
                </a:lnTo>
                <a:lnTo>
                  <a:pt x="0" y="5342467"/>
                </a:lnTo>
                <a:lnTo>
                  <a:pt x="1039862" y="5342467"/>
                </a:lnTo>
                <a:lnTo>
                  <a:pt x="1101799" y="52784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788FFBB2-9B6D-428C-8A0F-DEAC20BB8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5832729" y="1070835"/>
            <a:ext cx="762170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91E1BC18-6DAB-4484-889F-E817337D2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6114455" y="803186"/>
            <a:ext cx="485207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F19E65-6009-4E88-B321-57599B6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091342" y="804101"/>
            <a:ext cx="6100658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446F2F-3E25-84D8-E40F-70FFF54EB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179" y="1317403"/>
            <a:ext cx="4819732" cy="1126457"/>
          </a:xfrm>
        </p:spPr>
        <p:txBody>
          <a:bodyPr>
            <a:normAutofit/>
          </a:bodyPr>
          <a:lstStyle/>
          <a:p>
            <a:r>
              <a:rPr lang="fr-BE" sz="3600" kern="10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Mesure du succès</a:t>
            </a:r>
            <a:endParaRPr lang="fr-BE" sz="36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87DDB0-1A8F-5CF7-B23C-255FC93AE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4899" y="2443860"/>
            <a:ext cx="4794012" cy="3343305"/>
          </a:xfrm>
        </p:spPr>
        <p:txBody>
          <a:bodyPr anchor="t">
            <a:normAutofit/>
          </a:bodyPr>
          <a:lstStyle/>
          <a:p>
            <a:r>
              <a:rPr lang="fr-BE" sz="2400" kern="10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Comment allez-vous mesurer le succès du projet</a:t>
            </a:r>
            <a:r>
              <a:rPr lang="ar-SA" sz="2400" kern="100">
                <a:solidFill>
                  <a:srgbClr val="FE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?</a:t>
            </a:r>
            <a:endParaRPr lang="fr-BE" sz="2400" kern="100">
              <a:solidFill>
                <a:srgbClr val="FEFFFF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fr-BE" sz="240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96612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Grand écran</PresentationFormat>
  <Paragraphs>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Thème Office</vt:lpstr>
      <vt:lpstr>Projet Charter </vt:lpstr>
      <vt:lpstr>Besoins</vt:lpstr>
      <vt:lpstr>Contraintes </vt:lpstr>
      <vt:lpstr>Calendrier</vt:lpstr>
      <vt:lpstr>Partenaires et parties prenantes</vt:lpstr>
      <vt:lpstr>Mesure du succès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Charter </dc:title>
  <dc:creator>ridwane afkir</dc:creator>
  <cp:lastModifiedBy>ridwane afkir</cp:lastModifiedBy>
  <cp:revision>3</cp:revision>
  <dcterms:created xsi:type="dcterms:W3CDTF">2023-02-14T14:16:19Z</dcterms:created>
  <dcterms:modified xsi:type="dcterms:W3CDTF">2023-02-15T23:11:06Z</dcterms:modified>
</cp:coreProperties>
</file>