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9" r:id="rId4"/>
    <p:sldId id="258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79806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1643B-FC38-4AA7-B755-B128CEA9832F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32C34-E650-40A3-836A-F06328C6CF3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176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Kami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BOW dan TF-IDF </a:t>
            </a:r>
            <a:r>
              <a:rPr lang="en-US" dirty="0" err="1"/>
              <a:t>tanpa</a:t>
            </a:r>
            <a:r>
              <a:rPr lang="en-US" dirty="0"/>
              <a:t> cleansing alias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F1 score </a:t>
            </a:r>
            <a:r>
              <a:rPr lang="en-US" dirty="0" err="1"/>
              <a:t>maupun</a:t>
            </a:r>
            <a:r>
              <a:rPr lang="en-US" dirty="0"/>
              <a:t> rata-rata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TF-IDF </a:t>
            </a:r>
            <a:r>
              <a:rPr lang="en-US" dirty="0" err="1"/>
              <a:t>sehingga</a:t>
            </a:r>
            <a:r>
              <a:rPr lang="en-US" dirty="0"/>
              <a:t> kami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TF-IDF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2C34-E650-40A3-836A-F06328C6CF3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245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Gabungan</a:t>
            </a:r>
            <a:r>
              <a:rPr lang="en-US" dirty="0"/>
              <a:t> NLTK, </a:t>
            </a:r>
            <a:r>
              <a:rPr lang="en-US" dirty="0" err="1"/>
              <a:t>Steemer</a:t>
            </a:r>
            <a:r>
              <a:rPr lang="en-US" dirty="0"/>
              <a:t>, lowercase, Cleansing, </a:t>
            </a:r>
            <a:r>
              <a:rPr lang="en-US" dirty="0" err="1"/>
              <a:t>Stopwords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F1 Score sangat </a:t>
            </a:r>
            <a:r>
              <a:rPr lang="en-US" dirty="0" err="1"/>
              <a:t>turun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2C34-E650-40A3-836A-F06328C6CF3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45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F1-Score dan rata-rata </a:t>
            </a:r>
            <a:r>
              <a:rPr lang="en-US" dirty="0" err="1"/>
              <a:t>akurasi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2C34-E650-40A3-836A-F06328C6CF3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023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steeming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kenaikkan</a:t>
            </a:r>
            <a:r>
              <a:rPr lang="en-US" dirty="0"/>
              <a:t> F1-Score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rata </a:t>
            </a:r>
            <a:r>
              <a:rPr lang="en-US" dirty="0" err="1"/>
              <a:t>rata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kami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steaming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Kodingan</a:t>
            </a:r>
            <a:r>
              <a:rPr lang="en-US" dirty="0"/>
              <a:t> dan library yang </a:t>
            </a:r>
            <a:r>
              <a:rPr lang="en-US" dirty="0" err="1"/>
              <a:t>dipakai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id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d-ID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Sastrawi</a:t>
            </a:r>
            <a:r>
              <a:rPr lang="id-ID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d-ID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Stemmer</a:t>
            </a:r>
            <a:r>
              <a:rPr lang="id-ID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d-ID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StemmerFactory</a:t>
            </a:r>
            <a:r>
              <a:rPr lang="id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d-ID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id-ID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d-ID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StemmerFactory</a:t>
            </a:r>
            <a:endParaRPr lang="id-ID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factory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StemmerFactory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stemmer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factory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.create_stemmer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stemming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stemmer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.stem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2C34-E650-40A3-836A-F06328C6CF3E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338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NLTK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dan </a:t>
            </a:r>
            <a:r>
              <a:rPr lang="en-US" dirty="0" err="1"/>
              <a:t>steemer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F1 Score dan rata” </a:t>
            </a:r>
            <a:r>
              <a:rPr lang="en-US" dirty="0" err="1"/>
              <a:t>Akurasi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kami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NLTK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2C34-E650-40A3-836A-F06328C6CF3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58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Kamus Alay Gold Challenge,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di F1 score dan </a:t>
            </a:r>
            <a:r>
              <a:rPr lang="en-US" dirty="0" err="1"/>
              <a:t>akurasi</a:t>
            </a:r>
            <a:r>
              <a:rPr lang="en-US" dirty="0"/>
              <a:t> di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(</a:t>
            </a:r>
            <a:r>
              <a:rPr lang="en-US" dirty="0" err="1"/>
              <a:t>terutama</a:t>
            </a:r>
            <a:r>
              <a:rPr lang="en-US" dirty="0"/>
              <a:t> di pengulangan-3, </a:t>
            </a:r>
            <a:r>
              <a:rPr lang="en-US" dirty="0" err="1"/>
              <a:t>sehingga</a:t>
            </a:r>
            <a:r>
              <a:rPr lang="en-US" dirty="0"/>
              <a:t> kami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lama.</a:t>
            </a:r>
            <a:endParaRPr lang="id-ID" dirty="0"/>
          </a:p>
          <a:p>
            <a:endParaRPr lang="en-US" dirty="0"/>
          </a:p>
          <a:p>
            <a:r>
              <a:rPr lang="en-US" dirty="0"/>
              <a:t>Kami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kami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di dataset. Dimana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kenaikkan</a:t>
            </a:r>
            <a:r>
              <a:rPr lang="en-US" dirty="0"/>
              <a:t> di:</a:t>
            </a:r>
            <a:br>
              <a:rPr lang="en-US" dirty="0"/>
            </a:br>
            <a:r>
              <a:rPr lang="en-US" dirty="0" err="1"/>
              <a:t>Pengulangan</a:t>
            </a:r>
            <a:r>
              <a:rPr lang="en-US" dirty="0"/>
              <a:t> ke-4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Positive 89 -&gt; 90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Pengulangan</a:t>
            </a:r>
            <a:r>
              <a:rPr lang="en-US" dirty="0"/>
              <a:t> ke5</a:t>
            </a:r>
          </a:p>
          <a:p>
            <a:pPr marL="171450" indent="-171450">
              <a:buFontTx/>
              <a:buChar char="-"/>
            </a:pPr>
            <a:r>
              <a:rPr lang="en-US" dirty="0"/>
              <a:t>Negative 78 -&gt; 79</a:t>
            </a:r>
          </a:p>
          <a:p>
            <a:pPr marL="171450" indent="-171450">
              <a:buFontTx/>
              <a:buChar char="-"/>
            </a:pPr>
            <a:r>
              <a:rPr lang="en-US" dirty="0"/>
              <a:t>Neutral 72 -&gt; 73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kenaikkan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0,0001 %</a:t>
            </a:r>
          </a:p>
          <a:p>
            <a:pPr marL="0" indent="0">
              <a:buFontTx/>
              <a:buNone/>
            </a:pPr>
            <a:r>
              <a:rPr lang="en-US" dirty="0" err="1"/>
              <a:t>Sehingga</a:t>
            </a:r>
            <a:r>
              <a:rPr lang="en-US" dirty="0"/>
              <a:t> kami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gold </a:t>
            </a:r>
            <a:r>
              <a:rPr lang="en-US" dirty="0" err="1"/>
              <a:t>challange</a:t>
            </a:r>
            <a:br>
              <a:rPr lang="en-US" dirty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2C34-E650-40A3-836A-F06328C6CF3E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548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Hasil Akhir Cleansing yang kami </a:t>
            </a:r>
            <a:r>
              <a:rPr lang="en-US" dirty="0" err="1"/>
              <a:t>gunakan</a:t>
            </a:r>
            <a:r>
              <a:rPr lang="en-US" dirty="0"/>
              <a:t>, </a:t>
            </a:r>
            <a:r>
              <a:rPr lang="en-US" dirty="0" err="1"/>
              <a:t>sekalipun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F1 Score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kenaikkan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</a:t>
            </a:r>
            <a:r>
              <a:rPr lang="en-US" dirty="0"/>
              <a:t> cleaning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Menggunakan</a:t>
            </a:r>
            <a:r>
              <a:rPr lang="en-US" dirty="0"/>
              <a:t> Kamus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dataset </a:t>
            </a:r>
            <a:r>
              <a:rPr lang="en-US" dirty="0" err="1"/>
              <a:t>terbaru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stopwords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1-250 </a:t>
            </a:r>
            <a:r>
              <a:rPr lang="en-US" dirty="0" err="1"/>
              <a:t>terbanyak</a:t>
            </a:r>
            <a:r>
              <a:rPr lang="en-US" dirty="0"/>
              <a:t> yang </a:t>
            </a:r>
            <a:r>
              <a:rPr lang="en-US" dirty="0" err="1"/>
              <a:t>kemunculannya</a:t>
            </a:r>
            <a:r>
              <a:rPr lang="en-US" dirty="0"/>
              <a:t> </a:t>
            </a:r>
            <a:r>
              <a:rPr lang="en-US" dirty="0" err="1"/>
              <a:t>sama-sama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sentiment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Lowerword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RemoveChards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huruf</a:t>
            </a:r>
            <a:r>
              <a:rPr lang="en-US" dirty="0"/>
              <a:t> special, dan kata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1)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32C34-E650-40A3-836A-F06328C6CF3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33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C5B6-7C44-E9B2-EA4E-E115899F3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5B5F6-D8E2-D4ED-3ECC-D580C622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0FDC-9014-CB70-1F67-FA29F453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A88E-5EF4-C557-0929-D8D01B19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8EC5-38CF-BD1A-22D5-F78BD5E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805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BD9A-3E22-F87D-8A52-33E17988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02DFE-4CB7-B263-349E-FB006586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ACE1-8B2A-4C3A-E68A-FCD8E2FE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34B5-DF66-69E4-6C65-75C290CD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3A16-69E1-6191-7669-1F9503A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509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59D91-0D40-4B3F-DA27-4385ED15E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CE7BD-C769-69FE-77EF-E2DDF19EC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28A5-F8E1-D18D-9F2D-74DE8EB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EF3E3-B69B-CA4C-F2ED-11501272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472D-4D43-5FE0-D2B6-9FE65F8C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301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A0DF-EE36-4A09-6062-84C37108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3659-1796-A52C-B1DD-CF585734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01BF-AF48-EB64-F039-14161C25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CA6A-2145-D061-5058-98886D34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9EF9-CAE0-DA02-DF4C-AD638C3D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91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F16A-CA4D-CFD9-1BB3-2047F705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1F32-6767-AD56-08CD-7AF54809F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CA4C-54DD-324D-1C77-2104AAB2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68D5-96B3-064A-AA23-A5513445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1739-C92C-724D-2A56-E9A240FF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16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B44F-6CF4-2421-4C2A-3F71FA56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75C9-EA4E-B7CC-7E41-171DDF62C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3C04-2B55-52BA-AB86-BFF38943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DADD-C504-EA45-7787-4B84A003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3D5DF-45DD-4A38-7C84-945E9C09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06FE8-0D92-AF74-6921-5DA79837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04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DFAA-5DE4-FFD9-03ED-F7205DB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E6FA6-AEF4-4595-D0D7-8D3D71AE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57C35-9F3A-5CD9-2380-3BB87C90D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6E1C7-8643-6968-5647-23744535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0C494-D9FF-CB52-15E3-BA838EB65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BDE77-AA1E-D38F-E3A5-BCBA77D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CC15F-DD6E-3931-D3F3-945580F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137AE-BF78-E7DB-DAE7-6179F189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681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C0EC-BFAE-EBBF-0763-1A03E603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4CE00-A450-1DB8-BDC8-2A0B2CC6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22E8B-9137-2132-7BCC-5912E234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29618-7807-28C2-96B9-03106EC8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97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5CAA6-AAEE-DDAE-A621-8B2E1FA9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00393-4E08-8C2C-5B78-E5112B93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709FE-0ED2-0C1D-DD30-735FDECE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16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0147-FD4A-FBD0-3B6A-9FDD9A20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0BFA-6FDA-014F-C9DA-4214BF8C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2DE8D-A0EC-89F8-B081-2A9526249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602C3-0641-E6C5-A39E-EB3CE50A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B861-3918-55AB-7517-4349EF0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ACDCB-F2CB-5B80-A350-9ABCFA0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46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397E-5BAB-0FBA-5B4C-54543FF4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63B88-2E6A-F2A4-D9E2-AF7804BAE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6A971-2E0E-7837-1214-E5EC4B5FB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26C57-9CE5-397D-3385-2EBC34B7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0EACE-F6E8-31A9-1E00-D03B0AE3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EBE42-5D86-D6B6-3FC2-64608CEC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080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D8B68-6488-9FFE-0655-4399E9EF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DEDA1-1A8E-0731-FAE3-91E81812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2AE8-78D3-8D34-95F6-6DE202C7A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BBF73-1F00-4565-BF91-3F041535924C}" type="datetimeFigureOut">
              <a:rPr lang="id-ID" smtClean="0"/>
              <a:t>24/05/2024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15A24-D2DE-0E9D-C7FE-1DEE67E06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FB87-7EFE-26AC-2848-CF15708E8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1AF54-AA7C-4B5F-8D41-1E7BC954AC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199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2BD69-62F0-DE9D-B0B5-21CCE6BF7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996" y="1127685"/>
            <a:ext cx="4134427" cy="5391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A71B4-2E02-8D9F-F6E3-5649BA133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3" y="1127685"/>
            <a:ext cx="4134427" cy="5410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FF3B7-3B88-A99E-E251-68F1FBAB1CC1}"/>
              </a:ext>
            </a:extLst>
          </p:cNvPr>
          <p:cNvSpPr txBox="1"/>
          <p:nvPr/>
        </p:nvSpPr>
        <p:spPr>
          <a:xfrm>
            <a:off x="1732547" y="442762"/>
            <a:ext cx="69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BOW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DD956-5D1C-DDD6-925F-76AD90A421DF}"/>
              </a:ext>
            </a:extLst>
          </p:cNvPr>
          <p:cNvSpPr txBox="1"/>
          <p:nvPr/>
        </p:nvSpPr>
        <p:spPr>
          <a:xfrm>
            <a:off x="8643486" y="62742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TFIDF</a:t>
            </a:r>
          </a:p>
        </p:txBody>
      </p:sp>
    </p:spTree>
    <p:extLst>
      <p:ext uri="{BB962C8B-B14F-4D97-AF65-F5344CB8AC3E}">
        <p14:creationId xmlns:p14="http://schemas.microsoft.com/office/powerpoint/2010/main" val="72299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583E6-3EBE-BBF7-7015-21AFB465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4" y="1453415"/>
            <a:ext cx="2432442" cy="322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57D85B-F5CD-F2F9-33E6-7A2EB991E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713" y="1453414"/>
            <a:ext cx="2569794" cy="3221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8BF71D-CACC-6366-ADDE-0D17D3D0A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66" y="1453415"/>
            <a:ext cx="2408780" cy="3221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E06D5-13D1-46C6-0839-044567918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521" y="1453415"/>
            <a:ext cx="2590590" cy="3221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963C0C-27B8-9232-2E42-5C1151EA2BCB}"/>
              </a:ext>
            </a:extLst>
          </p:cNvPr>
          <p:cNvSpPr txBox="1"/>
          <p:nvPr/>
        </p:nvSpPr>
        <p:spPr>
          <a:xfrm>
            <a:off x="8345048" y="962526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Tanpa</a:t>
            </a:r>
            <a:r>
              <a:rPr lang="en-US" dirty="0"/>
              <a:t> Cleansing</a:t>
            </a:r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A3B13-E48C-8C78-FA86-3EC6D904A109}"/>
              </a:ext>
            </a:extLst>
          </p:cNvPr>
          <p:cNvSpPr txBox="1"/>
          <p:nvPr/>
        </p:nvSpPr>
        <p:spPr>
          <a:xfrm>
            <a:off x="1456590" y="1020277"/>
            <a:ext cx="336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Gabungan</a:t>
            </a:r>
            <a:r>
              <a:rPr lang="en-US" dirty="0"/>
              <a:t> Cleansing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Binar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F2EE56-A767-12C3-2692-C8B18F14B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77" y="4916782"/>
            <a:ext cx="3799917" cy="1841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857C60-17C3-AEBD-C6A7-DD6ED39A30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5562" y="4898788"/>
            <a:ext cx="3799917" cy="185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4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DFED3-FB62-79D7-B69E-E9B0C7AA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" y="1453415"/>
            <a:ext cx="2455742" cy="3218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0B8BE1-CD0F-17F1-999A-64361A468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435" y="1455821"/>
            <a:ext cx="2551501" cy="3218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F4E323-7B4F-7BB7-EFF4-2B37A52CD6C4}"/>
              </a:ext>
            </a:extLst>
          </p:cNvPr>
          <p:cNvSpPr txBox="1"/>
          <p:nvPr/>
        </p:nvSpPr>
        <p:spPr>
          <a:xfrm>
            <a:off x="1459158" y="962526"/>
            <a:ext cx="362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stopword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binar</a:t>
            </a:r>
            <a:endParaRPr lang="id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ACBC0-26BD-69A1-7FCD-1A07744D5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66" y="1453415"/>
            <a:ext cx="2408780" cy="3221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62ACA2-ED7D-74BD-B776-3C731B075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521" y="1453415"/>
            <a:ext cx="2590590" cy="3221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1A574E-CA14-D948-B494-AB9634564DEE}"/>
              </a:ext>
            </a:extLst>
          </p:cNvPr>
          <p:cNvSpPr txBox="1"/>
          <p:nvPr/>
        </p:nvSpPr>
        <p:spPr>
          <a:xfrm>
            <a:off x="8345048" y="962526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Tanpa</a:t>
            </a:r>
            <a:r>
              <a:rPr lang="en-US" dirty="0"/>
              <a:t> Cleansing</a:t>
            </a:r>
            <a:endParaRPr lang="id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BBECC4-4626-61E1-BE84-827A2962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562" y="4898788"/>
            <a:ext cx="3799917" cy="1859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421B9A-3851-862F-6A10-B62585CEE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5307" y="4985886"/>
            <a:ext cx="3799917" cy="18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5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9110C-2B15-AC74-0E51-EC8D57CAF0BD}"/>
              </a:ext>
            </a:extLst>
          </p:cNvPr>
          <p:cNvSpPr txBox="1"/>
          <p:nvPr/>
        </p:nvSpPr>
        <p:spPr>
          <a:xfrm>
            <a:off x="1225072" y="1063335"/>
            <a:ext cx="25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Steaming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733ED-7D53-50E7-F6D7-2CBA8FFF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0" y="1617042"/>
            <a:ext cx="2372329" cy="318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A112D4-B7D2-2EAE-67BF-84950D45E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080" y="1608270"/>
            <a:ext cx="2518729" cy="318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FE758-CEEF-9A09-0E76-78006D929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66" y="1453415"/>
            <a:ext cx="2408780" cy="3221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716FEB-E314-DE17-1088-1E0CA81D68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521" y="1453415"/>
            <a:ext cx="2590590" cy="3221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F2E89-3451-F10C-CE61-D1B456C3E89E}"/>
              </a:ext>
            </a:extLst>
          </p:cNvPr>
          <p:cNvSpPr txBox="1"/>
          <p:nvPr/>
        </p:nvSpPr>
        <p:spPr>
          <a:xfrm>
            <a:off x="8345048" y="962526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Tanpa</a:t>
            </a:r>
            <a:r>
              <a:rPr lang="en-US" dirty="0"/>
              <a:t> Cleansing</a:t>
            </a:r>
            <a:endParaRPr lang="id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74852F-7B17-F2CB-3642-F9ABBB5F7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562" y="4898788"/>
            <a:ext cx="3799917" cy="1859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7B062F-7D95-22EC-F570-733636AC7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447" y="4898788"/>
            <a:ext cx="4089083" cy="18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69937A-73A1-06BE-03E8-3260510B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66" y="1453415"/>
            <a:ext cx="2408780" cy="3221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FDD21F-B7B7-E944-8A5B-038958661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521" y="1453415"/>
            <a:ext cx="2590590" cy="3221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A8683-93E7-C85D-31A3-C2D54E19A475}"/>
              </a:ext>
            </a:extLst>
          </p:cNvPr>
          <p:cNvSpPr txBox="1"/>
          <p:nvPr/>
        </p:nvSpPr>
        <p:spPr>
          <a:xfrm>
            <a:off x="8345048" y="962526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Tanpa</a:t>
            </a:r>
            <a:r>
              <a:rPr lang="en-US" dirty="0"/>
              <a:t> Cleansing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14D10-E2B7-310C-6A7B-3DED83DC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562" y="4898788"/>
            <a:ext cx="3799917" cy="185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41997-8B9D-DE40-7B1D-C990470C2643}"/>
              </a:ext>
            </a:extLst>
          </p:cNvPr>
          <p:cNvSpPr txBox="1"/>
          <p:nvPr/>
        </p:nvSpPr>
        <p:spPr>
          <a:xfrm>
            <a:off x="1405288" y="962526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Menggunakan</a:t>
            </a:r>
            <a:r>
              <a:rPr lang="en-US" dirty="0"/>
              <a:t> NLTK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D7547A-FD0B-2111-B372-F969AF39A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04" y="1453415"/>
            <a:ext cx="2430976" cy="3221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CE6BDC-9B69-E41B-F0A2-0C43206F32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9022" y="1453415"/>
            <a:ext cx="2546872" cy="3221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2A9C66-0FF5-9420-5627-AED4E0DA0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289" y="4821338"/>
            <a:ext cx="3976835" cy="19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3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F7C07-37C6-C7DD-1158-7EBADEA7F712}"/>
              </a:ext>
            </a:extLst>
          </p:cNvPr>
          <p:cNvSpPr txBox="1"/>
          <p:nvPr/>
        </p:nvSpPr>
        <p:spPr>
          <a:xfrm>
            <a:off x="941002" y="3408566"/>
            <a:ext cx="263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Kamus Alay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terbaru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B5E34-C9FC-55A1-F4C4-45B3FA466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" y="3791423"/>
            <a:ext cx="2254772" cy="3035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6EAB4-0DB0-238A-51BD-94FB245FA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16" y="3791423"/>
            <a:ext cx="2338714" cy="3035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F38FF-37F3-2102-EF70-E02EE3AC3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061" y="369332"/>
            <a:ext cx="2270002" cy="3035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70FFE0-9DCB-9B12-FCF4-45BFCAB45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516" y="369332"/>
            <a:ext cx="2434210" cy="3026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C5F38-A807-753F-B369-DBE0EF8DEEBE}"/>
              </a:ext>
            </a:extLst>
          </p:cNvPr>
          <p:cNvSpPr txBox="1"/>
          <p:nvPr/>
        </p:nvSpPr>
        <p:spPr>
          <a:xfrm>
            <a:off x="4857230" y="0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Tanpa</a:t>
            </a:r>
            <a:r>
              <a:rPr lang="en-US" dirty="0"/>
              <a:t> Cleansing</a:t>
            </a:r>
            <a:endParaRPr lang="id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3AA0D-F04C-34F6-31C6-CC90D5129199}"/>
              </a:ext>
            </a:extLst>
          </p:cNvPr>
          <p:cNvSpPr txBox="1"/>
          <p:nvPr/>
        </p:nvSpPr>
        <p:spPr>
          <a:xfrm>
            <a:off x="7529620" y="3408566"/>
            <a:ext cx="292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Kamus Alay Gold </a:t>
            </a:r>
            <a:r>
              <a:rPr lang="en-US" dirty="0" err="1"/>
              <a:t>Challange</a:t>
            </a:r>
            <a:endParaRPr lang="id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E1DC3E-27D0-675B-F01A-2CB1BE535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2954" y="3765271"/>
            <a:ext cx="2270002" cy="30616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4E8F0D-AAD5-ABF5-D515-A78EA8C4EE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3565" y="3790525"/>
            <a:ext cx="2386495" cy="30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3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13CB73-DED4-F16D-9AE2-8F03E322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11" y="1116531"/>
            <a:ext cx="2408780" cy="3221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971C94-3D0A-23D6-1284-1BB1EFCB2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266" y="1116531"/>
            <a:ext cx="2590590" cy="3221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0FEF1-7559-BD6A-3F3D-4107F7903302}"/>
              </a:ext>
            </a:extLst>
          </p:cNvPr>
          <p:cNvSpPr txBox="1"/>
          <p:nvPr/>
        </p:nvSpPr>
        <p:spPr>
          <a:xfrm>
            <a:off x="8171793" y="625642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Tanpa</a:t>
            </a:r>
            <a:r>
              <a:rPr lang="en-US" dirty="0"/>
              <a:t> Cleansing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094DB-FF17-EF82-DD75-1B0053FC1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307" y="4561904"/>
            <a:ext cx="3799917" cy="185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CA561-9C86-56A4-FA94-8633873C0419}"/>
              </a:ext>
            </a:extLst>
          </p:cNvPr>
          <p:cNvSpPr txBox="1"/>
          <p:nvPr/>
        </p:nvSpPr>
        <p:spPr>
          <a:xfrm>
            <a:off x="2195412" y="712122"/>
            <a:ext cx="171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Cleansing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C0C0C-CA74-7FF2-8B49-BCADBB5BA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70" y="1167935"/>
            <a:ext cx="2496720" cy="3221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915741-8C97-AA60-16CC-EF4596FA3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865" y="1167936"/>
            <a:ext cx="2518061" cy="3221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5F5DDF-D1A4-81D1-AB05-806D253DCD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564" y="4561941"/>
            <a:ext cx="3566603" cy="18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328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A</dc:creator>
  <cp:lastModifiedBy>Ivan A</cp:lastModifiedBy>
  <cp:revision>4</cp:revision>
  <dcterms:created xsi:type="dcterms:W3CDTF">2024-05-23T23:49:58Z</dcterms:created>
  <dcterms:modified xsi:type="dcterms:W3CDTF">2024-05-24T02:14:03Z</dcterms:modified>
</cp:coreProperties>
</file>