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43" r:id="rId6"/>
    <p:sldId id="350" r:id="rId7"/>
    <p:sldId id="351" r:id="rId8"/>
    <p:sldId id="352" r:id="rId9"/>
    <p:sldId id="353" r:id="rId10"/>
    <p:sldId id="3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Analisis</a:t>
            </a:r>
            <a:r>
              <a:rPr lang="en-US" sz="6600" dirty="0"/>
              <a:t> Data Bank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Mohamad Nur </a:t>
            </a:r>
            <a:r>
              <a:rPr lang="en-US" sz="1800" dirty="0" err="1"/>
              <a:t>Riduwan</a:t>
            </a:r>
            <a:r>
              <a:rPr lang="en-US" sz="1800" dirty="0"/>
              <a:t> (17.51.0001)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8524"/>
            <a:ext cx="10058400" cy="1369074"/>
          </a:xfrm>
        </p:spPr>
        <p:txBody>
          <a:bodyPr>
            <a:normAutofit/>
          </a:bodyPr>
          <a:lstStyle/>
          <a:p>
            <a:r>
              <a:rPr lang="en-US" sz="3200" dirty="0">
                <a:sym typeface="Bodoni SvtyTwo ITC TT-Book"/>
              </a:rPr>
              <a:t>Total </a:t>
            </a:r>
            <a:r>
              <a:rPr lang="en-US" sz="3200" dirty="0" err="1">
                <a:sym typeface="Bodoni SvtyTwo ITC TT-Book"/>
              </a:rPr>
              <a:t>Pengguna</a:t>
            </a:r>
            <a:r>
              <a:rPr lang="en-US" sz="3200" dirty="0">
                <a:sym typeface="Bodoni SvtyTwo ITC TT-Book"/>
              </a:rPr>
              <a:t> </a:t>
            </a:r>
            <a:br>
              <a:rPr lang="en-US" sz="3200" dirty="0">
                <a:sym typeface="Bodoni SvtyTwo ITC TT-Book"/>
              </a:rPr>
            </a:br>
            <a:r>
              <a:rPr lang="en-US" sz="3200" dirty="0">
                <a:sym typeface="Bodoni SvtyTwo ITC TT-Book"/>
              </a:rPr>
              <a:t>Dari </a:t>
            </a:r>
            <a:r>
              <a:rPr lang="en-US" sz="3200" dirty="0" err="1">
                <a:sym typeface="Bodoni SvtyTwo ITC TT-Book"/>
              </a:rPr>
              <a:t>Jenis</a:t>
            </a:r>
            <a:r>
              <a:rPr lang="en-US" sz="3200" dirty="0">
                <a:sym typeface="Bodoni SvtyTwo ITC TT-Book"/>
              </a:rPr>
              <a:t> Tabungan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9A488-2826-4B5F-91C1-5DC119829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2023121" y="1817598"/>
            <a:ext cx="7879750" cy="3273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640CA-28A1-4D83-AF71-231757AA7795}"/>
              </a:ext>
            </a:extLst>
          </p:cNvPr>
          <p:cNvSpPr txBox="1"/>
          <p:nvPr/>
        </p:nvSpPr>
        <p:spPr>
          <a:xfrm>
            <a:off x="1895061" y="5274365"/>
            <a:ext cx="8242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mengenali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bersumber</a:t>
            </a:r>
            <a:r>
              <a:rPr lang="en-US" sz="1400" dirty="0"/>
              <a:t> pada </a:t>
            </a: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tabungan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 err="1"/>
              <a:t>Suatu</a:t>
            </a:r>
            <a:r>
              <a:rPr lang="en-US" sz="1400" dirty="0"/>
              <a:t> bank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- </a:t>
            </a:r>
            <a:r>
              <a:rPr lang="en-US" sz="1400" dirty="0" err="1"/>
              <a:t>keputusan</a:t>
            </a:r>
            <a:r>
              <a:rPr lang="en-US" sz="1400" dirty="0"/>
              <a:t> marketing, </a:t>
            </a:r>
            <a:r>
              <a:rPr lang="en-US" sz="1400" dirty="0" err="1"/>
              <a:t>contohnya</a:t>
            </a:r>
            <a:r>
              <a:rPr lang="en-US" sz="1400" dirty="0"/>
              <a:t> </a:t>
            </a:r>
            <a:r>
              <a:rPr lang="en-US" sz="1400" dirty="0" err="1"/>
              <a:t>semacam</a:t>
            </a:r>
            <a:r>
              <a:rPr lang="en-US" sz="1400" dirty="0"/>
              <a:t> </a:t>
            </a:r>
            <a:r>
              <a:rPr lang="en-US" sz="1400" dirty="0" err="1"/>
              <a:t>promosi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Tabungan yang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oleh </a:t>
            </a:r>
            <a:r>
              <a:rPr lang="en-US" sz="1400" dirty="0" err="1"/>
              <a:t>pengguna</a:t>
            </a:r>
            <a:r>
              <a:rPr lang="en-US" sz="1400" dirty="0"/>
              <a:t>. </a:t>
            </a:r>
            <a:r>
              <a:rPr lang="en-US" sz="1400" dirty="0" err="1"/>
              <a:t>Menawarkan</a:t>
            </a:r>
            <a:r>
              <a:rPr lang="en-US" sz="1400" dirty="0"/>
              <a:t> bonus- bonus </a:t>
            </a:r>
            <a:r>
              <a:rPr lang="en-US" sz="1400" dirty="0" err="1"/>
              <a:t>bila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</a:t>
            </a:r>
            <a:r>
              <a:rPr lang="en-US" sz="1400" dirty="0"/>
              <a:t>- upgrade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, </a:t>
            </a:r>
            <a:r>
              <a:rPr lang="en-US" sz="1400" dirty="0" err="1"/>
              <a:t>dll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45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8524"/>
            <a:ext cx="10058400" cy="1369074"/>
          </a:xfrm>
        </p:spPr>
        <p:txBody>
          <a:bodyPr>
            <a:normAutofit/>
          </a:bodyPr>
          <a:lstStyle/>
          <a:p>
            <a:r>
              <a:rPr lang="en-US" sz="3200" dirty="0">
                <a:sym typeface="Bodoni SvtyTwo ITC TT-Book"/>
              </a:rPr>
              <a:t>Total </a:t>
            </a:r>
            <a:r>
              <a:rPr lang="en-US" sz="3200" dirty="0" err="1">
                <a:sym typeface="Bodoni SvtyTwo ITC TT-Book"/>
              </a:rPr>
              <a:t>Pengguna</a:t>
            </a:r>
            <a:r>
              <a:rPr lang="en-US" sz="3200" dirty="0">
                <a:sym typeface="Bodoni SvtyTwo ITC TT-Book"/>
              </a:rPr>
              <a:t> </a:t>
            </a:r>
            <a:br>
              <a:rPr lang="en-US" sz="3200" dirty="0">
                <a:sym typeface="Bodoni SvtyTwo ITC TT-Book"/>
              </a:rPr>
            </a:br>
            <a:r>
              <a:rPr lang="en-US" sz="3200" dirty="0">
                <a:sym typeface="Bodoni SvtyTwo ITC TT-Book"/>
              </a:rPr>
              <a:t>Dari </a:t>
            </a:r>
            <a:r>
              <a:rPr lang="en-US" sz="3200" dirty="0" err="1">
                <a:sym typeface="Bodoni SvtyTwo ITC TT-Book"/>
              </a:rPr>
              <a:t>Jenis</a:t>
            </a:r>
            <a:r>
              <a:rPr lang="en-US" sz="3200" dirty="0">
                <a:sym typeface="Bodoni SvtyTwo ITC TT-Book"/>
              </a:rPr>
              <a:t> </a:t>
            </a:r>
            <a:r>
              <a:rPr lang="en-US" sz="3200" dirty="0" err="1">
                <a:sym typeface="Bodoni SvtyTwo ITC TT-Book"/>
              </a:rPr>
              <a:t>Kelamin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640CA-28A1-4D83-AF71-231757AA7795}"/>
              </a:ext>
            </a:extLst>
          </p:cNvPr>
          <p:cNvSpPr txBox="1"/>
          <p:nvPr/>
        </p:nvSpPr>
        <p:spPr>
          <a:xfrm>
            <a:off x="1895061" y="5274365"/>
            <a:ext cx="8242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mengenali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bersumber</a:t>
            </a:r>
            <a:r>
              <a:rPr lang="en-US" sz="1400" dirty="0"/>
              <a:t> pada </a:t>
            </a: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kelamin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/>
              <a:t>Bank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penawaran</a:t>
            </a:r>
            <a:r>
              <a:rPr lang="en-US" sz="1400" dirty="0"/>
              <a:t> </a:t>
            </a:r>
            <a:r>
              <a:rPr lang="en-US" sz="1400" dirty="0" err="1"/>
              <a:t>spesial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kelamin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mengadakan</a:t>
            </a:r>
            <a:r>
              <a:rPr lang="en-US" sz="1400" dirty="0"/>
              <a:t> </a:t>
            </a:r>
            <a:r>
              <a:rPr lang="en-US" sz="1400" dirty="0" err="1"/>
              <a:t>undian</a:t>
            </a:r>
            <a:r>
              <a:rPr lang="en-US" sz="1400" dirty="0"/>
              <a:t>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perihal</a:t>
            </a:r>
            <a:r>
              <a:rPr lang="en-US" sz="1400" dirty="0"/>
              <a:t> </a:t>
            </a:r>
            <a:r>
              <a:rPr lang="en-US" sz="1400" dirty="0" err="1"/>
              <a:t>semacamnya</a:t>
            </a:r>
            <a:r>
              <a:rPr lang="en-US" sz="1400" dirty="0"/>
              <a:t>.</a:t>
            </a:r>
          </a:p>
          <a:p>
            <a:pPr algn="ctr"/>
            <a:endParaRPr lang="en-US" sz="14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F2490-8ABE-4AAE-BBEF-1299C4C8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179621"/>
            <a:ext cx="5054048" cy="28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9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8524"/>
            <a:ext cx="10058400" cy="1369074"/>
          </a:xfrm>
        </p:spPr>
        <p:txBody>
          <a:bodyPr>
            <a:normAutofit/>
          </a:bodyPr>
          <a:lstStyle/>
          <a:p>
            <a:r>
              <a:rPr lang="en-US" sz="3200" dirty="0">
                <a:sym typeface="Bodoni SvtyTwo ITC TT-Book"/>
              </a:rPr>
              <a:t>Total </a:t>
            </a:r>
            <a:r>
              <a:rPr lang="en-US" sz="3200" dirty="0" err="1">
                <a:sym typeface="Bodoni SvtyTwo ITC TT-Book"/>
              </a:rPr>
              <a:t>Pengguna</a:t>
            </a:r>
            <a:r>
              <a:rPr lang="en-US" sz="3200" dirty="0">
                <a:sym typeface="Bodoni SvtyTwo ITC TT-Book"/>
              </a:rPr>
              <a:t> </a:t>
            </a:r>
            <a:br>
              <a:rPr lang="en-US" sz="3200" dirty="0">
                <a:sym typeface="Bodoni SvtyTwo ITC TT-Book"/>
              </a:rPr>
            </a:br>
            <a:r>
              <a:rPr lang="en-US" sz="3200" dirty="0">
                <a:sym typeface="Bodoni SvtyTwo ITC TT-Book"/>
              </a:rPr>
              <a:t>Dari Status </a:t>
            </a:r>
            <a:r>
              <a:rPr lang="en-US" sz="3200" dirty="0" err="1">
                <a:sym typeface="Bodoni SvtyTwo ITC TT-Book"/>
              </a:rPr>
              <a:t>perkawinan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640CA-28A1-4D83-AF71-231757AA7795}"/>
              </a:ext>
            </a:extLst>
          </p:cNvPr>
          <p:cNvSpPr txBox="1"/>
          <p:nvPr/>
        </p:nvSpPr>
        <p:spPr>
          <a:xfrm>
            <a:off x="1895061" y="5274365"/>
            <a:ext cx="82428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mengenali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bersumber</a:t>
            </a:r>
            <a:r>
              <a:rPr lang="en-US" sz="1400" dirty="0"/>
              <a:t> pada status </a:t>
            </a:r>
            <a:r>
              <a:rPr lang="en-US" sz="1400" dirty="0" err="1"/>
              <a:t>pernikahan</a:t>
            </a:r>
            <a:r>
              <a:rPr lang="en-US" sz="1400" dirty="0"/>
              <a:t>, bank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program </a:t>
            </a:r>
            <a:r>
              <a:rPr lang="en-US" sz="1400" dirty="0" err="1"/>
              <a:t>spesial</a:t>
            </a:r>
            <a:r>
              <a:rPr lang="en-US" sz="1400" dirty="0"/>
              <a:t> </a:t>
            </a:r>
            <a:r>
              <a:rPr lang="en-US" sz="1400" dirty="0" err="1"/>
              <a:t>semacam</a:t>
            </a:r>
            <a:r>
              <a:rPr lang="en-US" sz="1400" dirty="0"/>
              <a:t> </a:t>
            </a:r>
            <a:r>
              <a:rPr lang="en-US" sz="1400" dirty="0" err="1"/>
              <a:t>Kredit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Agunan</a:t>
            </a:r>
            <a:r>
              <a:rPr lang="en-US" sz="1400" dirty="0"/>
              <a:t>(KTA)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yang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menikah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dijadikan</a:t>
            </a:r>
            <a:r>
              <a:rPr lang="en-US" sz="1400" dirty="0"/>
              <a:t> modal </a:t>
            </a:r>
            <a:r>
              <a:rPr lang="en-US" sz="1400" dirty="0" err="1"/>
              <a:t>menikah</a:t>
            </a:r>
            <a:r>
              <a:rPr lang="en-US" sz="1400" dirty="0"/>
              <a:t>, </a:t>
            </a:r>
            <a:r>
              <a:rPr lang="en-US" sz="1400" dirty="0" err="1"/>
              <a:t>mengingat</a:t>
            </a:r>
            <a:r>
              <a:rPr lang="en-US" sz="1400" dirty="0"/>
              <a:t> </a:t>
            </a:r>
            <a:r>
              <a:rPr lang="en-US" sz="1400" dirty="0" err="1"/>
              <a:t>sarana</a:t>
            </a:r>
            <a:r>
              <a:rPr lang="en-US" sz="1400" dirty="0"/>
              <a:t> KTA yang </a:t>
            </a:r>
            <a:r>
              <a:rPr lang="en-US" sz="1400" dirty="0" err="1"/>
              <a:t>fleksibel</a:t>
            </a:r>
            <a:r>
              <a:rPr lang="en-US" sz="1400" dirty="0"/>
              <a:t>.</a:t>
            </a:r>
          </a:p>
          <a:p>
            <a:pPr algn="ctr"/>
            <a:endParaRPr lang="en-US" sz="14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396D6-CB3E-4B22-B40F-797330B6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26" y="1738608"/>
            <a:ext cx="5462588" cy="33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8524"/>
            <a:ext cx="10058400" cy="1369074"/>
          </a:xfrm>
        </p:spPr>
        <p:txBody>
          <a:bodyPr>
            <a:normAutofit/>
          </a:bodyPr>
          <a:lstStyle/>
          <a:p>
            <a:r>
              <a:rPr lang="en-US" sz="3200" dirty="0">
                <a:sym typeface="Bodoni SvtyTwo ITC TT-Book"/>
              </a:rPr>
              <a:t>Total </a:t>
            </a:r>
            <a:r>
              <a:rPr lang="en-US" sz="3200" dirty="0" err="1">
                <a:sym typeface="Bodoni SvtyTwo ITC TT-Book"/>
              </a:rPr>
              <a:t>Pengguna</a:t>
            </a:r>
            <a:r>
              <a:rPr lang="en-US" sz="3200" dirty="0">
                <a:sym typeface="Bodoni SvtyTwo ITC TT-Book"/>
              </a:rPr>
              <a:t> Dari </a:t>
            </a:r>
            <a:br>
              <a:rPr lang="en-US" sz="3200" dirty="0">
                <a:sym typeface="Bodoni SvtyTwo ITC TT-Book"/>
              </a:rPr>
            </a:br>
            <a:r>
              <a:rPr lang="en-US" sz="3200" dirty="0">
                <a:sym typeface="Bodoni SvtyTwo ITC TT-Book"/>
              </a:rPr>
              <a:t>Status Pendidikan &amp; </a:t>
            </a:r>
            <a:r>
              <a:rPr lang="en-US" sz="3200" dirty="0" err="1">
                <a:sym typeface="Bodoni SvtyTwo ITC TT-Book"/>
              </a:rPr>
              <a:t>Perkawinan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640CA-28A1-4D83-AF71-231757AA7795}"/>
              </a:ext>
            </a:extLst>
          </p:cNvPr>
          <p:cNvSpPr txBox="1"/>
          <p:nvPr/>
        </p:nvSpPr>
        <p:spPr>
          <a:xfrm>
            <a:off x="1895061" y="5274365"/>
            <a:ext cx="8242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Bersumber</a:t>
            </a:r>
            <a:r>
              <a:rPr lang="en-US" sz="1400" dirty="0"/>
              <a:t> pada </a:t>
            </a:r>
            <a:r>
              <a:rPr lang="en-US" sz="1400" dirty="0" err="1"/>
              <a:t>informasi</a:t>
            </a:r>
            <a:r>
              <a:rPr lang="en-US" sz="1400" dirty="0"/>
              <a:t> di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dikenal</a:t>
            </a:r>
            <a:r>
              <a:rPr lang="en-US" sz="1400" dirty="0"/>
              <a:t> </a:t>
            </a:r>
            <a:r>
              <a:rPr lang="en-US" sz="1400" dirty="0" err="1"/>
              <a:t>kalau</a:t>
            </a:r>
            <a:r>
              <a:rPr lang="en-US" sz="1400" dirty="0"/>
              <a:t> total </a:t>
            </a:r>
            <a:r>
              <a:rPr lang="en-US" sz="1400" dirty="0" err="1"/>
              <a:t>pengguna</a:t>
            </a:r>
            <a:r>
              <a:rPr lang="en-US" sz="1400" dirty="0"/>
              <a:t> yang </a:t>
            </a:r>
            <a:r>
              <a:rPr lang="en-US" sz="1400" dirty="0" err="1"/>
              <a:t>masih</a:t>
            </a:r>
            <a:r>
              <a:rPr lang="en-US" sz="1400" dirty="0"/>
              <a:t> SMA </a:t>
            </a:r>
            <a:r>
              <a:rPr lang="en-US" sz="1400" dirty="0" err="1"/>
              <a:t>lumayan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ialah</a:t>
            </a:r>
            <a:r>
              <a:rPr lang="en-US" sz="1400" dirty="0"/>
              <a:t> 20%. </a:t>
            </a:r>
            <a:r>
              <a:rPr lang="en-US" sz="1400" dirty="0" err="1"/>
              <a:t>Suatu</a:t>
            </a:r>
            <a:r>
              <a:rPr lang="en-US" sz="1400" dirty="0"/>
              <a:t> bank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mempersiapkan</a:t>
            </a:r>
            <a:r>
              <a:rPr lang="en-US" sz="1400" dirty="0"/>
              <a:t> proposal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en-US" sz="1400" dirty="0"/>
              <a:t>- </a:t>
            </a:r>
            <a:r>
              <a:rPr lang="en-US" sz="1400" dirty="0" err="1"/>
              <a:t>sekolah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novel </a:t>
            </a:r>
            <a:r>
              <a:rPr lang="en-US" sz="1400" dirty="0" err="1"/>
              <a:t>tabungan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segala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yang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mempunyai</a:t>
            </a:r>
            <a:r>
              <a:rPr lang="en-US" sz="1400" dirty="0"/>
              <a:t> novel </a:t>
            </a:r>
            <a:r>
              <a:rPr lang="en-US" sz="1400" dirty="0" err="1"/>
              <a:t>tabungan</a:t>
            </a:r>
            <a:r>
              <a:rPr lang="en-US" sz="1400" dirty="0"/>
              <a:t>. </a:t>
            </a:r>
            <a:r>
              <a:rPr lang="en-US" sz="1400" dirty="0" err="1"/>
              <a:t>Pasti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penawaran</a:t>
            </a:r>
            <a:r>
              <a:rPr lang="en-US" sz="1400" dirty="0"/>
              <a:t>- </a:t>
            </a:r>
            <a:r>
              <a:rPr lang="en-US" sz="1400" dirty="0" err="1"/>
              <a:t>penawaran</a:t>
            </a:r>
            <a:r>
              <a:rPr lang="en-US" sz="1400" dirty="0"/>
              <a:t> </a:t>
            </a:r>
            <a:r>
              <a:rPr lang="en-US" sz="1400" dirty="0" err="1"/>
              <a:t>spesial</a:t>
            </a:r>
            <a:r>
              <a:rPr lang="en-US" sz="1400" dirty="0"/>
              <a:t> yang </a:t>
            </a:r>
            <a:r>
              <a:rPr lang="en-US" sz="1400" dirty="0" err="1"/>
              <a:t>menguntungkan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pihak</a:t>
            </a:r>
            <a:r>
              <a:rPr lang="en-US" sz="1400" dirty="0"/>
              <a:t>.</a:t>
            </a:r>
          </a:p>
          <a:p>
            <a:pPr algn="ctr"/>
            <a:endParaRPr lang="en-US" sz="14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A8DC6-C5B3-4564-8BAC-6C8667FD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35" y="1817598"/>
            <a:ext cx="5814486" cy="31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8524"/>
            <a:ext cx="10058400" cy="1369074"/>
          </a:xfrm>
        </p:spPr>
        <p:txBody>
          <a:bodyPr>
            <a:normAutofit/>
          </a:bodyPr>
          <a:lstStyle/>
          <a:p>
            <a:r>
              <a:rPr lang="en-US" sz="3200" dirty="0">
                <a:sym typeface="Bodoni SvtyTwo ITC TT-Book"/>
              </a:rPr>
              <a:t>Total </a:t>
            </a:r>
            <a:r>
              <a:rPr lang="en-US" sz="3200" dirty="0" err="1">
                <a:sym typeface="Bodoni SvtyTwo ITC TT-Book"/>
              </a:rPr>
              <a:t>Pengguna</a:t>
            </a:r>
            <a:r>
              <a:rPr lang="en-US" sz="3200" dirty="0">
                <a:sym typeface="Bodoni SvtyTwo ITC TT-Book"/>
              </a:rPr>
              <a:t> </a:t>
            </a:r>
            <a:br>
              <a:rPr lang="en-US" sz="3200" dirty="0">
                <a:sym typeface="Bodoni SvtyTwo ITC TT-Book"/>
              </a:rPr>
            </a:br>
            <a:r>
              <a:rPr lang="en-US" sz="3200" dirty="0">
                <a:sym typeface="Bodoni SvtyTwo ITC TT-Book"/>
              </a:rPr>
              <a:t>Dari Status Pendidikan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640CA-28A1-4D83-AF71-231757AA7795}"/>
              </a:ext>
            </a:extLst>
          </p:cNvPr>
          <p:cNvSpPr txBox="1"/>
          <p:nvPr/>
        </p:nvSpPr>
        <p:spPr>
          <a:xfrm>
            <a:off x="1895061" y="5618922"/>
            <a:ext cx="824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mengerucut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, </a:t>
            </a:r>
            <a:r>
              <a:rPr lang="en-US" sz="1400" dirty="0" err="1"/>
              <a:t>menggabungkan</a:t>
            </a:r>
            <a:r>
              <a:rPr lang="en-US" sz="1400" dirty="0"/>
              <a:t> status </a:t>
            </a:r>
            <a:r>
              <a:rPr lang="en-US" sz="1400" dirty="0" err="1"/>
              <a:t>pendidikan</a:t>
            </a:r>
            <a:r>
              <a:rPr lang="en-US" sz="1400" dirty="0"/>
              <a:t> dan </a:t>
            </a:r>
            <a:r>
              <a:rPr lang="en-US" sz="1400" dirty="0" err="1"/>
              <a:t>perkawinan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membantuBank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program </a:t>
            </a:r>
            <a:r>
              <a:rPr lang="en-US" sz="1400" dirty="0" err="1"/>
              <a:t>khusus</a:t>
            </a:r>
            <a:r>
              <a:rPr lang="en-US" sz="1400" dirty="0"/>
              <a:t> </a:t>
            </a:r>
            <a:r>
              <a:rPr lang="en-US" sz="1400" dirty="0" err="1"/>
              <a:t>keluarga</a:t>
            </a:r>
            <a:r>
              <a:rPr lang="en-US" sz="1400" dirty="0"/>
              <a:t>, </a:t>
            </a:r>
            <a:r>
              <a:rPr lang="en-US" sz="1400" dirty="0" err="1"/>
              <a:t>undian</a:t>
            </a:r>
            <a:r>
              <a:rPr lang="en-US" sz="1400" dirty="0"/>
              <a:t> </a:t>
            </a:r>
            <a:r>
              <a:rPr lang="en-US" sz="1400" dirty="0" err="1"/>
              <a:t>khusus</a:t>
            </a:r>
            <a:r>
              <a:rPr lang="en-US" sz="1400" dirty="0"/>
              <a:t> </a:t>
            </a:r>
            <a:r>
              <a:rPr lang="en-US" sz="1400" dirty="0" err="1"/>
              <a:t>keluarga</a:t>
            </a:r>
            <a:r>
              <a:rPr lang="en-US" sz="1400" dirty="0"/>
              <a:t>, </a:t>
            </a:r>
            <a:r>
              <a:rPr lang="en-US" sz="1400" dirty="0" err="1"/>
              <a:t>dll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55E57-A9EE-46A5-AC9F-2249F0BB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20" y="1898146"/>
            <a:ext cx="5708151" cy="36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1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875306"/>
            <a:ext cx="7356255" cy="3566160"/>
          </a:xfrm>
        </p:spPr>
        <p:txBody>
          <a:bodyPr>
            <a:normAutofit/>
          </a:bodyPr>
          <a:lstStyle/>
          <a:p>
            <a:r>
              <a:rPr lang="en-US" sz="6000" dirty="0" err="1"/>
              <a:t>Sekian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 err="1"/>
              <a:t>Terimakasih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224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Bodoni SvtyTwo ITC TT-Book</vt:lpstr>
      <vt:lpstr>Calibri</vt:lpstr>
      <vt:lpstr>Consolas</vt:lpstr>
      <vt:lpstr>Verdana</vt:lpstr>
      <vt:lpstr>RetrospectVTI</vt:lpstr>
      <vt:lpstr>Analisis Data Bank</vt:lpstr>
      <vt:lpstr>Total Pengguna  Dari Jenis Tabungan</vt:lpstr>
      <vt:lpstr>Total Pengguna  Dari Jenis Kelamin</vt:lpstr>
      <vt:lpstr>Total Pengguna  Dari Status perkawinan</vt:lpstr>
      <vt:lpstr>Total Pengguna Dari  Status Pendidikan &amp; Perkawinan</vt:lpstr>
      <vt:lpstr>Total Pengguna  Dari Status Pendidikan</vt:lpstr>
      <vt:lpstr>Sekian 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2020-12-28T03:38:24Z</dcterms:created>
  <dcterms:modified xsi:type="dcterms:W3CDTF">2020-12-28T03:54:46Z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