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93" r:id="rId2"/>
    <p:sldId id="294" r:id="rId3"/>
    <p:sldId id="295" r:id="rId4"/>
    <p:sldId id="324" r:id="rId5"/>
    <p:sldId id="306" r:id="rId6"/>
    <p:sldId id="332" r:id="rId7"/>
    <p:sldId id="296" r:id="rId8"/>
    <p:sldId id="335" r:id="rId9"/>
    <p:sldId id="307" r:id="rId10"/>
    <p:sldId id="323" r:id="rId11"/>
    <p:sldId id="312" r:id="rId12"/>
    <p:sldId id="325" r:id="rId13"/>
    <p:sldId id="326" r:id="rId14"/>
    <p:sldId id="327" r:id="rId15"/>
    <p:sldId id="328" r:id="rId16"/>
    <p:sldId id="298" r:id="rId17"/>
    <p:sldId id="299" r:id="rId18"/>
    <p:sldId id="300" r:id="rId19"/>
    <p:sldId id="313" r:id="rId20"/>
    <p:sldId id="314" r:id="rId21"/>
    <p:sldId id="329" r:id="rId22"/>
    <p:sldId id="315" r:id="rId23"/>
    <p:sldId id="330" r:id="rId24"/>
    <p:sldId id="331" r:id="rId25"/>
    <p:sldId id="316" r:id="rId26"/>
    <p:sldId id="333" r:id="rId27"/>
    <p:sldId id="338" r:id="rId28"/>
    <p:sldId id="301" r:id="rId29"/>
    <p:sldId id="302" r:id="rId30"/>
    <p:sldId id="336" r:id="rId31"/>
    <p:sldId id="303" r:id="rId32"/>
    <p:sldId id="304" r:id="rId33"/>
    <p:sldId id="322" r:id="rId34"/>
    <p:sldId id="317" r:id="rId35"/>
    <p:sldId id="318" r:id="rId36"/>
    <p:sldId id="319" r:id="rId37"/>
    <p:sldId id="320" r:id="rId38"/>
    <p:sldId id="305" r:id="rId39"/>
    <p:sldId id="309" r:id="rId40"/>
    <p:sldId id="310" r:id="rId41"/>
    <p:sldId id="311" r:id="rId42"/>
    <p:sldId id="321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06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01"/>
            <p14:sldId id="302"/>
            <p14:sldId id="336"/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20" y="-448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notesMaster" Target="notesMasters/notesMaster1.xml"/><Relationship Id="rId45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20/07/17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1" Type="http://schemas.openxmlformats.org/officeDocument/2006/relationships/image" Target="../media/image12.png"/><Relationship Id="rId13" Type="http://schemas.openxmlformats.org/officeDocument/2006/relationships/image" Target="../media/image1316.svg"/><Relationship Id="rId42" Type="http://schemas.openxmlformats.org/officeDocument/2006/relationships/image" Target="../media/image13.png"/><Relationship Id="rId43" Type="http://schemas.openxmlformats.org/officeDocument/2006/relationships/image" Target="../media/image22.svg"/><Relationship Id="rId44" Type="http://schemas.openxmlformats.org/officeDocument/2006/relationships/image" Target="../media/image14.png"/><Relationship Id="rId45" Type="http://schemas.openxmlformats.org/officeDocument/2006/relationships/image" Target="../media/image910.svg"/><Relationship Id="rId25" Type="http://schemas.openxmlformats.org/officeDocument/2006/relationships/image" Target="../media/image512.svg"/><Relationship Id="rId46" Type="http://schemas.openxmlformats.org/officeDocument/2006/relationships/image" Target="../media/image15.png"/><Relationship Id="rId23" Type="http://schemas.openxmlformats.org/officeDocument/2006/relationships/image" Target="../media/image14.svg"/><Relationship Id="rId29" Type="http://schemas.openxmlformats.org/officeDocument/2006/relationships/image" Target="../media/image91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11" Type="http://schemas.openxmlformats.org/officeDocument/2006/relationships/image" Target="../media/image41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450.svg"/><Relationship Id="rId2" Type="http://schemas.openxmlformats.org/officeDocument/2006/relationships/image" Target="../media/image1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38" Type="http://schemas.openxmlformats.org/officeDocument/2006/relationships/image" Target="../media/image10.png"/><Relationship Id="rId9" Type="http://schemas.openxmlformats.org/officeDocument/2006/relationships/image" Target="../media/image1367.svg"/><Relationship Id="rId39" Type="http://schemas.openxmlformats.org/officeDocument/2006/relationships/image" Target="../media/image11.png"/><Relationship Id="rId40" Type="http://schemas.openxmlformats.org/officeDocument/2006/relationships/image" Target="../media/image5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xmlns="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xmlns="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Ver2.00   </a:t>
            </a:r>
            <a:r>
              <a:rPr lang="en-US" altLang="ja-JP" dirty="0"/>
              <a:t>Date </a:t>
            </a:r>
            <a:r>
              <a:rPr lang="en-US" altLang="ja-JP" dirty="0" smtClean="0"/>
              <a:t>2020/07/01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xmlns="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:a16="http://schemas.microsoft.com/office/drawing/2014/main" xmlns="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:a16="http://schemas.microsoft.com/office/drawing/2014/main" xmlns="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xmlns="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:a16="http://schemas.microsoft.com/office/drawing/2014/main" xmlns="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:a16="http://schemas.microsoft.com/office/drawing/2014/main" xmlns="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:a16="http://schemas.microsoft.com/office/drawing/2014/main" xmlns="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:a16="http://schemas.microsoft.com/office/drawing/2014/main" xmlns="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:a16="http://schemas.microsoft.com/office/drawing/2014/main" xmlns="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:a16="http://schemas.microsoft.com/office/drawing/2014/main" xmlns="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:a16="http://schemas.microsoft.com/office/drawing/2014/main" xmlns="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:a16="http://schemas.microsoft.com/office/drawing/2014/main" xmlns="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:a16="http://schemas.microsoft.com/office/drawing/2014/main" xmlns="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:a16="http://schemas.microsoft.com/office/drawing/2014/main" xmlns="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xmlns="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xmlns="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:a16="http://schemas.microsoft.com/office/drawing/2014/main" xmlns="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/>
              <a:t>MsAR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:a16="http://schemas.microsoft.com/office/drawing/2014/main" xmlns="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xmlns="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:a16="http://schemas.microsoft.com/office/drawing/2014/main" xmlns="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xmlns="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インスタンスに</a:t>
            </a:r>
            <a:r>
              <a:rPr lang="en-US" altLang="ja-JP" dirty="0" smtClean="0"/>
              <a:t> ssh </a:t>
            </a:r>
            <a:r>
              <a:rPr lang="ja-JP" altLang="en-US" dirty="0" smtClean="0"/>
              <a:t>でリモートアクセスする。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キーペアのアクセス権限を</a:t>
            </a:r>
            <a:r>
              <a:rPr lang="en-US" altLang="ja-JP" dirty="0" smtClean="0"/>
              <a:t> 400 (read only) </a:t>
            </a:r>
            <a:r>
              <a:rPr lang="ja-JP" altLang="en-US" dirty="0" smtClean="0"/>
              <a:t>に更新する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en-US" altLang="ja-JP" dirty="0" smtClean="0"/>
              <a:t>$</a:t>
            </a:r>
            <a:r>
              <a:rPr lang="ja-JP" altLang="en-US" dirty="0" smtClean="0"/>
              <a:t> </a:t>
            </a:r>
            <a:r>
              <a:rPr lang="en-US" altLang="ja-JP" dirty="0" smtClean="0"/>
              <a:t>ssh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i {</a:t>
            </a:r>
            <a:r>
              <a:rPr lang="ja-JP" altLang="en-US" dirty="0" smtClean="0"/>
              <a:t>キーペアのパス</a:t>
            </a:r>
            <a:r>
              <a:rPr lang="en-US" altLang="ja-JP" dirty="0" smtClean="0"/>
              <a:t>} centos@{</a:t>
            </a:r>
            <a:r>
              <a:rPr lang="ja-JP" altLang="en-US" dirty="0" smtClean="0"/>
              <a:t>サーバの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</a:t>
            </a:r>
            <a:r>
              <a:rPr lang="en-US" altLang="ja-JP" dirty="0" smtClean="0"/>
              <a:t> </a:t>
            </a:r>
            <a:r>
              <a:rPr lang="ja-JP" altLang="en-US" dirty="0" smtClean="0"/>
              <a:t>またはドメイン名</a:t>
            </a:r>
            <a:r>
              <a:rPr lang="en-US" altLang="ja-JP" dirty="0" smtClean="0"/>
              <a:t>}</a:t>
            </a:r>
            <a:endParaRPr lang="en-US" altLang="ja-JP" dirty="0" smtClean="0"/>
          </a:p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ユーティリティ インストール</a:t>
            </a:r>
            <a:r>
              <a:rPr lang="en-US" altLang="ja-JP" dirty="0" smtClean="0"/>
              <a:t> (zip, unzip, vim ...)</a:t>
            </a:r>
          </a:p>
          <a:p>
            <a:pPr lvl="1">
              <a:buFont typeface="+mj-lt"/>
              <a:buAutoNum type="arabicPeriod" startAt="5"/>
            </a:pPr>
            <a:r>
              <a:rPr lang="en-US" altLang="ja-JP" dirty="0" smtClean="0"/>
              <a:t>OS</a:t>
            </a:r>
            <a:r>
              <a:rPr lang="ja-JP" altLang="en-US" dirty="0" smtClean="0"/>
              <a:t>設定、アクセス権限設定</a:t>
            </a:r>
            <a:endParaRPr lang="en-US" altLang="ja-JP" dirty="0" smtClean="0"/>
          </a:p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ミドルウェア インストール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en-US" altLang="ja-JP" dirty="0"/>
              <a:t>W</a:t>
            </a:r>
            <a:r>
              <a:rPr lang="en-US" altLang="ja-JP" dirty="0" smtClean="0"/>
              <a:t>eb</a:t>
            </a:r>
            <a:r>
              <a:rPr lang="ja-JP" altLang="en-US" dirty="0" smtClean="0"/>
              <a:t>サーバ</a:t>
            </a:r>
            <a:endParaRPr lang="en-US" altLang="ja-JP" dirty="0" smtClean="0"/>
          </a:p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パッケージマネージャ、ランタイム インストール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:a16="http://schemas.microsoft.com/office/drawing/2014/main" xmlns="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:a16="http://schemas.microsoft.com/office/drawing/2014/main" xmlns="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:a16="http://schemas.microsoft.com/office/drawing/2014/main" xmlns="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:a16="http://schemas.microsoft.com/office/drawing/2014/main" xmlns="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:a16="http://schemas.microsoft.com/office/drawing/2014/main" xmlns="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:a16="http://schemas.microsoft.com/office/drawing/2014/main" xmlns="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</a:t>
            </a:r>
            <a:r>
              <a:rPr lang="ja-JP" altLang="en-US" dirty="0" smtClean="0">
                <a:solidFill>
                  <a:srgbClr val="BFBFBF"/>
                </a:solidFill>
              </a:rPr>
              <a:t>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ja-JP" altLang="en-US" dirty="0" smtClean="0"/>
              <a:t>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xmlns="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:a16="http://schemas.microsoft.com/office/drawing/2014/main" xmlns="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xmlns="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:a16="http://schemas.microsoft.com/office/drawing/2014/main" xmlns="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xmlns="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xmlns="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:a16="http://schemas.microsoft.com/office/drawing/2014/main" xmlns="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MS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プログラム配置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フォルダ、ファイルアクセス権限設定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環境変数設定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サーバ再起動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CMS </a:t>
            </a:r>
            <a:r>
              <a:rPr lang="ja-JP" altLang="en-US" dirty="0" smtClean="0"/>
              <a:t>デプロイ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 smtClean="0">
                <a:solidFill>
                  <a:srgbClr val="BFBFBF"/>
                </a:solidFill>
              </a:rPr>
              <a:t>コンテンツ登録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 smtClean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</a:t>
            </a:r>
            <a:r>
              <a:rPr lang="en-US" altLang="ja-JP" dirty="0" err="1"/>
              <a:t>vui</a:t>
            </a:r>
            <a:r>
              <a:rPr lang="en-US" altLang="ja-JP" dirty="0"/>
              <a:t>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リソース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リソース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</a:t>
            </a:r>
            <a:r>
              <a:rPr lang="ja-JP" altLang="en-US" dirty="0" smtClean="0"/>
              <a:t>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=""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=""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=""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=""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=""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=""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インフラ構成図</a:t>
            </a:r>
          </a:p>
        </p:txBody>
      </p:sp>
      <p:sp>
        <p:nvSpPr>
          <p:cNvPr id="28" name="Rectangle 47">
            <a:extLst>
              <a:ext uri="{FF2B5EF4-FFF2-40B4-BE49-F238E27FC236}">
                <a16:creationId xmlns=""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="" xmlns:a16="http://schemas.microsoft.com/office/drawing/2014/main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734105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="" xmlns:a16="http://schemas.microsoft.com/office/drawing/2014/main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="" xmlns:a16="http://schemas.microsoft.com/office/drawing/2014/main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259840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=""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=""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217070" y="3549759"/>
            <a:ext cx="1226160" cy="767163"/>
            <a:chOff x="1148053" y="2003516"/>
            <a:chExt cx="1226160" cy="767163"/>
          </a:xfrm>
        </p:grpSpPr>
        <p:pic>
          <p:nvPicPr>
            <p:cNvPr id="40" name="Graphic 23">
              <a:extLst>
                <a:ext uri="{FF2B5EF4-FFF2-40B4-BE49-F238E27FC236}">
                  <a16:creationId xmlns="" xmlns:a16="http://schemas.microsoft.com/office/drawing/2014/main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="" xmlns:a16="http://schemas.microsoft.com/office/drawing/2014/main" id="{2E08DBCE-1ACF-424F-814D-23C461589D8E}"/>
                </a:ext>
              </a:extLst>
            </p:cNvPr>
            <p:cNvSpPr txBox="1"/>
            <p:nvPr/>
          </p:nvSpPr>
          <p:spPr>
            <a:xfrm>
              <a:off x="1148053" y="2462902"/>
              <a:ext cx="122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146891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="" xmlns:a16="http://schemas.microsoft.com/office/drawing/2014/main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="" xmlns:a16="http://schemas.microsoft.com/office/drawing/2014/main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616128" y="3146891"/>
            <a:ext cx="1911838" cy="1322981"/>
            <a:chOff x="1483839" y="1481012"/>
            <a:chExt cx="1911838" cy="1322981"/>
          </a:xfrm>
        </p:grpSpPr>
        <p:sp>
          <p:nvSpPr>
            <p:cNvPr id="46" name="TextBox 8">
              <a:extLst>
                <a:ext uri="{FF2B5EF4-FFF2-40B4-BE49-F238E27FC236}">
                  <a16:creationId xmlns="" xmlns:a16="http://schemas.microsoft.com/office/drawing/2014/main" id="{EE5AD722-65A2-3441-BC67-C1ED5707E6E2}"/>
                </a:ext>
              </a:extLst>
            </p:cNvPr>
            <p:cNvSpPr txBox="1"/>
            <p:nvPr/>
          </p:nvSpPr>
          <p:spPr>
            <a:xfrm>
              <a:off x="1483839" y="2280773"/>
              <a:ext cx="191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="" xmlns:a16="http://schemas.microsoft.com/office/drawing/2014/main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88314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="" xmlns:a16="http://schemas.microsoft.com/office/drawing/2014/main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="" xmlns:a16="http://schemas.microsoft.com/office/drawing/2014/main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="" xmlns:a16="http://schemas.microsoft.com/office/drawing/2014/main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="" xmlns:a16="http://schemas.microsoft.com/office/drawing/2014/main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図形グループ 4"/>
          <p:cNvGrpSpPr/>
          <p:nvPr/>
        </p:nvGrpSpPr>
        <p:grpSpPr>
          <a:xfrm>
            <a:off x="846855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="" xmlns:a16="http://schemas.microsoft.com/office/drawing/2014/main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="" xmlns:a16="http://schemas.microsoft.com/office/drawing/2014/main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147498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=""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=""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=""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=""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=""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="" xmlns:a16="http://schemas.microsoft.com/office/drawing/2014/main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20056"/>
            <a:chOff x="1927650" y="1158419"/>
            <a:chExt cx="1513305" cy="1320056"/>
          </a:xfrm>
        </p:grpSpPr>
        <p:sp>
          <p:nvSpPr>
            <p:cNvPr id="42" name="TextBox 14">
              <a:extLst>
                <a:ext uri="{FF2B5EF4-FFF2-40B4-BE49-F238E27FC236}">
                  <a16:creationId xmlns="" xmlns:a16="http://schemas.microsoft.com/office/drawing/2014/main" id="{E3C0960A-3D31-6D47-8EAA-93DE09090CDD}"/>
                </a:ext>
              </a:extLst>
            </p:cNvPr>
            <p:cNvSpPr txBox="1"/>
            <p:nvPr/>
          </p:nvSpPr>
          <p:spPr>
            <a:xfrm>
              <a:off x="1927650" y="1955255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="" xmlns:a16="http://schemas.microsoft.com/office/drawing/2014/main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=""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502491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502491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8942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8068339" y="2342808"/>
            <a:ext cx="74731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526858" y="2342808"/>
            <a:ext cx="81602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89" idx="1"/>
          </p:cNvCxnSpPr>
          <p:nvPr/>
        </p:nvCxnSpPr>
        <p:spPr>
          <a:xfrm>
            <a:off x="2791129" y="2344735"/>
            <a:ext cx="365383" cy="12785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66641" y="2512645"/>
            <a:ext cx="140945" cy="245595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8551573" y="3107110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="" xmlns:a16="http://schemas.microsoft.com/office/drawing/2014/main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="" xmlns:a16="http://schemas.microsoft.com/office/drawing/2014/main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=""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>
            <a:stCxn id="43" idx="3"/>
          </p:cNvCxnSpPr>
          <p:nvPr/>
        </p:nvCxnSpPr>
        <p:spPr>
          <a:xfrm>
            <a:off x="8018159" y="4965453"/>
            <a:ext cx="1848482" cy="1506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=""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5023711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=""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>
            <a:off x="1311816" y="3494790"/>
            <a:ext cx="1831852" cy="8308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=""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=""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  <a:endCxn id="43" idx="1"/>
          </p:cNvCxnSpPr>
          <p:nvPr/>
        </p:nvCxnSpPr>
        <p:spPr>
          <a:xfrm flipV="1">
            <a:off x="2060491" y="4965453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37" idx="1"/>
          </p:cNvCxnSpPr>
          <p:nvPr/>
        </p:nvCxnSpPr>
        <p:spPr>
          <a:xfrm flipV="1">
            <a:off x="1311816" y="3282069"/>
            <a:ext cx="125615" cy="212721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1437431" y="3283694"/>
            <a:ext cx="921073" cy="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V="1">
            <a:off x="2358504" y="2344735"/>
            <a:ext cx="418669" cy="935102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69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コンソールへのログインを許可するユーザーを追加する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8269</TotalTime>
  <Words>3305</Words>
  <Application>Microsoft Macintosh PowerPoint</Application>
  <PresentationFormat>ユーザー設定</PresentationFormat>
  <Paragraphs>1077</Paragraphs>
  <Slides>42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42</vt:i4>
      </vt:variant>
    </vt:vector>
  </HeadingPairs>
  <TitlesOfParts>
    <vt:vector size="43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474</cp:revision>
  <dcterms:created xsi:type="dcterms:W3CDTF">2019-08-31T11:57:52Z</dcterms:created>
  <dcterms:modified xsi:type="dcterms:W3CDTF">2020-07-17T07:03:59Z</dcterms:modified>
</cp:coreProperties>
</file>