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DE016-56F3-4294-AA2A-034F1479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4CCE62-7447-4EFB-ADED-DF098955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FF59B-D7ED-4B6E-9E36-24FAA3C4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A5CFC-826A-4D37-A0C7-6F2910D3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075A85-9435-4A79-9A35-EEE946B2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43320-6D25-49A6-B4D3-4E6E717E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333314-F21B-488C-8F1A-7EFB3589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185EE-3427-43E9-AAD0-314A319D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BD09A-C310-4280-8955-E950D554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224DF-04C7-4FC1-91E4-2C155EAC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890650-396C-4CE4-BA53-9A4607248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4143B9-1224-4C6C-ADCE-CD3FA8BF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DF7E4-5B08-4FD0-ADAD-13868F9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FB29E-5596-40AC-83F7-91F0CD58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C90B1-A6EF-4A1F-98EB-F0AD4E5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C00C6-FAA5-4519-8A48-E72A7EEC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BCE7C-8115-4EAC-8C85-DFBB9E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9FE46-BD5D-4B2D-8EF3-95BAFA48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3F523-C440-4BF2-9A04-CD84D852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6EFB1-A36C-4C56-9906-2CDC852B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FC1CA-3708-48A5-B32A-9D5F7E6A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EA935B-789D-4873-BAE9-660CD0A3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678BB-3B2B-4B4A-9AB2-65555BFB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B36EF8-C552-40CF-8D04-6B33CD25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0F4E3-B143-42C6-8F86-1BB8F061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2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4886A-45D5-44EF-AA1E-60FC7771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7DAC2-5167-4464-8CBC-3214A074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495F1B-0399-4E1F-86F3-A98BD9DD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53D81-F385-416D-9245-A79AB8AF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62391-0D6E-49BD-98F9-4CB01631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7C844-89B0-47D6-B787-403E176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3104B-7BB7-4917-9697-34F92002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0F3E14-5818-4618-B876-63F2610A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4DABE3-6714-41E5-A8D4-1D17C357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1E96DD-4A9E-49E8-B60F-861CA6C43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EB34D9-DF5F-45B3-9ABC-5101A744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0F546-0235-4F26-9925-9DE9B703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CB59E5-CF2F-456F-993C-A5004A9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64F3D1-F710-480C-945F-D6CCA47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6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4BE5-FCBF-455C-8FE8-5F5ACCC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667C4-6F14-4F02-B0DA-3841A68F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4DF475-9E55-4B76-BB46-8869B54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DF1EA8-FA8A-45C0-B5A6-39D253D0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899E81-028F-4DCA-8F49-59859483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E2AFAD-554C-4FD5-A134-71A5037C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0055ED-9D33-4B18-99AB-549CB867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FD6C-5616-42B5-A866-0F701B58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B6631-E779-4D1F-A0A7-AF1177DE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9EDCC6-4BBC-4A87-BF39-2A896F2AB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6B9B04-74F7-43D3-9606-00318698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AF979-6E58-4871-9C7F-5FB45152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C33F52-F471-42A7-8EE4-B7FE23CE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8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8DB42-B137-4932-99A8-D7996423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4ED0B3-5F12-48B2-B81E-5D076E496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A08CFD-7200-4DAC-AD23-46F91CEC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17776-1E69-48F6-89C1-1EB16B78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31AC78-3468-405F-9899-463ABCC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0CCF6D-6D75-4701-A22A-4123EFB8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1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852BC1-6030-4B7F-AA0E-C6D2EA4B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BEC8E-F33F-46C3-8021-DAE5931E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64D22-5F97-4164-ABFA-8E4B70AA6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C7F8-4CE1-45A2-A7FF-F02CB295B556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490E5-3479-418D-82EC-AFD7F675C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FFA70-4670-4E44-AB92-CF257BA5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DE8D-5A78-4420-8370-1CE9E2793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778F7E-A2BD-4717-998C-B81EF4A257B1}"/>
              </a:ext>
            </a:extLst>
          </p:cNvPr>
          <p:cNvSpPr/>
          <p:nvPr/>
        </p:nvSpPr>
        <p:spPr>
          <a:xfrm>
            <a:off x="452487" y="2717959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 表紙などにバーコードあるいは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を印字（あるいは</a:t>
            </a:r>
            <a:r>
              <a:rPr kumimoji="1" lang="en-US" altLang="ja-JP" dirty="0"/>
              <a:t>A4</a:t>
            </a:r>
            <a:r>
              <a:rPr kumimoji="1" lang="ja-JP" altLang="en-US" dirty="0"/>
              <a:t>で配賦）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B00FFE-6AD1-44A2-8717-E5DDF649F014}"/>
              </a:ext>
            </a:extLst>
          </p:cNvPr>
          <p:cNvSpPr/>
          <p:nvPr/>
        </p:nvSpPr>
        <p:spPr>
          <a:xfrm>
            <a:off x="452487" y="3752551"/>
            <a:ext cx="4251489" cy="11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②　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からアルバムを特定して、動画を再生する起点となる画像をダウンロード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02673-7907-4067-A5EF-2A762102C39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78232" y="3387262"/>
            <a:ext cx="0" cy="36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67AF93-96FA-49F7-898D-1163C3FB0A52}"/>
              </a:ext>
            </a:extLst>
          </p:cNvPr>
          <p:cNvSpPr/>
          <p:nvPr/>
        </p:nvSpPr>
        <p:spPr>
          <a:xfrm>
            <a:off x="452486" y="5534216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③画像にヒットする動画を再生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4A2E9D-628D-4291-97B5-6EB49AE49CF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578231" y="4853915"/>
            <a:ext cx="1" cy="68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902E4D-20FE-432A-B573-D00798F9B7E6}"/>
              </a:ext>
            </a:extLst>
          </p:cNvPr>
          <p:cNvSpPr txBox="1"/>
          <p:nvPr/>
        </p:nvSpPr>
        <p:spPr>
          <a:xfrm>
            <a:off x="1527156" y="3878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アプリ側の動き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C7041-C98E-4B17-B868-96DCAB60D3F0}"/>
              </a:ext>
            </a:extLst>
          </p:cNvPr>
          <p:cNvSpPr txBox="1"/>
          <p:nvPr/>
        </p:nvSpPr>
        <p:spPr>
          <a:xfrm>
            <a:off x="7932654" y="2928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サーバーの動き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28421-6260-4013-99D3-527BE2AAA784}"/>
              </a:ext>
            </a:extLst>
          </p:cNvPr>
          <p:cNvSpPr/>
          <p:nvPr/>
        </p:nvSpPr>
        <p:spPr>
          <a:xfrm>
            <a:off x="6435364" y="859283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と起点となる画像グループを設定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5D9FECC-CBC0-49FB-B33A-4850275FEF3A}"/>
              </a:ext>
            </a:extLst>
          </p:cNvPr>
          <p:cNvSpPr/>
          <p:nvPr/>
        </p:nvSpPr>
        <p:spPr>
          <a:xfrm>
            <a:off x="6636469" y="3741766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受け取った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をもとに画像グループを返却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D670BA0-D45D-4034-A4EF-87140B63F03A}"/>
              </a:ext>
            </a:extLst>
          </p:cNvPr>
          <p:cNvSpPr/>
          <p:nvPr/>
        </p:nvSpPr>
        <p:spPr>
          <a:xfrm>
            <a:off x="6435363" y="1741365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② 画像と動画を紐付け</a:t>
            </a: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B6220F05-5C93-4FB4-8419-F8F6BEBB1EA4}"/>
              </a:ext>
            </a:extLst>
          </p:cNvPr>
          <p:cNvSpPr/>
          <p:nvPr/>
        </p:nvSpPr>
        <p:spPr>
          <a:xfrm>
            <a:off x="10645989" y="719477"/>
            <a:ext cx="424193" cy="1998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865F53-FEFB-444B-9749-56CE8C059714}"/>
              </a:ext>
            </a:extLst>
          </p:cNvPr>
          <p:cNvSpPr txBox="1"/>
          <p:nvPr/>
        </p:nvSpPr>
        <p:spPr>
          <a:xfrm>
            <a:off x="10887958" y="1564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事前準備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66030A-0717-4D9C-BE8D-2A422DFD9E89}"/>
              </a:ext>
            </a:extLst>
          </p:cNvPr>
          <p:cNvCxnSpPr/>
          <p:nvPr/>
        </p:nvCxnSpPr>
        <p:spPr>
          <a:xfrm>
            <a:off x="4703975" y="3884686"/>
            <a:ext cx="17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E125663-551D-405A-A182-25400A5624B2}"/>
              </a:ext>
            </a:extLst>
          </p:cNvPr>
          <p:cNvCxnSpPr>
            <a:endCxn id="5" idx="3"/>
          </p:cNvCxnSpPr>
          <p:nvPr/>
        </p:nvCxnSpPr>
        <p:spPr>
          <a:xfrm flipH="1">
            <a:off x="4703976" y="4303233"/>
            <a:ext cx="201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0511C9F-77CA-4214-AC24-7365FED4019C}"/>
              </a:ext>
            </a:extLst>
          </p:cNvPr>
          <p:cNvSpPr/>
          <p:nvPr/>
        </p:nvSpPr>
        <p:spPr>
          <a:xfrm>
            <a:off x="6636468" y="5490232"/>
            <a:ext cx="4251489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動画を配信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6FD4652-B5B8-4C54-859D-01FC8C19ADC3}"/>
              </a:ext>
            </a:extLst>
          </p:cNvPr>
          <p:cNvCxnSpPr/>
          <p:nvPr/>
        </p:nvCxnSpPr>
        <p:spPr>
          <a:xfrm flipH="1">
            <a:off x="4703975" y="6039336"/>
            <a:ext cx="201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B475FB6-EB57-4B41-856A-9E0DFA42403F}"/>
              </a:ext>
            </a:extLst>
          </p:cNvPr>
          <p:cNvCxnSpPr/>
          <p:nvPr/>
        </p:nvCxnSpPr>
        <p:spPr>
          <a:xfrm>
            <a:off x="4816309" y="5667923"/>
            <a:ext cx="17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A5881D4-B8D8-429A-8B46-CA396A59C456}"/>
              </a:ext>
            </a:extLst>
          </p:cNvPr>
          <p:cNvCxnSpPr/>
          <p:nvPr/>
        </p:nvCxnSpPr>
        <p:spPr>
          <a:xfrm>
            <a:off x="5448693" y="339875"/>
            <a:ext cx="0" cy="6362583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5E674E-299A-4F63-9078-E6DD83DE976A}"/>
              </a:ext>
            </a:extLst>
          </p:cNvPr>
          <p:cNvSpPr txBox="1"/>
          <p:nvPr/>
        </p:nvSpPr>
        <p:spPr>
          <a:xfrm>
            <a:off x="486062" y="1210886"/>
            <a:ext cx="414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Android</a:t>
            </a:r>
            <a:r>
              <a:rPr kumimoji="1" lang="ja-JP" altLang="en-US" sz="1200" dirty="0"/>
              <a:t>版</a:t>
            </a:r>
            <a:endParaRPr kumimoji="1" lang="en-US" altLang="ja-JP" sz="1200" dirty="0"/>
          </a:p>
          <a:p>
            <a:r>
              <a:rPr lang="en-US" altLang="ja-JP" sz="1200" dirty="0"/>
              <a:t>iOS</a:t>
            </a:r>
            <a:r>
              <a:rPr lang="ja-JP" altLang="en-US" sz="1200" dirty="0"/>
              <a:t>版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2</a:t>
            </a:r>
            <a:r>
              <a:rPr lang="ja-JP" altLang="en-US" sz="1200" dirty="0" err="1"/>
              <a:t>つに</a:t>
            </a:r>
            <a:r>
              <a:rPr lang="ja-JP" altLang="en-US" sz="1200" dirty="0"/>
              <a:t>アプリを作成（</a:t>
            </a:r>
            <a:r>
              <a:rPr lang="en-US" altLang="ja-JP" sz="1200" dirty="0"/>
              <a:t>10/</a:t>
            </a:r>
            <a:r>
              <a:rPr lang="ja-JP" altLang="en-US" sz="1200" dirty="0"/>
              <a:t>末に</a:t>
            </a:r>
            <a:r>
              <a:rPr lang="en-US" altLang="ja-JP" sz="1200" dirty="0"/>
              <a:t>UAT</a:t>
            </a:r>
            <a:r>
              <a:rPr lang="ja-JP" altLang="en-US" sz="1200" dirty="0"/>
              <a:t>版をリリース。ストア公開は来年</a:t>
            </a:r>
            <a:r>
              <a:rPr lang="en-US" altLang="ja-JP" sz="1200" dirty="0"/>
              <a:t>3</a:t>
            </a:r>
            <a:r>
              <a:rPr lang="ja-JP" altLang="en-US" sz="1200" dirty="0"/>
              <a:t>月予定）</a:t>
            </a:r>
            <a:endParaRPr lang="en-US" altLang="ja-JP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F1EA82-5F07-4214-A785-2B081A08AD08}"/>
              </a:ext>
            </a:extLst>
          </p:cNvPr>
          <p:cNvSpPr txBox="1"/>
          <p:nvPr/>
        </p:nvSpPr>
        <p:spPr>
          <a:xfrm>
            <a:off x="6761374" y="2648553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今回は管理画面は作らない</a:t>
            </a:r>
            <a:endParaRPr kumimoji="1" lang="en-US" altLang="ja-JP" sz="1200" dirty="0"/>
          </a:p>
          <a:p>
            <a:r>
              <a:rPr kumimoji="1" lang="en-US" altLang="ja-JP" sz="1200" dirty="0"/>
              <a:t>※ </a:t>
            </a:r>
            <a:r>
              <a:rPr kumimoji="1" lang="ja-JP" altLang="en-US" sz="1200" dirty="0"/>
              <a:t>①、②は</a:t>
            </a:r>
            <a:r>
              <a:rPr kumimoji="1" lang="en-US" altLang="ja-JP" sz="1200" dirty="0"/>
              <a:t>SE</a:t>
            </a:r>
            <a:r>
              <a:rPr kumimoji="1" lang="ja-JP" altLang="en-US" sz="1200" dirty="0"/>
              <a:t>の作業で行う</a:t>
            </a:r>
            <a:br>
              <a:rPr kumimoji="1" lang="en-US" altLang="ja-JP" sz="1200" dirty="0"/>
            </a:br>
            <a:r>
              <a:rPr kumimoji="1" lang="en-US" altLang="ja-JP" sz="1200" dirty="0"/>
              <a:t>    </a:t>
            </a:r>
            <a:r>
              <a:rPr kumimoji="1" lang="ja-JP" altLang="en-US" sz="1200" dirty="0"/>
              <a:t>（</a:t>
            </a:r>
            <a:r>
              <a:rPr lang="en-US" altLang="ja-JP" sz="1200" dirty="0"/>
              <a:t>  </a:t>
            </a:r>
            <a:r>
              <a:rPr lang="ja-JP" altLang="en-US" sz="1200" dirty="0"/>
              <a:t>テスト用 </a:t>
            </a:r>
            <a:r>
              <a:rPr lang="en-US" altLang="ja-JP" sz="1200" dirty="0"/>
              <a:t>1ID,   </a:t>
            </a:r>
            <a:r>
              <a:rPr lang="ja-JP" altLang="en-US" sz="1200" dirty="0"/>
              <a:t>本番用</a:t>
            </a:r>
            <a:r>
              <a:rPr lang="en-US" altLang="ja-JP" sz="1200" dirty="0"/>
              <a:t>2ID,</a:t>
            </a:r>
            <a:r>
              <a:rPr lang="ja-JP" altLang="en-US" sz="1200" dirty="0"/>
              <a:t>　画像と動画は</a:t>
            </a:r>
            <a:endParaRPr lang="en-US" altLang="ja-JP" sz="1200" dirty="0"/>
          </a:p>
          <a:p>
            <a:r>
              <a:rPr lang="ja-JP" altLang="en-US" sz="1200" dirty="0"/>
              <a:t>各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ごとに最大</a:t>
            </a:r>
            <a:r>
              <a:rPr lang="en-US" altLang="ja-JP" sz="1200" dirty="0"/>
              <a:t>20</a:t>
            </a:r>
            <a:r>
              <a:rPr lang="ja-JP" altLang="en-US" sz="1200" dirty="0"/>
              <a:t>）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1119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山口亮太</dc:creator>
  <cp:lastModifiedBy>山口亮太</cp:lastModifiedBy>
  <cp:revision>5</cp:revision>
  <dcterms:created xsi:type="dcterms:W3CDTF">2019-09-26T06:33:17Z</dcterms:created>
  <dcterms:modified xsi:type="dcterms:W3CDTF">2019-09-26T07:09:06Z</dcterms:modified>
</cp:coreProperties>
</file>