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varScale="1">
        <p:scale>
          <a:sx n="120" d="100"/>
          <a:sy n="120" d="100"/>
        </p:scale>
        <p:origin x="120" y="2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AAC92E-30BD-4401-8D8A-21CF008BE3A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12DE23D-49DF-409A-9156-0228A4243E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AEC9D91-655E-4CEF-B3C2-5306E6665D8E}"/>
              </a:ext>
            </a:extLst>
          </p:cNvPr>
          <p:cNvSpPr>
            <a:spLocks noGrp="1"/>
          </p:cNvSpPr>
          <p:nvPr>
            <p:ph type="dt" sz="half" idx="10"/>
          </p:nvPr>
        </p:nvSpPr>
        <p:spPr/>
        <p:txBody>
          <a:bodyPr/>
          <a:lstStyle/>
          <a:p>
            <a:fld id="{42BB6693-5A62-4E39-9B83-D011861065BB}" type="datetimeFigureOut">
              <a:rPr kumimoji="1" lang="ja-JP" altLang="en-US" smtClean="0"/>
              <a:t>2020/1/10</a:t>
            </a:fld>
            <a:endParaRPr kumimoji="1" lang="ja-JP" altLang="en-US"/>
          </a:p>
        </p:txBody>
      </p:sp>
      <p:sp>
        <p:nvSpPr>
          <p:cNvPr id="5" name="フッター プレースホルダー 4">
            <a:extLst>
              <a:ext uri="{FF2B5EF4-FFF2-40B4-BE49-F238E27FC236}">
                <a16:creationId xmlns:a16="http://schemas.microsoft.com/office/drawing/2014/main" id="{88CED134-EB23-4625-AB3F-B891516A38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251D18F-609F-4390-8158-A23AF5AB209C}"/>
              </a:ext>
            </a:extLst>
          </p:cNvPr>
          <p:cNvSpPr>
            <a:spLocks noGrp="1"/>
          </p:cNvSpPr>
          <p:nvPr>
            <p:ph type="sldNum" sz="quarter" idx="12"/>
          </p:nvPr>
        </p:nvSpPr>
        <p:spPr/>
        <p:txBody>
          <a:bodyPr/>
          <a:lstStyle/>
          <a:p>
            <a:fld id="{6381BA60-4837-460E-84C2-202F3B500A36}" type="slidenum">
              <a:rPr kumimoji="1" lang="ja-JP" altLang="en-US" smtClean="0"/>
              <a:t>‹#›</a:t>
            </a:fld>
            <a:endParaRPr kumimoji="1" lang="ja-JP" altLang="en-US"/>
          </a:p>
        </p:txBody>
      </p:sp>
    </p:spTree>
    <p:extLst>
      <p:ext uri="{BB962C8B-B14F-4D97-AF65-F5344CB8AC3E}">
        <p14:creationId xmlns:p14="http://schemas.microsoft.com/office/powerpoint/2010/main" val="3616604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65B1FC-2653-4D09-B417-16B85833427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16000D4-6A43-4AA9-B4B1-2256A049872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DC7977-03F5-4F3E-8DB8-EF18C1A23936}"/>
              </a:ext>
            </a:extLst>
          </p:cNvPr>
          <p:cNvSpPr>
            <a:spLocks noGrp="1"/>
          </p:cNvSpPr>
          <p:nvPr>
            <p:ph type="dt" sz="half" idx="10"/>
          </p:nvPr>
        </p:nvSpPr>
        <p:spPr/>
        <p:txBody>
          <a:bodyPr/>
          <a:lstStyle/>
          <a:p>
            <a:fld id="{42BB6693-5A62-4E39-9B83-D011861065BB}" type="datetimeFigureOut">
              <a:rPr kumimoji="1" lang="ja-JP" altLang="en-US" smtClean="0"/>
              <a:t>2020/1/10</a:t>
            </a:fld>
            <a:endParaRPr kumimoji="1" lang="ja-JP" altLang="en-US"/>
          </a:p>
        </p:txBody>
      </p:sp>
      <p:sp>
        <p:nvSpPr>
          <p:cNvPr id="5" name="フッター プレースホルダー 4">
            <a:extLst>
              <a:ext uri="{FF2B5EF4-FFF2-40B4-BE49-F238E27FC236}">
                <a16:creationId xmlns:a16="http://schemas.microsoft.com/office/drawing/2014/main" id="{573EB9B8-F64F-4DF5-8F8B-E1D408EE5AC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2B635F-D40E-4121-BE9B-DB0804ED0F0D}"/>
              </a:ext>
            </a:extLst>
          </p:cNvPr>
          <p:cNvSpPr>
            <a:spLocks noGrp="1"/>
          </p:cNvSpPr>
          <p:nvPr>
            <p:ph type="sldNum" sz="quarter" idx="12"/>
          </p:nvPr>
        </p:nvSpPr>
        <p:spPr/>
        <p:txBody>
          <a:bodyPr/>
          <a:lstStyle/>
          <a:p>
            <a:fld id="{6381BA60-4837-460E-84C2-202F3B500A36}" type="slidenum">
              <a:rPr kumimoji="1" lang="ja-JP" altLang="en-US" smtClean="0"/>
              <a:t>‹#›</a:t>
            </a:fld>
            <a:endParaRPr kumimoji="1" lang="ja-JP" altLang="en-US"/>
          </a:p>
        </p:txBody>
      </p:sp>
    </p:spTree>
    <p:extLst>
      <p:ext uri="{BB962C8B-B14F-4D97-AF65-F5344CB8AC3E}">
        <p14:creationId xmlns:p14="http://schemas.microsoft.com/office/powerpoint/2010/main" val="390834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F76BE44-E93F-4848-ADC7-A0C0989C27E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205FEA0-ADC7-4C5D-960B-0E013E4BB6C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3095C7B-A5AC-4A72-95FD-5DB17A361516}"/>
              </a:ext>
            </a:extLst>
          </p:cNvPr>
          <p:cNvSpPr>
            <a:spLocks noGrp="1"/>
          </p:cNvSpPr>
          <p:nvPr>
            <p:ph type="dt" sz="half" idx="10"/>
          </p:nvPr>
        </p:nvSpPr>
        <p:spPr/>
        <p:txBody>
          <a:bodyPr/>
          <a:lstStyle/>
          <a:p>
            <a:fld id="{42BB6693-5A62-4E39-9B83-D011861065BB}" type="datetimeFigureOut">
              <a:rPr kumimoji="1" lang="ja-JP" altLang="en-US" smtClean="0"/>
              <a:t>2020/1/10</a:t>
            </a:fld>
            <a:endParaRPr kumimoji="1" lang="ja-JP" altLang="en-US"/>
          </a:p>
        </p:txBody>
      </p:sp>
      <p:sp>
        <p:nvSpPr>
          <p:cNvPr id="5" name="フッター プレースホルダー 4">
            <a:extLst>
              <a:ext uri="{FF2B5EF4-FFF2-40B4-BE49-F238E27FC236}">
                <a16:creationId xmlns:a16="http://schemas.microsoft.com/office/drawing/2014/main" id="{D5CF9549-0DA8-4475-BFBC-BE301165D2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858A7E3-5319-496B-BF21-EE37DDD22323}"/>
              </a:ext>
            </a:extLst>
          </p:cNvPr>
          <p:cNvSpPr>
            <a:spLocks noGrp="1"/>
          </p:cNvSpPr>
          <p:nvPr>
            <p:ph type="sldNum" sz="quarter" idx="12"/>
          </p:nvPr>
        </p:nvSpPr>
        <p:spPr/>
        <p:txBody>
          <a:bodyPr/>
          <a:lstStyle/>
          <a:p>
            <a:fld id="{6381BA60-4837-460E-84C2-202F3B500A36}" type="slidenum">
              <a:rPr kumimoji="1" lang="ja-JP" altLang="en-US" smtClean="0"/>
              <a:t>‹#›</a:t>
            </a:fld>
            <a:endParaRPr kumimoji="1" lang="ja-JP" altLang="en-US"/>
          </a:p>
        </p:txBody>
      </p:sp>
    </p:spTree>
    <p:extLst>
      <p:ext uri="{BB962C8B-B14F-4D97-AF65-F5344CB8AC3E}">
        <p14:creationId xmlns:p14="http://schemas.microsoft.com/office/powerpoint/2010/main" val="3822693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524DDA-A679-4FF1-A14E-11C7BAF2236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B9952B-8D45-4814-99E9-974D00F17D3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1A32AC-16EB-4FC6-B541-43541AFC695E}"/>
              </a:ext>
            </a:extLst>
          </p:cNvPr>
          <p:cNvSpPr>
            <a:spLocks noGrp="1"/>
          </p:cNvSpPr>
          <p:nvPr>
            <p:ph type="dt" sz="half" idx="10"/>
          </p:nvPr>
        </p:nvSpPr>
        <p:spPr/>
        <p:txBody>
          <a:bodyPr/>
          <a:lstStyle/>
          <a:p>
            <a:fld id="{42BB6693-5A62-4E39-9B83-D011861065BB}" type="datetimeFigureOut">
              <a:rPr kumimoji="1" lang="ja-JP" altLang="en-US" smtClean="0"/>
              <a:t>2020/1/10</a:t>
            </a:fld>
            <a:endParaRPr kumimoji="1" lang="ja-JP" altLang="en-US"/>
          </a:p>
        </p:txBody>
      </p:sp>
      <p:sp>
        <p:nvSpPr>
          <p:cNvPr id="5" name="フッター プレースホルダー 4">
            <a:extLst>
              <a:ext uri="{FF2B5EF4-FFF2-40B4-BE49-F238E27FC236}">
                <a16:creationId xmlns:a16="http://schemas.microsoft.com/office/drawing/2014/main" id="{097F03A9-5C0B-4CC9-AA4E-A19FE1EFBD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DAE72C-A22A-4384-B128-5663DCBA09C5}"/>
              </a:ext>
            </a:extLst>
          </p:cNvPr>
          <p:cNvSpPr>
            <a:spLocks noGrp="1"/>
          </p:cNvSpPr>
          <p:nvPr>
            <p:ph type="sldNum" sz="quarter" idx="12"/>
          </p:nvPr>
        </p:nvSpPr>
        <p:spPr/>
        <p:txBody>
          <a:bodyPr/>
          <a:lstStyle/>
          <a:p>
            <a:fld id="{6381BA60-4837-460E-84C2-202F3B500A36}" type="slidenum">
              <a:rPr kumimoji="1" lang="ja-JP" altLang="en-US" smtClean="0"/>
              <a:t>‹#›</a:t>
            </a:fld>
            <a:endParaRPr kumimoji="1" lang="ja-JP" altLang="en-US"/>
          </a:p>
        </p:txBody>
      </p:sp>
    </p:spTree>
    <p:extLst>
      <p:ext uri="{BB962C8B-B14F-4D97-AF65-F5344CB8AC3E}">
        <p14:creationId xmlns:p14="http://schemas.microsoft.com/office/powerpoint/2010/main" val="2277579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C68135-5A33-4850-AFD9-1941BB802A2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5F9294A-6F5B-4896-B403-DFF01906BB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814F9F3-BBA4-4588-9BA1-625246F3DAF7}"/>
              </a:ext>
            </a:extLst>
          </p:cNvPr>
          <p:cNvSpPr>
            <a:spLocks noGrp="1"/>
          </p:cNvSpPr>
          <p:nvPr>
            <p:ph type="dt" sz="half" idx="10"/>
          </p:nvPr>
        </p:nvSpPr>
        <p:spPr/>
        <p:txBody>
          <a:bodyPr/>
          <a:lstStyle/>
          <a:p>
            <a:fld id="{42BB6693-5A62-4E39-9B83-D011861065BB}" type="datetimeFigureOut">
              <a:rPr kumimoji="1" lang="ja-JP" altLang="en-US" smtClean="0"/>
              <a:t>2020/1/10</a:t>
            </a:fld>
            <a:endParaRPr kumimoji="1" lang="ja-JP" altLang="en-US"/>
          </a:p>
        </p:txBody>
      </p:sp>
      <p:sp>
        <p:nvSpPr>
          <p:cNvPr id="5" name="フッター プレースホルダー 4">
            <a:extLst>
              <a:ext uri="{FF2B5EF4-FFF2-40B4-BE49-F238E27FC236}">
                <a16:creationId xmlns:a16="http://schemas.microsoft.com/office/drawing/2014/main" id="{FC3DC91B-877D-4C69-9537-BC1B6453BD6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9CAB185-8A84-44A5-9297-2C1F39C3D799}"/>
              </a:ext>
            </a:extLst>
          </p:cNvPr>
          <p:cNvSpPr>
            <a:spLocks noGrp="1"/>
          </p:cNvSpPr>
          <p:nvPr>
            <p:ph type="sldNum" sz="quarter" idx="12"/>
          </p:nvPr>
        </p:nvSpPr>
        <p:spPr/>
        <p:txBody>
          <a:bodyPr/>
          <a:lstStyle/>
          <a:p>
            <a:fld id="{6381BA60-4837-460E-84C2-202F3B500A36}" type="slidenum">
              <a:rPr kumimoji="1" lang="ja-JP" altLang="en-US" smtClean="0"/>
              <a:t>‹#›</a:t>
            </a:fld>
            <a:endParaRPr kumimoji="1" lang="ja-JP" altLang="en-US"/>
          </a:p>
        </p:txBody>
      </p:sp>
    </p:spTree>
    <p:extLst>
      <p:ext uri="{BB962C8B-B14F-4D97-AF65-F5344CB8AC3E}">
        <p14:creationId xmlns:p14="http://schemas.microsoft.com/office/powerpoint/2010/main" val="2734631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CF1272-ED2E-48F7-B1DA-6876FAADC9E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4521CCA-6B80-4A97-8891-A0D0D907A17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917BB9C-B78C-4260-A77A-226D7DF415B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0A14127-E81A-4B43-B7B8-6ECBDF56F03C}"/>
              </a:ext>
            </a:extLst>
          </p:cNvPr>
          <p:cNvSpPr>
            <a:spLocks noGrp="1"/>
          </p:cNvSpPr>
          <p:nvPr>
            <p:ph type="dt" sz="half" idx="10"/>
          </p:nvPr>
        </p:nvSpPr>
        <p:spPr/>
        <p:txBody>
          <a:bodyPr/>
          <a:lstStyle/>
          <a:p>
            <a:fld id="{42BB6693-5A62-4E39-9B83-D011861065BB}" type="datetimeFigureOut">
              <a:rPr kumimoji="1" lang="ja-JP" altLang="en-US" smtClean="0"/>
              <a:t>2020/1/10</a:t>
            </a:fld>
            <a:endParaRPr kumimoji="1" lang="ja-JP" altLang="en-US"/>
          </a:p>
        </p:txBody>
      </p:sp>
      <p:sp>
        <p:nvSpPr>
          <p:cNvPr id="6" name="フッター プレースホルダー 5">
            <a:extLst>
              <a:ext uri="{FF2B5EF4-FFF2-40B4-BE49-F238E27FC236}">
                <a16:creationId xmlns:a16="http://schemas.microsoft.com/office/drawing/2014/main" id="{771E78AC-AE72-4AD9-ACAC-1D134B523E0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10DA63C-C83A-4860-AC40-5897F259EBEC}"/>
              </a:ext>
            </a:extLst>
          </p:cNvPr>
          <p:cNvSpPr>
            <a:spLocks noGrp="1"/>
          </p:cNvSpPr>
          <p:nvPr>
            <p:ph type="sldNum" sz="quarter" idx="12"/>
          </p:nvPr>
        </p:nvSpPr>
        <p:spPr/>
        <p:txBody>
          <a:bodyPr/>
          <a:lstStyle/>
          <a:p>
            <a:fld id="{6381BA60-4837-460E-84C2-202F3B500A36}" type="slidenum">
              <a:rPr kumimoji="1" lang="ja-JP" altLang="en-US" smtClean="0"/>
              <a:t>‹#›</a:t>
            </a:fld>
            <a:endParaRPr kumimoji="1" lang="ja-JP" altLang="en-US"/>
          </a:p>
        </p:txBody>
      </p:sp>
    </p:spTree>
    <p:extLst>
      <p:ext uri="{BB962C8B-B14F-4D97-AF65-F5344CB8AC3E}">
        <p14:creationId xmlns:p14="http://schemas.microsoft.com/office/powerpoint/2010/main" val="4119388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5CD51A-A244-4157-B9DF-888F84667AF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83453CC-DB53-440C-B5B2-11761FB520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BF583C9-788B-4D8C-89BB-15AAA785C2A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00B2D46-EEA1-4764-BB3D-691B96B442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653D4F5-3D92-4C6A-99DD-48362EEE793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DBA5EEE-0840-4214-B526-61754BAEA229}"/>
              </a:ext>
            </a:extLst>
          </p:cNvPr>
          <p:cNvSpPr>
            <a:spLocks noGrp="1"/>
          </p:cNvSpPr>
          <p:nvPr>
            <p:ph type="dt" sz="half" idx="10"/>
          </p:nvPr>
        </p:nvSpPr>
        <p:spPr/>
        <p:txBody>
          <a:bodyPr/>
          <a:lstStyle/>
          <a:p>
            <a:fld id="{42BB6693-5A62-4E39-9B83-D011861065BB}" type="datetimeFigureOut">
              <a:rPr kumimoji="1" lang="ja-JP" altLang="en-US" smtClean="0"/>
              <a:t>2020/1/10</a:t>
            </a:fld>
            <a:endParaRPr kumimoji="1" lang="ja-JP" altLang="en-US"/>
          </a:p>
        </p:txBody>
      </p:sp>
      <p:sp>
        <p:nvSpPr>
          <p:cNvPr id="8" name="フッター プレースホルダー 7">
            <a:extLst>
              <a:ext uri="{FF2B5EF4-FFF2-40B4-BE49-F238E27FC236}">
                <a16:creationId xmlns:a16="http://schemas.microsoft.com/office/drawing/2014/main" id="{F45137C5-C9AB-45F3-8ECB-BDA0904023D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7A56B3F-47E4-4F4D-8B5C-CE2836D1328F}"/>
              </a:ext>
            </a:extLst>
          </p:cNvPr>
          <p:cNvSpPr>
            <a:spLocks noGrp="1"/>
          </p:cNvSpPr>
          <p:nvPr>
            <p:ph type="sldNum" sz="quarter" idx="12"/>
          </p:nvPr>
        </p:nvSpPr>
        <p:spPr/>
        <p:txBody>
          <a:bodyPr/>
          <a:lstStyle/>
          <a:p>
            <a:fld id="{6381BA60-4837-460E-84C2-202F3B500A36}" type="slidenum">
              <a:rPr kumimoji="1" lang="ja-JP" altLang="en-US" smtClean="0"/>
              <a:t>‹#›</a:t>
            </a:fld>
            <a:endParaRPr kumimoji="1" lang="ja-JP" altLang="en-US"/>
          </a:p>
        </p:txBody>
      </p:sp>
    </p:spTree>
    <p:extLst>
      <p:ext uri="{BB962C8B-B14F-4D97-AF65-F5344CB8AC3E}">
        <p14:creationId xmlns:p14="http://schemas.microsoft.com/office/powerpoint/2010/main" val="2858677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FCE500-2134-4133-B79A-2930029A954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5E89B56-7E12-4F78-AAE9-4127F4EDF58B}"/>
              </a:ext>
            </a:extLst>
          </p:cNvPr>
          <p:cNvSpPr>
            <a:spLocks noGrp="1"/>
          </p:cNvSpPr>
          <p:nvPr>
            <p:ph type="dt" sz="half" idx="10"/>
          </p:nvPr>
        </p:nvSpPr>
        <p:spPr/>
        <p:txBody>
          <a:bodyPr/>
          <a:lstStyle/>
          <a:p>
            <a:fld id="{42BB6693-5A62-4E39-9B83-D011861065BB}" type="datetimeFigureOut">
              <a:rPr kumimoji="1" lang="ja-JP" altLang="en-US" smtClean="0"/>
              <a:t>2020/1/10</a:t>
            </a:fld>
            <a:endParaRPr kumimoji="1" lang="ja-JP" altLang="en-US"/>
          </a:p>
        </p:txBody>
      </p:sp>
      <p:sp>
        <p:nvSpPr>
          <p:cNvPr id="4" name="フッター プレースホルダー 3">
            <a:extLst>
              <a:ext uri="{FF2B5EF4-FFF2-40B4-BE49-F238E27FC236}">
                <a16:creationId xmlns:a16="http://schemas.microsoft.com/office/drawing/2014/main" id="{854F942E-E35F-415D-B53D-19E7D6F8870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79C256F-F499-404B-B6F7-A5F632D366D4}"/>
              </a:ext>
            </a:extLst>
          </p:cNvPr>
          <p:cNvSpPr>
            <a:spLocks noGrp="1"/>
          </p:cNvSpPr>
          <p:nvPr>
            <p:ph type="sldNum" sz="quarter" idx="12"/>
          </p:nvPr>
        </p:nvSpPr>
        <p:spPr/>
        <p:txBody>
          <a:bodyPr/>
          <a:lstStyle/>
          <a:p>
            <a:fld id="{6381BA60-4837-460E-84C2-202F3B500A36}" type="slidenum">
              <a:rPr kumimoji="1" lang="ja-JP" altLang="en-US" smtClean="0"/>
              <a:t>‹#›</a:t>
            </a:fld>
            <a:endParaRPr kumimoji="1" lang="ja-JP" altLang="en-US"/>
          </a:p>
        </p:txBody>
      </p:sp>
    </p:spTree>
    <p:extLst>
      <p:ext uri="{BB962C8B-B14F-4D97-AF65-F5344CB8AC3E}">
        <p14:creationId xmlns:p14="http://schemas.microsoft.com/office/powerpoint/2010/main" val="120753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9828555-62FB-4C34-AF73-1397983BD413}"/>
              </a:ext>
            </a:extLst>
          </p:cNvPr>
          <p:cNvSpPr>
            <a:spLocks noGrp="1"/>
          </p:cNvSpPr>
          <p:nvPr>
            <p:ph type="dt" sz="half" idx="10"/>
          </p:nvPr>
        </p:nvSpPr>
        <p:spPr/>
        <p:txBody>
          <a:bodyPr/>
          <a:lstStyle/>
          <a:p>
            <a:fld id="{42BB6693-5A62-4E39-9B83-D011861065BB}" type="datetimeFigureOut">
              <a:rPr kumimoji="1" lang="ja-JP" altLang="en-US" smtClean="0"/>
              <a:t>2020/1/10</a:t>
            </a:fld>
            <a:endParaRPr kumimoji="1" lang="ja-JP" altLang="en-US"/>
          </a:p>
        </p:txBody>
      </p:sp>
      <p:sp>
        <p:nvSpPr>
          <p:cNvPr id="3" name="フッター プレースホルダー 2">
            <a:extLst>
              <a:ext uri="{FF2B5EF4-FFF2-40B4-BE49-F238E27FC236}">
                <a16:creationId xmlns:a16="http://schemas.microsoft.com/office/drawing/2014/main" id="{EFC9A53E-C9B3-409A-9EBD-C7A76C2C58D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F7663BE-79C5-43F8-82CA-7ADF6B82A7FF}"/>
              </a:ext>
            </a:extLst>
          </p:cNvPr>
          <p:cNvSpPr>
            <a:spLocks noGrp="1"/>
          </p:cNvSpPr>
          <p:nvPr>
            <p:ph type="sldNum" sz="quarter" idx="12"/>
          </p:nvPr>
        </p:nvSpPr>
        <p:spPr/>
        <p:txBody>
          <a:bodyPr/>
          <a:lstStyle/>
          <a:p>
            <a:fld id="{6381BA60-4837-460E-84C2-202F3B500A36}" type="slidenum">
              <a:rPr kumimoji="1" lang="ja-JP" altLang="en-US" smtClean="0"/>
              <a:t>‹#›</a:t>
            </a:fld>
            <a:endParaRPr kumimoji="1" lang="ja-JP" altLang="en-US"/>
          </a:p>
        </p:txBody>
      </p:sp>
    </p:spTree>
    <p:extLst>
      <p:ext uri="{BB962C8B-B14F-4D97-AF65-F5344CB8AC3E}">
        <p14:creationId xmlns:p14="http://schemas.microsoft.com/office/powerpoint/2010/main" val="813811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EF629D-C627-4D55-AB09-8DCDB78A4DA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CDAACF6-B2B3-4597-BE4B-C1B0135964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C18F2C2-3299-43CE-955C-5033721D81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B4988A1-C661-4F79-9A13-13F9A69E1FED}"/>
              </a:ext>
            </a:extLst>
          </p:cNvPr>
          <p:cNvSpPr>
            <a:spLocks noGrp="1"/>
          </p:cNvSpPr>
          <p:nvPr>
            <p:ph type="dt" sz="half" idx="10"/>
          </p:nvPr>
        </p:nvSpPr>
        <p:spPr/>
        <p:txBody>
          <a:bodyPr/>
          <a:lstStyle/>
          <a:p>
            <a:fld id="{42BB6693-5A62-4E39-9B83-D011861065BB}" type="datetimeFigureOut">
              <a:rPr kumimoji="1" lang="ja-JP" altLang="en-US" smtClean="0"/>
              <a:t>2020/1/10</a:t>
            </a:fld>
            <a:endParaRPr kumimoji="1" lang="ja-JP" altLang="en-US"/>
          </a:p>
        </p:txBody>
      </p:sp>
      <p:sp>
        <p:nvSpPr>
          <p:cNvPr id="6" name="フッター プレースホルダー 5">
            <a:extLst>
              <a:ext uri="{FF2B5EF4-FFF2-40B4-BE49-F238E27FC236}">
                <a16:creationId xmlns:a16="http://schemas.microsoft.com/office/drawing/2014/main" id="{A564F918-6847-46EC-8A06-72E61AF6009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830D453-68C1-4BC3-8780-16113C611885}"/>
              </a:ext>
            </a:extLst>
          </p:cNvPr>
          <p:cNvSpPr>
            <a:spLocks noGrp="1"/>
          </p:cNvSpPr>
          <p:nvPr>
            <p:ph type="sldNum" sz="quarter" idx="12"/>
          </p:nvPr>
        </p:nvSpPr>
        <p:spPr/>
        <p:txBody>
          <a:bodyPr/>
          <a:lstStyle/>
          <a:p>
            <a:fld id="{6381BA60-4837-460E-84C2-202F3B500A36}" type="slidenum">
              <a:rPr kumimoji="1" lang="ja-JP" altLang="en-US" smtClean="0"/>
              <a:t>‹#›</a:t>
            </a:fld>
            <a:endParaRPr kumimoji="1" lang="ja-JP" altLang="en-US"/>
          </a:p>
        </p:txBody>
      </p:sp>
    </p:spTree>
    <p:extLst>
      <p:ext uri="{BB962C8B-B14F-4D97-AF65-F5344CB8AC3E}">
        <p14:creationId xmlns:p14="http://schemas.microsoft.com/office/powerpoint/2010/main" val="627490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1BE36A-F5B7-4BFF-A004-A283EB7AC3C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28AFA8F-DFFA-4D57-A254-271A1311C8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371C5F6-FAAF-417B-A393-1A5420F21D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AE9365-0027-4BBB-9241-A95D46A1FD68}"/>
              </a:ext>
            </a:extLst>
          </p:cNvPr>
          <p:cNvSpPr>
            <a:spLocks noGrp="1"/>
          </p:cNvSpPr>
          <p:nvPr>
            <p:ph type="dt" sz="half" idx="10"/>
          </p:nvPr>
        </p:nvSpPr>
        <p:spPr/>
        <p:txBody>
          <a:bodyPr/>
          <a:lstStyle/>
          <a:p>
            <a:fld id="{42BB6693-5A62-4E39-9B83-D011861065BB}" type="datetimeFigureOut">
              <a:rPr kumimoji="1" lang="ja-JP" altLang="en-US" smtClean="0"/>
              <a:t>2020/1/10</a:t>
            </a:fld>
            <a:endParaRPr kumimoji="1" lang="ja-JP" altLang="en-US"/>
          </a:p>
        </p:txBody>
      </p:sp>
      <p:sp>
        <p:nvSpPr>
          <p:cNvPr id="6" name="フッター プレースホルダー 5">
            <a:extLst>
              <a:ext uri="{FF2B5EF4-FFF2-40B4-BE49-F238E27FC236}">
                <a16:creationId xmlns:a16="http://schemas.microsoft.com/office/drawing/2014/main" id="{E70BF057-CF79-44F1-8404-D36E60B1118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7626988-C978-48F7-8CB0-9DCD077E0439}"/>
              </a:ext>
            </a:extLst>
          </p:cNvPr>
          <p:cNvSpPr>
            <a:spLocks noGrp="1"/>
          </p:cNvSpPr>
          <p:nvPr>
            <p:ph type="sldNum" sz="quarter" idx="12"/>
          </p:nvPr>
        </p:nvSpPr>
        <p:spPr/>
        <p:txBody>
          <a:bodyPr/>
          <a:lstStyle/>
          <a:p>
            <a:fld id="{6381BA60-4837-460E-84C2-202F3B500A36}" type="slidenum">
              <a:rPr kumimoji="1" lang="ja-JP" altLang="en-US" smtClean="0"/>
              <a:t>‹#›</a:t>
            </a:fld>
            <a:endParaRPr kumimoji="1" lang="ja-JP" altLang="en-US"/>
          </a:p>
        </p:txBody>
      </p:sp>
    </p:spTree>
    <p:extLst>
      <p:ext uri="{BB962C8B-B14F-4D97-AF65-F5344CB8AC3E}">
        <p14:creationId xmlns:p14="http://schemas.microsoft.com/office/powerpoint/2010/main" val="3610028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A634C31-F4DB-42FB-987D-3FF0F20B0C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5B9D8BA-7AE8-4C9E-BF5C-4B882D842B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7903874-DA2C-4DF5-90F1-646B7747B8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BB6693-5A62-4E39-9B83-D011861065BB}" type="datetimeFigureOut">
              <a:rPr kumimoji="1" lang="ja-JP" altLang="en-US" smtClean="0"/>
              <a:t>2020/1/10</a:t>
            </a:fld>
            <a:endParaRPr kumimoji="1" lang="ja-JP" altLang="en-US"/>
          </a:p>
        </p:txBody>
      </p:sp>
      <p:sp>
        <p:nvSpPr>
          <p:cNvPr id="5" name="フッター プレースホルダー 4">
            <a:extLst>
              <a:ext uri="{FF2B5EF4-FFF2-40B4-BE49-F238E27FC236}">
                <a16:creationId xmlns:a16="http://schemas.microsoft.com/office/drawing/2014/main" id="{6B51C6C5-11D1-44DD-A55E-99F75589B2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2FB919C-1B16-4D51-BE7D-7DF5D7B74F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81BA60-4837-460E-84C2-202F3B500A36}" type="slidenum">
              <a:rPr kumimoji="1" lang="ja-JP" altLang="en-US" smtClean="0"/>
              <a:t>‹#›</a:t>
            </a:fld>
            <a:endParaRPr kumimoji="1" lang="ja-JP" altLang="en-US"/>
          </a:p>
        </p:txBody>
      </p:sp>
    </p:spTree>
    <p:extLst>
      <p:ext uri="{BB962C8B-B14F-4D97-AF65-F5344CB8AC3E}">
        <p14:creationId xmlns:p14="http://schemas.microsoft.com/office/powerpoint/2010/main" val="4199021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sv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34">
            <a:extLst>
              <a:ext uri="{FF2B5EF4-FFF2-40B4-BE49-F238E27FC236}">
                <a16:creationId xmlns:a16="http://schemas.microsoft.com/office/drawing/2014/main" id="{30D5313C-D218-41C0-9087-2E2EA32235EA}"/>
              </a:ext>
            </a:extLst>
          </p:cNvPr>
          <p:cNvSpPr/>
          <p:nvPr/>
        </p:nvSpPr>
        <p:spPr>
          <a:xfrm>
            <a:off x="3602839" y="1509866"/>
            <a:ext cx="8351035" cy="508143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ysClr val="windowText" lastClr="000000"/>
                </a:solidFill>
              </a:rPr>
              <a:t>AWS Cloud</a:t>
            </a:r>
          </a:p>
        </p:txBody>
      </p:sp>
      <p:sp>
        <p:nvSpPr>
          <p:cNvPr id="4" name="テキスト ボックス 3">
            <a:extLst>
              <a:ext uri="{FF2B5EF4-FFF2-40B4-BE49-F238E27FC236}">
                <a16:creationId xmlns:a16="http://schemas.microsoft.com/office/drawing/2014/main" id="{BE13A462-2044-45E5-8D02-E01C86645188}"/>
              </a:ext>
            </a:extLst>
          </p:cNvPr>
          <p:cNvSpPr txBox="1"/>
          <p:nvPr/>
        </p:nvSpPr>
        <p:spPr>
          <a:xfrm>
            <a:off x="182880" y="166977"/>
            <a:ext cx="3046095" cy="369332"/>
          </a:xfrm>
          <a:prstGeom prst="rect">
            <a:avLst/>
          </a:prstGeom>
          <a:noFill/>
        </p:spPr>
        <p:txBody>
          <a:bodyPr wrap="square" rtlCol="0">
            <a:spAutoFit/>
          </a:bodyPr>
          <a:lstStyle/>
          <a:p>
            <a:r>
              <a:rPr kumimoji="1" lang="ja-JP" altLang="en-US" b="1" dirty="0"/>
              <a:t>卒</a:t>
            </a:r>
            <a:r>
              <a:rPr kumimoji="1" lang="en-US" altLang="ja-JP" b="1" dirty="0"/>
              <a:t>Aru  - </a:t>
            </a:r>
            <a:r>
              <a:rPr kumimoji="1" lang="ja-JP" altLang="en-US" b="1" dirty="0"/>
              <a:t>セキュリティ編 </a:t>
            </a:r>
            <a:r>
              <a:rPr kumimoji="1" lang="en-US" altLang="ja-JP" b="1" dirty="0"/>
              <a:t>-</a:t>
            </a:r>
            <a:endParaRPr kumimoji="1" lang="ja-JP" altLang="en-US" b="1" dirty="0"/>
          </a:p>
        </p:txBody>
      </p:sp>
      <p:sp>
        <p:nvSpPr>
          <p:cNvPr id="6" name="テキスト ボックス 5">
            <a:extLst>
              <a:ext uri="{FF2B5EF4-FFF2-40B4-BE49-F238E27FC236}">
                <a16:creationId xmlns:a16="http://schemas.microsoft.com/office/drawing/2014/main" id="{562288AD-B3A8-4AFA-95FE-6330B6D4C840}"/>
              </a:ext>
            </a:extLst>
          </p:cNvPr>
          <p:cNvSpPr txBox="1"/>
          <p:nvPr/>
        </p:nvSpPr>
        <p:spPr>
          <a:xfrm>
            <a:off x="481468" y="702945"/>
            <a:ext cx="11229064" cy="338554"/>
          </a:xfrm>
          <a:prstGeom prst="rect">
            <a:avLst/>
          </a:prstGeom>
          <a:noFill/>
        </p:spPr>
        <p:txBody>
          <a:bodyPr wrap="square" rtlCol="0">
            <a:spAutoFit/>
          </a:bodyPr>
          <a:lstStyle/>
          <a:p>
            <a:r>
              <a:rPr kumimoji="1" lang="ja-JP" altLang="en-US" sz="1600" dirty="0"/>
              <a:t>卒</a:t>
            </a:r>
            <a:r>
              <a:rPr kumimoji="1" lang="en-US" altLang="ja-JP" sz="1600" dirty="0" err="1"/>
              <a:t>ARu</a:t>
            </a:r>
            <a:r>
              <a:rPr kumimoji="1" lang="ja-JP" altLang="en-US" sz="1600" dirty="0"/>
              <a:t>では皆様の大切なデータ（画像、動画）をお預かりするために以下のようなセキュリティ対策を取っております</a:t>
            </a:r>
            <a:endParaRPr kumimoji="1" lang="en-US" altLang="ja-JP" sz="1600" dirty="0"/>
          </a:p>
        </p:txBody>
      </p:sp>
      <p:sp>
        <p:nvSpPr>
          <p:cNvPr id="8" name="テキスト ボックス 7">
            <a:extLst>
              <a:ext uri="{FF2B5EF4-FFF2-40B4-BE49-F238E27FC236}">
                <a16:creationId xmlns:a16="http://schemas.microsoft.com/office/drawing/2014/main" id="{6EC89CB5-7498-402C-BF62-EBBDB1831755}"/>
              </a:ext>
            </a:extLst>
          </p:cNvPr>
          <p:cNvSpPr txBox="1"/>
          <p:nvPr/>
        </p:nvSpPr>
        <p:spPr>
          <a:xfrm>
            <a:off x="8933540" y="2754049"/>
            <a:ext cx="2727298" cy="1107996"/>
          </a:xfrm>
          <a:prstGeom prst="rect">
            <a:avLst/>
          </a:prstGeom>
          <a:noFill/>
        </p:spPr>
        <p:txBody>
          <a:bodyPr wrap="square" rtlCol="0">
            <a:spAutoFit/>
          </a:bodyPr>
          <a:lstStyle/>
          <a:p>
            <a:r>
              <a:rPr kumimoji="1" lang="ja-JP" altLang="en-US" sz="1100" dirty="0"/>
              <a:t>個人情報など一切格納しておりません。</a:t>
            </a:r>
            <a:endParaRPr kumimoji="1" lang="en-US" altLang="ja-JP" sz="1100" dirty="0"/>
          </a:p>
          <a:p>
            <a:r>
              <a:rPr kumimoji="1" lang="ja-JP" altLang="en-US" sz="1100" dirty="0"/>
              <a:t>画像および動画を格納しているストレージの</a:t>
            </a:r>
            <a:r>
              <a:rPr kumimoji="1" lang="en-US" altLang="ja-JP" sz="1100" dirty="0"/>
              <a:t>URL</a:t>
            </a:r>
            <a:r>
              <a:rPr kumimoji="1" lang="ja-JP" altLang="en-US" sz="1100" dirty="0"/>
              <a:t>情報を暗号化（ハッシュ化）して保持しております。</a:t>
            </a:r>
            <a:endParaRPr kumimoji="1" lang="en-US" altLang="ja-JP" sz="1100" dirty="0"/>
          </a:p>
          <a:p>
            <a:r>
              <a:rPr kumimoji="1" lang="ja-JP" altLang="en-US" sz="1100" dirty="0"/>
              <a:t>暗号化方式が解らない限り、</a:t>
            </a:r>
            <a:r>
              <a:rPr kumimoji="1" lang="en-US" altLang="ja-JP" sz="1100" dirty="0"/>
              <a:t>URL</a:t>
            </a:r>
            <a:r>
              <a:rPr kumimoji="1" lang="ja-JP" altLang="en-US" sz="1100" dirty="0"/>
              <a:t>の情報を解読することはできません。</a:t>
            </a:r>
          </a:p>
        </p:txBody>
      </p:sp>
      <p:sp>
        <p:nvSpPr>
          <p:cNvPr id="11" name="テキスト ボックス 10">
            <a:extLst>
              <a:ext uri="{FF2B5EF4-FFF2-40B4-BE49-F238E27FC236}">
                <a16:creationId xmlns:a16="http://schemas.microsoft.com/office/drawing/2014/main" id="{C0B298B8-BA89-4BCF-9966-BA54BE76529C}"/>
              </a:ext>
            </a:extLst>
          </p:cNvPr>
          <p:cNvSpPr txBox="1"/>
          <p:nvPr/>
        </p:nvSpPr>
        <p:spPr>
          <a:xfrm>
            <a:off x="9370447" y="5516465"/>
            <a:ext cx="2551043" cy="430887"/>
          </a:xfrm>
          <a:prstGeom prst="rect">
            <a:avLst/>
          </a:prstGeom>
          <a:noFill/>
        </p:spPr>
        <p:txBody>
          <a:bodyPr wrap="square" rtlCol="0">
            <a:spAutoFit/>
          </a:bodyPr>
          <a:lstStyle/>
          <a:p>
            <a:r>
              <a:rPr kumimoji="1" lang="ja-JP" altLang="en-US" sz="1100" dirty="0"/>
              <a:t>画像および動画はネットワーク上のストレージに格納されています</a:t>
            </a:r>
          </a:p>
        </p:txBody>
      </p:sp>
      <p:sp>
        <p:nvSpPr>
          <p:cNvPr id="13" name="四角形: 角を丸くする 12">
            <a:extLst>
              <a:ext uri="{FF2B5EF4-FFF2-40B4-BE49-F238E27FC236}">
                <a16:creationId xmlns:a16="http://schemas.microsoft.com/office/drawing/2014/main" id="{AB91E3C5-0D38-44B5-8026-CB88520E356C}"/>
              </a:ext>
            </a:extLst>
          </p:cNvPr>
          <p:cNvSpPr/>
          <p:nvPr/>
        </p:nvSpPr>
        <p:spPr>
          <a:xfrm>
            <a:off x="4245749" y="1959168"/>
            <a:ext cx="1661822" cy="222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t>サーバー</a:t>
            </a:r>
            <a:r>
              <a:rPr lang="en-US" altLang="ja-JP" sz="900" dirty="0"/>
              <a:t> </a:t>
            </a:r>
            <a:r>
              <a:rPr kumimoji="1" lang="ja-JP" altLang="en-US" sz="900" dirty="0"/>
              <a:t>プログラム</a:t>
            </a:r>
            <a:endParaRPr kumimoji="1" lang="en-US" altLang="ja-JP" sz="900" dirty="0"/>
          </a:p>
        </p:txBody>
      </p:sp>
      <p:sp>
        <p:nvSpPr>
          <p:cNvPr id="15" name="テキスト ボックス 14">
            <a:extLst>
              <a:ext uri="{FF2B5EF4-FFF2-40B4-BE49-F238E27FC236}">
                <a16:creationId xmlns:a16="http://schemas.microsoft.com/office/drawing/2014/main" id="{0A84D591-42EA-46D4-8D07-501EF15EA2CE}"/>
              </a:ext>
            </a:extLst>
          </p:cNvPr>
          <p:cNvSpPr txBox="1"/>
          <p:nvPr/>
        </p:nvSpPr>
        <p:spPr>
          <a:xfrm>
            <a:off x="6466897" y="1807679"/>
            <a:ext cx="2727298" cy="600164"/>
          </a:xfrm>
          <a:prstGeom prst="rect">
            <a:avLst/>
          </a:prstGeom>
          <a:noFill/>
        </p:spPr>
        <p:txBody>
          <a:bodyPr wrap="square" rtlCol="0">
            <a:spAutoFit/>
          </a:bodyPr>
          <a:lstStyle/>
          <a:p>
            <a:r>
              <a:rPr kumimoji="1" lang="ja-JP" altLang="en-US" sz="1100" dirty="0"/>
              <a:t>データベースには、卒</a:t>
            </a:r>
            <a:r>
              <a:rPr kumimoji="1" lang="en-US" altLang="ja-JP" sz="1100" dirty="0" err="1"/>
              <a:t>ARu</a:t>
            </a:r>
            <a:r>
              <a:rPr kumimoji="1" lang="ja-JP" altLang="en-US" sz="1100" dirty="0"/>
              <a:t>専用のサーバープログラムからしかアクセスができません。</a:t>
            </a:r>
          </a:p>
        </p:txBody>
      </p:sp>
      <p:sp>
        <p:nvSpPr>
          <p:cNvPr id="17" name="テキスト ボックス 16">
            <a:extLst>
              <a:ext uri="{FF2B5EF4-FFF2-40B4-BE49-F238E27FC236}">
                <a16:creationId xmlns:a16="http://schemas.microsoft.com/office/drawing/2014/main" id="{53B5F1C2-D2DD-4558-A5C0-0B0B29144BF5}"/>
              </a:ext>
            </a:extLst>
          </p:cNvPr>
          <p:cNvSpPr txBox="1"/>
          <p:nvPr/>
        </p:nvSpPr>
        <p:spPr>
          <a:xfrm>
            <a:off x="4085231" y="5655779"/>
            <a:ext cx="2551043" cy="769441"/>
          </a:xfrm>
          <a:prstGeom prst="rect">
            <a:avLst/>
          </a:prstGeom>
          <a:noFill/>
        </p:spPr>
        <p:txBody>
          <a:bodyPr wrap="square" rtlCol="0">
            <a:spAutoFit/>
          </a:bodyPr>
          <a:lstStyle/>
          <a:p>
            <a:r>
              <a:rPr kumimoji="1" lang="en-US" altLang="ja-JP" sz="1100" dirty="0"/>
              <a:t>※ CDN</a:t>
            </a:r>
            <a:r>
              <a:rPr kumimoji="1" lang="ja-JP" altLang="en-US" sz="1100" dirty="0"/>
              <a:t>：</a:t>
            </a:r>
            <a:r>
              <a:rPr kumimoji="1" lang="en-US" altLang="ja-JP" sz="1100" dirty="0"/>
              <a:t>Contents Delivery Network</a:t>
            </a:r>
          </a:p>
          <a:p>
            <a:r>
              <a:rPr kumimoji="1" lang="ja-JP" altLang="en-US" sz="1100" dirty="0"/>
              <a:t>動画や画像をキャッシュとして保存するサービス（パフォーマンス対策）</a:t>
            </a:r>
          </a:p>
        </p:txBody>
      </p:sp>
      <p:sp>
        <p:nvSpPr>
          <p:cNvPr id="19" name="テキスト ボックス 18">
            <a:extLst>
              <a:ext uri="{FF2B5EF4-FFF2-40B4-BE49-F238E27FC236}">
                <a16:creationId xmlns:a16="http://schemas.microsoft.com/office/drawing/2014/main" id="{F36FAC6B-786F-4F6B-A05E-64B58775767C}"/>
              </a:ext>
            </a:extLst>
          </p:cNvPr>
          <p:cNvSpPr txBox="1"/>
          <p:nvPr/>
        </p:nvSpPr>
        <p:spPr>
          <a:xfrm>
            <a:off x="6587492" y="4544252"/>
            <a:ext cx="2727298" cy="430887"/>
          </a:xfrm>
          <a:prstGeom prst="rect">
            <a:avLst/>
          </a:prstGeom>
          <a:noFill/>
        </p:spPr>
        <p:txBody>
          <a:bodyPr wrap="square" rtlCol="0">
            <a:spAutoFit/>
          </a:bodyPr>
          <a:lstStyle/>
          <a:p>
            <a:r>
              <a:rPr kumimoji="1" lang="ja-JP" altLang="en-US" sz="1100" dirty="0"/>
              <a:t>ストレージには</a:t>
            </a:r>
            <a:r>
              <a:rPr kumimoji="1" lang="en-US" altLang="ja-JP" sz="1100" dirty="0"/>
              <a:t>CDN</a:t>
            </a:r>
            <a:r>
              <a:rPr kumimoji="1" lang="ja-JP" altLang="en-US" sz="1100" dirty="0"/>
              <a:t>経由でしかアクセスができません</a:t>
            </a:r>
          </a:p>
        </p:txBody>
      </p:sp>
      <p:sp>
        <p:nvSpPr>
          <p:cNvPr id="23" name="テキスト ボックス 22">
            <a:extLst>
              <a:ext uri="{FF2B5EF4-FFF2-40B4-BE49-F238E27FC236}">
                <a16:creationId xmlns:a16="http://schemas.microsoft.com/office/drawing/2014/main" id="{299C5E23-A840-4F09-96C9-F35A5EDF3A7A}"/>
              </a:ext>
            </a:extLst>
          </p:cNvPr>
          <p:cNvSpPr txBox="1"/>
          <p:nvPr/>
        </p:nvSpPr>
        <p:spPr>
          <a:xfrm>
            <a:off x="656647" y="1731479"/>
            <a:ext cx="2727298" cy="769441"/>
          </a:xfrm>
          <a:prstGeom prst="rect">
            <a:avLst/>
          </a:prstGeom>
          <a:noFill/>
        </p:spPr>
        <p:txBody>
          <a:bodyPr wrap="square" rtlCol="0">
            <a:spAutoFit/>
          </a:bodyPr>
          <a:lstStyle/>
          <a:p>
            <a:r>
              <a:rPr kumimoji="1" lang="ja-JP" altLang="en-US" sz="1100" dirty="0"/>
              <a:t>スマートフォンにインストールされた卒</a:t>
            </a:r>
            <a:r>
              <a:rPr kumimoji="1" lang="en-US" altLang="ja-JP" sz="1100" dirty="0"/>
              <a:t>Aru</a:t>
            </a:r>
            <a:r>
              <a:rPr kumimoji="1" lang="ja-JP" altLang="en-US" sz="1100" dirty="0"/>
              <a:t>アプリケーションからしか、サーバープログラムへはアクセスできません</a:t>
            </a:r>
            <a:endParaRPr kumimoji="1" lang="en-US" altLang="ja-JP" sz="1100" dirty="0"/>
          </a:p>
          <a:p>
            <a:r>
              <a:rPr kumimoji="1" lang="ja-JP" altLang="en-US" sz="1100" dirty="0"/>
              <a:t>（</a:t>
            </a:r>
            <a:r>
              <a:rPr kumimoji="1" lang="en-US" altLang="ja-JP" sz="1100" dirty="0"/>
              <a:t>API</a:t>
            </a:r>
            <a:r>
              <a:rPr kumimoji="1" lang="ja-JP" altLang="en-US" sz="1100" dirty="0"/>
              <a:t>キーを利用したセキュリティ）</a:t>
            </a:r>
          </a:p>
        </p:txBody>
      </p:sp>
      <p:sp>
        <p:nvSpPr>
          <p:cNvPr id="25" name="テキスト ボックス 24">
            <a:extLst>
              <a:ext uri="{FF2B5EF4-FFF2-40B4-BE49-F238E27FC236}">
                <a16:creationId xmlns:a16="http://schemas.microsoft.com/office/drawing/2014/main" id="{6A693CC3-2ED4-4CC0-9C51-70AAA84CFDC9}"/>
              </a:ext>
            </a:extLst>
          </p:cNvPr>
          <p:cNvSpPr txBox="1"/>
          <p:nvPr/>
        </p:nvSpPr>
        <p:spPr>
          <a:xfrm>
            <a:off x="142876" y="4915727"/>
            <a:ext cx="3190874" cy="1785104"/>
          </a:xfrm>
          <a:prstGeom prst="rect">
            <a:avLst/>
          </a:prstGeom>
          <a:solidFill>
            <a:schemeClr val="accent4">
              <a:lumMod val="20000"/>
              <a:lumOff val="80000"/>
            </a:schemeClr>
          </a:solidFill>
        </p:spPr>
        <p:txBody>
          <a:bodyPr wrap="square" rtlCol="0">
            <a:spAutoFit/>
          </a:bodyPr>
          <a:lstStyle/>
          <a:p>
            <a:r>
              <a:rPr kumimoji="1" lang="ja-JP" altLang="en-US" sz="1100" dirty="0"/>
              <a:t>動画、画像へアクセスするための</a:t>
            </a:r>
            <a:r>
              <a:rPr kumimoji="1" lang="en-US" altLang="ja-JP" sz="1100" dirty="0"/>
              <a:t>URL</a:t>
            </a:r>
            <a:r>
              <a:rPr kumimoji="1" lang="ja-JP" altLang="en-US" sz="1100" dirty="0"/>
              <a:t>は、サーバープログラムを介してデータベースから取得する必要があります。</a:t>
            </a:r>
            <a:endParaRPr lang="en-US" altLang="ja-JP" sz="1100" dirty="0"/>
          </a:p>
          <a:p>
            <a:br>
              <a:rPr kumimoji="1" lang="en-US" altLang="ja-JP" sz="1100" dirty="0"/>
            </a:br>
            <a:r>
              <a:rPr kumimoji="1" lang="ja-JP" altLang="en-US" sz="1100" dirty="0"/>
              <a:t>また、卒</a:t>
            </a:r>
            <a:r>
              <a:rPr kumimoji="1" lang="en-US" altLang="ja-JP" sz="1100" dirty="0"/>
              <a:t>Aru</a:t>
            </a:r>
            <a:r>
              <a:rPr kumimoji="1" lang="ja-JP" altLang="en-US" sz="1100" dirty="0"/>
              <a:t>アプリケーション以外の手段で、画像、動画を見ることは出来ないよういなっています。</a:t>
            </a:r>
            <a:endParaRPr kumimoji="1" lang="en-US" altLang="ja-JP" sz="1100" dirty="0"/>
          </a:p>
          <a:p>
            <a:endParaRPr lang="en-US" altLang="ja-JP" sz="1100" dirty="0"/>
          </a:p>
          <a:p>
            <a:r>
              <a:rPr kumimoji="1" lang="ja-JP" altLang="en-US" sz="1100" dirty="0"/>
              <a:t>構造をシンプルにすることで大切なデータは堅牢な環境で管理されています。</a:t>
            </a:r>
            <a:endParaRPr kumimoji="1" lang="en-US" altLang="ja-JP" sz="1100" dirty="0"/>
          </a:p>
        </p:txBody>
      </p:sp>
      <p:sp>
        <p:nvSpPr>
          <p:cNvPr id="30" name="テキスト ボックス 29">
            <a:extLst>
              <a:ext uri="{FF2B5EF4-FFF2-40B4-BE49-F238E27FC236}">
                <a16:creationId xmlns:a16="http://schemas.microsoft.com/office/drawing/2014/main" id="{D55DB72E-8959-4FBE-BE9A-9E63B68FF12D}"/>
              </a:ext>
            </a:extLst>
          </p:cNvPr>
          <p:cNvSpPr txBox="1"/>
          <p:nvPr/>
        </p:nvSpPr>
        <p:spPr>
          <a:xfrm>
            <a:off x="3733222" y="3760304"/>
            <a:ext cx="2727298" cy="600164"/>
          </a:xfrm>
          <a:prstGeom prst="rect">
            <a:avLst/>
          </a:prstGeom>
          <a:noFill/>
        </p:spPr>
        <p:txBody>
          <a:bodyPr wrap="square" rtlCol="0">
            <a:spAutoFit/>
          </a:bodyPr>
          <a:lstStyle/>
          <a:p>
            <a:r>
              <a:rPr kumimoji="1" lang="en-US" altLang="ja-JP" sz="1100" dirty="0"/>
              <a:t>WAF</a:t>
            </a:r>
            <a:r>
              <a:rPr kumimoji="1" lang="ja-JP" altLang="en-US" sz="1100" dirty="0"/>
              <a:t>（</a:t>
            </a:r>
            <a:r>
              <a:rPr kumimoji="1" lang="en-US" altLang="ja-JP" sz="1100" dirty="0"/>
              <a:t>Web Application Firewall </a:t>
            </a:r>
            <a:r>
              <a:rPr kumimoji="1" lang="ja-JP" altLang="en-US" sz="1100" dirty="0"/>
              <a:t>）により不正なアクセスを防止します</a:t>
            </a:r>
            <a:br>
              <a:rPr kumimoji="1" lang="en-US" altLang="ja-JP" sz="1100" dirty="0"/>
            </a:br>
            <a:endParaRPr kumimoji="1" lang="ja-JP" altLang="en-US" sz="1100" dirty="0"/>
          </a:p>
        </p:txBody>
      </p:sp>
      <p:pic>
        <p:nvPicPr>
          <p:cNvPr id="31" name="Graphic 44">
            <a:extLst>
              <a:ext uri="{FF2B5EF4-FFF2-40B4-BE49-F238E27FC236}">
                <a16:creationId xmlns:a16="http://schemas.microsoft.com/office/drawing/2014/main" id="{E4AFD3CB-4BC0-4F6C-91B1-F0DEFCA5D0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77218" y="2256815"/>
            <a:ext cx="328257" cy="328257"/>
          </a:xfrm>
          <a:prstGeom prst="rect">
            <a:avLst/>
          </a:prstGeom>
        </p:spPr>
      </p:pic>
      <p:pic>
        <p:nvPicPr>
          <p:cNvPr id="32" name="Graphic 18">
            <a:extLst>
              <a:ext uri="{FF2B5EF4-FFF2-40B4-BE49-F238E27FC236}">
                <a16:creationId xmlns:a16="http://schemas.microsoft.com/office/drawing/2014/main" id="{39628653-7E26-49A1-A68A-2C1F7A3ED68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83258" y="2266949"/>
            <a:ext cx="309125" cy="309125"/>
          </a:xfrm>
          <a:prstGeom prst="rect">
            <a:avLst/>
          </a:prstGeom>
        </p:spPr>
      </p:pic>
      <p:sp>
        <p:nvSpPr>
          <p:cNvPr id="33" name="テキスト ボックス 32">
            <a:extLst>
              <a:ext uri="{FF2B5EF4-FFF2-40B4-BE49-F238E27FC236}">
                <a16:creationId xmlns:a16="http://schemas.microsoft.com/office/drawing/2014/main" id="{DACC655C-9E5E-48D4-B5D5-DAC7E5F268F2}"/>
              </a:ext>
            </a:extLst>
          </p:cNvPr>
          <p:cNvSpPr txBox="1"/>
          <p:nvPr/>
        </p:nvSpPr>
        <p:spPr>
          <a:xfrm>
            <a:off x="4146453" y="2533650"/>
            <a:ext cx="784189" cy="338554"/>
          </a:xfrm>
          <a:prstGeom prst="rect">
            <a:avLst/>
          </a:prstGeom>
          <a:noFill/>
        </p:spPr>
        <p:txBody>
          <a:bodyPr wrap="none" rtlCol="0">
            <a:spAutoFit/>
          </a:bodyPr>
          <a:lstStyle/>
          <a:p>
            <a:pPr algn="ctr"/>
            <a:r>
              <a:rPr kumimoji="1" lang="en-US" altLang="ja-JP" sz="800" dirty="0"/>
              <a:t>Amazon API </a:t>
            </a:r>
          </a:p>
          <a:p>
            <a:pPr algn="ctr"/>
            <a:r>
              <a:rPr kumimoji="1" lang="en-US" altLang="ja-JP" sz="800" dirty="0"/>
              <a:t>Gateway</a:t>
            </a:r>
            <a:endParaRPr kumimoji="1" lang="ja-JP" altLang="en-US" sz="800" dirty="0"/>
          </a:p>
        </p:txBody>
      </p:sp>
      <p:sp>
        <p:nvSpPr>
          <p:cNvPr id="34" name="テキスト ボックス 33">
            <a:extLst>
              <a:ext uri="{FF2B5EF4-FFF2-40B4-BE49-F238E27FC236}">
                <a16:creationId xmlns:a16="http://schemas.microsoft.com/office/drawing/2014/main" id="{E09901A0-01AB-46A8-AA3E-4FE760DE203A}"/>
              </a:ext>
            </a:extLst>
          </p:cNvPr>
          <p:cNvSpPr txBox="1"/>
          <p:nvPr/>
        </p:nvSpPr>
        <p:spPr>
          <a:xfrm>
            <a:off x="5150006" y="2605385"/>
            <a:ext cx="831694" cy="215444"/>
          </a:xfrm>
          <a:prstGeom prst="rect">
            <a:avLst/>
          </a:prstGeom>
          <a:noFill/>
        </p:spPr>
        <p:txBody>
          <a:bodyPr wrap="square" rtlCol="0">
            <a:spAutoFit/>
          </a:bodyPr>
          <a:lstStyle/>
          <a:p>
            <a:pPr algn="ctr"/>
            <a:r>
              <a:rPr kumimoji="1" lang="en-US" altLang="ja-JP" sz="800" dirty="0"/>
              <a:t>AWS </a:t>
            </a:r>
            <a:r>
              <a:rPr lang="en-US" altLang="ja-JP" sz="800" dirty="0"/>
              <a:t>Lambda</a:t>
            </a:r>
            <a:endParaRPr kumimoji="1" lang="ja-JP" altLang="en-US" sz="800" dirty="0"/>
          </a:p>
        </p:txBody>
      </p:sp>
      <p:pic>
        <p:nvPicPr>
          <p:cNvPr id="35" name="Graphic 47">
            <a:extLst>
              <a:ext uri="{FF2B5EF4-FFF2-40B4-BE49-F238E27FC236}">
                <a16:creationId xmlns:a16="http://schemas.microsoft.com/office/drawing/2014/main" id="{DD1B1BE2-CDB1-4C83-B771-BA9E0AB3B34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44930" y="2276474"/>
            <a:ext cx="292525" cy="292525"/>
          </a:xfrm>
          <a:prstGeom prst="rect">
            <a:avLst/>
          </a:prstGeom>
        </p:spPr>
      </p:pic>
      <p:sp>
        <p:nvSpPr>
          <p:cNvPr id="36" name="テキスト ボックス 35">
            <a:extLst>
              <a:ext uri="{FF2B5EF4-FFF2-40B4-BE49-F238E27FC236}">
                <a16:creationId xmlns:a16="http://schemas.microsoft.com/office/drawing/2014/main" id="{E12B0DD7-0787-48BE-BE7E-61680EC457AE}"/>
              </a:ext>
            </a:extLst>
          </p:cNvPr>
          <p:cNvSpPr txBox="1"/>
          <p:nvPr/>
        </p:nvSpPr>
        <p:spPr>
          <a:xfrm>
            <a:off x="9511713" y="2557760"/>
            <a:ext cx="1242012" cy="215444"/>
          </a:xfrm>
          <a:prstGeom prst="rect">
            <a:avLst/>
          </a:prstGeom>
          <a:noFill/>
        </p:spPr>
        <p:txBody>
          <a:bodyPr wrap="square" rtlCol="0">
            <a:spAutoFit/>
          </a:bodyPr>
          <a:lstStyle/>
          <a:p>
            <a:pPr algn="ctr"/>
            <a:r>
              <a:rPr kumimoji="1" lang="en-US" altLang="ja-JP" sz="800" dirty="0"/>
              <a:t>Amazon </a:t>
            </a:r>
            <a:r>
              <a:rPr lang="en-US" altLang="ja-JP" sz="800" dirty="0"/>
              <a:t>DynamoDB</a:t>
            </a:r>
            <a:endParaRPr kumimoji="1" lang="ja-JP" altLang="en-US" sz="800" dirty="0"/>
          </a:p>
        </p:txBody>
      </p:sp>
      <p:pic>
        <p:nvPicPr>
          <p:cNvPr id="37" name="Graphic 33">
            <a:extLst>
              <a:ext uri="{FF2B5EF4-FFF2-40B4-BE49-F238E27FC236}">
                <a16:creationId xmlns:a16="http://schemas.microsoft.com/office/drawing/2014/main" id="{4AA7E4EA-2822-4B20-A137-1E099C6A20B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905739" y="4949691"/>
            <a:ext cx="294911" cy="294911"/>
          </a:xfrm>
          <a:prstGeom prst="rect">
            <a:avLst/>
          </a:prstGeom>
        </p:spPr>
      </p:pic>
      <p:sp>
        <p:nvSpPr>
          <p:cNvPr id="38" name="テキスト ボックス 37">
            <a:extLst>
              <a:ext uri="{FF2B5EF4-FFF2-40B4-BE49-F238E27FC236}">
                <a16:creationId xmlns:a16="http://schemas.microsoft.com/office/drawing/2014/main" id="{49B6A3D9-C9E4-49B5-85FA-A3E1F061E788}"/>
              </a:ext>
            </a:extLst>
          </p:cNvPr>
          <p:cNvSpPr txBox="1"/>
          <p:nvPr/>
        </p:nvSpPr>
        <p:spPr>
          <a:xfrm>
            <a:off x="4546593" y="5243810"/>
            <a:ext cx="1117614" cy="215444"/>
          </a:xfrm>
          <a:prstGeom prst="rect">
            <a:avLst/>
          </a:prstGeom>
          <a:noFill/>
        </p:spPr>
        <p:txBody>
          <a:bodyPr wrap="none" rtlCol="0">
            <a:spAutoFit/>
          </a:bodyPr>
          <a:lstStyle/>
          <a:p>
            <a:pPr algn="ctr"/>
            <a:r>
              <a:rPr kumimoji="1" lang="en-US" altLang="ja-JP" sz="800" dirty="0"/>
              <a:t>Amazon </a:t>
            </a:r>
            <a:r>
              <a:rPr lang="en-US" altLang="ja-JP" sz="800" dirty="0"/>
              <a:t>CloudFront</a:t>
            </a:r>
            <a:endParaRPr kumimoji="1" lang="ja-JP" altLang="en-US" sz="800" dirty="0"/>
          </a:p>
        </p:txBody>
      </p:sp>
      <p:pic>
        <p:nvPicPr>
          <p:cNvPr id="39" name="Graphic 71">
            <a:extLst>
              <a:ext uri="{FF2B5EF4-FFF2-40B4-BE49-F238E27FC236}">
                <a16:creationId xmlns:a16="http://schemas.microsoft.com/office/drawing/2014/main" id="{7EDD9A5D-3E80-45B3-A527-65FD2736447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958975" y="4926248"/>
            <a:ext cx="328025" cy="328025"/>
          </a:xfrm>
          <a:prstGeom prst="rect">
            <a:avLst/>
          </a:prstGeom>
        </p:spPr>
      </p:pic>
      <p:sp>
        <p:nvSpPr>
          <p:cNvPr id="40" name="テキスト ボックス 39">
            <a:extLst>
              <a:ext uri="{FF2B5EF4-FFF2-40B4-BE49-F238E27FC236}">
                <a16:creationId xmlns:a16="http://schemas.microsoft.com/office/drawing/2014/main" id="{01F39188-B2B4-4BF0-A38A-EE2CC13553BD}"/>
              </a:ext>
            </a:extLst>
          </p:cNvPr>
          <p:cNvSpPr txBox="1"/>
          <p:nvPr/>
        </p:nvSpPr>
        <p:spPr>
          <a:xfrm>
            <a:off x="9783222" y="5243810"/>
            <a:ext cx="712054" cy="215444"/>
          </a:xfrm>
          <a:prstGeom prst="rect">
            <a:avLst/>
          </a:prstGeom>
          <a:noFill/>
        </p:spPr>
        <p:txBody>
          <a:bodyPr wrap="none" rtlCol="0">
            <a:spAutoFit/>
          </a:bodyPr>
          <a:lstStyle/>
          <a:p>
            <a:pPr algn="ctr"/>
            <a:r>
              <a:rPr kumimoji="1" lang="en-US" altLang="ja-JP" sz="800" dirty="0"/>
              <a:t>Amazon S3</a:t>
            </a:r>
            <a:endParaRPr kumimoji="1" lang="ja-JP" altLang="en-US" sz="800" dirty="0"/>
          </a:p>
        </p:txBody>
      </p:sp>
      <p:sp>
        <p:nvSpPr>
          <p:cNvPr id="42" name="テキスト ボックス 41">
            <a:extLst>
              <a:ext uri="{FF2B5EF4-FFF2-40B4-BE49-F238E27FC236}">
                <a16:creationId xmlns:a16="http://schemas.microsoft.com/office/drawing/2014/main" id="{8E0DDFB0-0421-46B8-AE2F-8B7A69764A6D}"/>
              </a:ext>
            </a:extLst>
          </p:cNvPr>
          <p:cNvSpPr txBox="1"/>
          <p:nvPr/>
        </p:nvSpPr>
        <p:spPr>
          <a:xfrm>
            <a:off x="3700138" y="3429000"/>
            <a:ext cx="667170" cy="215444"/>
          </a:xfrm>
          <a:prstGeom prst="rect">
            <a:avLst/>
          </a:prstGeom>
          <a:noFill/>
        </p:spPr>
        <p:txBody>
          <a:bodyPr wrap="none" rtlCol="0">
            <a:spAutoFit/>
          </a:bodyPr>
          <a:lstStyle/>
          <a:p>
            <a:pPr algn="ctr"/>
            <a:r>
              <a:rPr kumimoji="1" lang="en-US" altLang="ja-JP" sz="800" dirty="0"/>
              <a:t>AWS</a:t>
            </a:r>
            <a:r>
              <a:rPr lang="ja-JP" altLang="en-US" sz="800" dirty="0"/>
              <a:t> </a:t>
            </a:r>
            <a:r>
              <a:rPr lang="en-US" altLang="ja-JP" sz="800" dirty="0"/>
              <a:t>WAF</a:t>
            </a:r>
            <a:endParaRPr kumimoji="1" lang="en-US" altLang="ja-JP" sz="800" dirty="0"/>
          </a:p>
        </p:txBody>
      </p:sp>
      <p:grpSp>
        <p:nvGrpSpPr>
          <p:cNvPr id="64" name="グループ化 63">
            <a:extLst>
              <a:ext uri="{FF2B5EF4-FFF2-40B4-BE49-F238E27FC236}">
                <a16:creationId xmlns:a16="http://schemas.microsoft.com/office/drawing/2014/main" id="{C50D0074-4B8A-4583-8AA8-51C84E98BD0A}"/>
              </a:ext>
            </a:extLst>
          </p:cNvPr>
          <p:cNvGrpSpPr/>
          <p:nvPr/>
        </p:nvGrpSpPr>
        <p:grpSpPr>
          <a:xfrm>
            <a:off x="19048" y="2714625"/>
            <a:ext cx="1466851" cy="2066926"/>
            <a:chOff x="19048" y="2714625"/>
            <a:chExt cx="1466851" cy="2066926"/>
          </a:xfrm>
        </p:grpSpPr>
        <p:pic>
          <p:nvPicPr>
            <p:cNvPr id="21" name="グラフィックス 20" descr="スマートフォン">
              <a:extLst>
                <a:ext uri="{FF2B5EF4-FFF2-40B4-BE49-F238E27FC236}">
                  <a16:creationId xmlns:a16="http://schemas.microsoft.com/office/drawing/2014/main" id="{AFB253F0-6C88-492D-9267-8D9D7459A37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9048" y="2933699"/>
              <a:ext cx="1466851" cy="1847852"/>
            </a:xfrm>
            <a:prstGeom prst="rect">
              <a:avLst/>
            </a:prstGeom>
          </p:spPr>
        </p:pic>
        <p:sp>
          <p:nvSpPr>
            <p:cNvPr id="43" name="テキスト ボックス 42">
              <a:extLst>
                <a:ext uri="{FF2B5EF4-FFF2-40B4-BE49-F238E27FC236}">
                  <a16:creationId xmlns:a16="http://schemas.microsoft.com/office/drawing/2014/main" id="{EF1189B7-E475-4775-9965-BCBF8806546B}"/>
                </a:ext>
              </a:extLst>
            </p:cNvPr>
            <p:cNvSpPr txBox="1"/>
            <p:nvPr/>
          </p:nvSpPr>
          <p:spPr>
            <a:xfrm>
              <a:off x="273471" y="2714625"/>
              <a:ext cx="1005404" cy="338554"/>
            </a:xfrm>
            <a:prstGeom prst="rect">
              <a:avLst/>
            </a:prstGeom>
            <a:noFill/>
          </p:spPr>
          <p:txBody>
            <a:bodyPr wrap="none" rtlCol="0">
              <a:spAutoFit/>
            </a:bodyPr>
            <a:lstStyle/>
            <a:p>
              <a:pPr algn="ctr"/>
              <a:r>
                <a:rPr kumimoji="1" lang="ja-JP" altLang="en-US" sz="800" dirty="0"/>
                <a:t>卒</a:t>
              </a:r>
              <a:r>
                <a:rPr kumimoji="1" lang="en-US" altLang="ja-JP" sz="800" dirty="0"/>
                <a:t>Aru</a:t>
              </a:r>
            </a:p>
            <a:p>
              <a:pPr algn="ctr"/>
              <a:r>
                <a:rPr kumimoji="1" lang="ja-JP" altLang="en-US" sz="800" dirty="0"/>
                <a:t>アプリケーション</a:t>
              </a:r>
              <a:endParaRPr kumimoji="1" lang="en-US" altLang="ja-JP" sz="800" dirty="0"/>
            </a:p>
          </p:txBody>
        </p:sp>
        <p:pic>
          <p:nvPicPr>
            <p:cNvPr id="45" name="図 44" descr="コンピュータ が含まれている画像&#10;&#10;自動的に生成された説明">
              <a:extLst>
                <a:ext uri="{FF2B5EF4-FFF2-40B4-BE49-F238E27FC236}">
                  <a16:creationId xmlns:a16="http://schemas.microsoft.com/office/drawing/2014/main" id="{E4F7C7F1-1C57-40DA-A5CE-E988EBB5BC5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37557" y="3243261"/>
              <a:ext cx="638768" cy="1277099"/>
            </a:xfrm>
            <a:prstGeom prst="rect">
              <a:avLst/>
            </a:prstGeom>
          </p:spPr>
        </p:pic>
      </p:grpSp>
      <p:pic>
        <p:nvPicPr>
          <p:cNvPr id="48" name="Graphic 11">
            <a:extLst>
              <a:ext uri="{FF2B5EF4-FFF2-40B4-BE49-F238E27FC236}">
                <a16:creationId xmlns:a16="http://schemas.microsoft.com/office/drawing/2014/main" id="{599E9F24-0B1A-48DD-BB2A-9EEEF534ACB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593315" y="1519392"/>
            <a:ext cx="330200" cy="330200"/>
          </a:xfrm>
          <a:prstGeom prst="rect">
            <a:avLst/>
          </a:prstGeom>
        </p:spPr>
      </p:pic>
      <p:cxnSp>
        <p:nvCxnSpPr>
          <p:cNvPr id="50" name="Straight Arrow Connector 29">
            <a:extLst>
              <a:ext uri="{FF2B5EF4-FFF2-40B4-BE49-F238E27FC236}">
                <a16:creationId xmlns:a16="http://schemas.microsoft.com/office/drawing/2014/main" id="{3B9DE91D-BAF1-4DCF-A53D-8516ACAB1769}"/>
              </a:ext>
            </a:extLst>
          </p:cNvPr>
          <p:cNvCxnSpPr>
            <a:cxnSpLocks/>
            <a:stCxn id="32" idx="3"/>
            <a:endCxn id="31" idx="1"/>
          </p:cNvCxnSpPr>
          <p:nvPr/>
        </p:nvCxnSpPr>
        <p:spPr>
          <a:xfrm flipV="1">
            <a:off x="4692383" y="2420944"/>
            <a:ext cx="684835" cy="568"/>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53" name="Straight Arrow Connector 29">
            <a:extLst>
              <a:ext uri="{FF2B5EF4-FFF2-40B4-BE49-F238E27FC236}">
                <a16:creationId xmlns:a16="http://schemas.microsoft.com/office/drawing/2014/main" id="{A6263238-E65E-4362-97FD-9EFACFBB197D}"/>
              </a:ext>
            </a:extLst>
          </p:cNvPr>
          <p:cNvCxnSpPr>
            <a:cxnSpLocks/>
            <a:stCxn id="31" idx="3"/>
            <a:endCxn id="35" idx="1"/>
          </p:cNvCxnSpPr>
          <p:nvPr/>
        </p:nvCxnSpPr>
        <p:spPr>
          <a:xfrm>
            <a:off x="5705475" y="2420944"/>
            <a:ext cx="4239455" cy="1793"/>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6" name="四角形: 角を丸くする 55">
            <a:extLst>
              <a:ext uri="{FF2B5EF4-FFF2-40B4-BE49-F238E27FC236}">
                <a16:creationId xmlns:a16="http://schemas.microsoft.com/office/drawing/2014/main" id="{126ADE13-02B7-4507-B365-879F03F7368F}"/>
              </a:ext>
            </a:extLst>
          </p:cNvPr>
          <p:cNvSpPr/>
          <p:nvPr/>
        </p:nvSpPr>
        <p:spPr>
          <a:xfrm>
            <a:off x="9265424" y="1978218"/>
            <a:ext cx="1661822" cy="222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t>データベース</a:t>
            </a:r>
            <a:endParaRPr kumimoji="1" lang="en-US" altLang="ja-JP" sz="900" dirty="0"/>
          </a:p>
        </p:txBody>
      </p:sp>
      <p:sp>
        <p:nvSpPr>
          <p:cNvPr id="58" name="四角形: 角を丸くする 57">
            <a:extLst>
              <a:ext uri="{FF2B5EF4-FFF2-40B4-BE49-F238E27FC236}">
                <a16:creationId xmlns:a16="http://schemas.microsoft.com/office/drawing/2014/main" id="{61F6F8E6-26DA-44BC-BD2F-5D8720EC273A}"/>
              </a:ext>
            </a:extLst>
          </p:cNvPr>
          <p:cNvSpPr/>
          <p:nvPr/>
        </p:nvSpPr>
        <p:spPr>
          <a:xfrm>
            <a:off x="4255274" y="4645218"/>
            <a:ext cx="1661822" cy="222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CDN</a:t>
            </a:r>
          </a:p>
        </p:txBody>
      </p:sp>
      <p:sp>
        <p:nvSpPr>
          <p:cNvPr id="59" name="四角形: 角を丸くする 58">
            <a:extLst>
              <a:ext uri="{FF2B5EF4-FFF2-40B4-BE49-F238E27FC236}">
                <a16:creationId xmlns:a16="http://schemas.microsoft.com/office/drawing/2014/main" id="{6E01DB2E-EAD4-475F-8136-A2CD926F307C}"/>
              </a:ext>
            </a:extLst>
          </p:cNvPr>
          <p:cNvSpPr/>
          <p:nvPr/>
        </p:nvSpPr>
        <p:spPr>
          <a:xfrm>
            <a:off x="9351149" y="4540443"/>
            <a:ext cx="1661822" cy="222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t>ストレージ</a:t>
            </a:r>
            <a:endParaRPr kumimoji="1" lang="en-US" altLang="ja-JP" sz="900" dirty="0"/>
          </a:p>
        </p:txBody>
      </p:sp>
      <p:cxnSp>
        <p:nvCxnSpPr>
          <p:cNvPr id="60" name="Straight Arrow Connector 29">
            <a:extLst>
              <a:ext uri="{FF2B5EF4-FFF2-40B4-BE49-F238E27FC236}">
                <a16:creationId xmlns:a16="http://schemas.microsoft.com/office/drawing/2014/main" id="{24180D18-DFEE-4DD5-9F4C-E3886FD445FE}"/>
              </a:ext>
            </a:extLst>
          </p:cNvPr>
          <p:cNvCxnSpPr>
            <a:cxnSpLocks/>
            <a:stCxn id="37" idx="3"/>
            <a:endCxn id="39" idx="1"/>
          </p:cNvCxnSpPr>
          <p:nvPr/>
        </p:nvCxnSpPr>
        <p:spPr>
          <a:xfrm flipV="1">
            <a:off x="5200650" y="5090261"/>
            <a:ext cx="4758325" cy="6886"/>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66" name="四角形: 角を丸くする 65">
            <a:extLst>
              <a:ext uri="{FF2B5EF4-FFF2-40B4-BE49-F238E27FC236}">
                <a16:creationId xmlns:a16="http://schemas.microsoft.com/office/drawing/2014/main" id="{541F6900-8456-4C2D-B470-EAA1C88437A7}"/>
              </a:ext>
            </a:extLst>
          </p:cNvPr>
          <p:cNvSpPr/>
          <p:nvPr/>
        </p:nvSpPr>
        <p:spPr>
          <a:xfrm>
            <a:off x="3494847" y="1933616"/>
            <a:ext cx="192901" cy="4578254"/>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900" dirty="0"/>
          </a:p>
        </p:txBody>
      </p:sp>
      <p:pic>
        <p:nvPicPr>
          <p:cNvPr id="41" name="Graphic 26">
            <a:extLst>
              <a:ext uri="{FF2B5EF4-FFF2-40B4-BE49-F238E27FC236}">
                <a16:creationId xmlns:a16="http://schemas.microsoft.com/office/drawing/2014/main" id="{F5B204A9-B394-4CBB-B578-F0ED1AE085F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473564" y="3429000"/>
            <a:ext cx="279286" cy="279286"/>
          </a:xfrm>
          <a:prstGeom prst="rect">
            <a:avLst/>
          </a:prstGeom>
        </p:spPr>
      </p:pic>
      <p:sp>
        <p:nvSpPr>
          <p:cNvPr id="24" name="矢印: 下 23">
            <a:extLst>
              <a:ext uri="{FF2B5EF4-FFF2-40B4-BE49-F238E27FC236}">
                <a16:creationId xmlns:a16="http://schemas.microsoft.com/office/drawing/2014/main" id="{FAD319E7-27CA-4DA7-95F6-DA958675C4F3}"/>
              </a:ext>
            </a:extLst>
          </p:cNvPr>
          <p:cNvSpPr/>
          <p:nvPr/>
        </p:nvSpPr>
        <p:spPr>
          <a:xfrm rot="17891459">
            <a:off x="2422948" y="3019125"/>
            <a:ext cx="309925" cy="29459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矢印: 下 21">
            <a:extLst>
              <a:ext uri="{FF2B5EF4-FFF2-40B4-BE49-F238E27FC236}">
                <a16:creationId xmlns:a16="http://schemas.microsoft.com/office/drawing/2014/main" id="{931E9B00-5F83-4213-8C17-237C14D0A134}"/>
              </a:ext>
            </a:extLst>
          </p:cNvPr>
          <p:cNvSpPr/>
          <p:nvPr/>
        </p:nvSpPr>
        <p:spPr>
          <a:xfrm rot="14628062">
            <a:off x="2456579" y="1577896"/>
            <a:ext cx="280826" cy="28659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テキスト ボックス 66">
            <a:extLst>
              <a:ext uri="{FF2B5EF4-FFF2-40B4-BE49-F238E27FC236}">
                <a16:creationId xmlns:a16="http://schemas.microsoft.com/office/drawing/2014/main" id="{A98ED7DC-0F48-4F4F-BB0C-58DD34BB236D}"/>
              </a:ext>
            </a:extLst>
          </p:cNvPr>
          <p:cNvSpPr txBox="1"/>
          <p:nvPr/>
        </p:nvSpPr>
        <p:spPr>
          <a:xfrm>
            <a:off x="1842136" y="2755207"/>
            <a:ext cx="996479" cy="261610"/>
          </a:xfrm>
          <a:prstGeom prst="rect">
            <a:avLst/>
          </a:prstGeom>
          <a:noFill/>
        </p:spPr>
        <p:txBody>
          <a:bodyPr wrap="square" rtlCol="0">
            <a:spAutoFit/>
          </a:bodyPr>
          <a:lstStyle/>
          <a:p>
            <a:r>
              <a:rPr kumimoji="1" lang="en-US" altLang="ja-JP" sz="1100" dirty="0"/>
              <a:t>URL</a:t>
            </a:r>
            <a:r>
              <a:rPr kumimoji="1" lang="ja-JP" altLang="en-US" sz="1100" dirty="0"/>
              <a:t>を取得</a:t>
            </a:r>
          </a:p>
        </p:txBody>
      </p:sp>
      <p:sp>
        <p:nvSpPr>
          <p:cNvPr id="68" name="テキスト ボックス 67">
            <a:extLst>
              <a:ext uri="{FF2B5EF4-FFF2-40B4-BE49-F238E27FC236}">
                <a16:creationId xmlns:a16="http://schemas.microsoft.com/office/drawing/2014/main" id="{CF16D8EE-45A8-459D-96B2-9DF5801AC48B}"/>
              </a:ext>
            </a:extLst>
          </p:cNvPr>
          <p:cNvSpPr txBox="1"/>
          <p:nvPr/>
        </p:nvSpPr>
        <p:spPr>
          <a:xfrm>
            <a:off x="2360296" y="4148010"/>
            <a:ext cx="996479" cy="261610"/>
          </a:xfrm>
          <a:prstGeom prst="rect">
            <a:avLst/>
          </a:prstGeom>
          <a:noFill/>
        </p:spPr>
        <p:txBody>
          <a:bodyPr wrap="square" rtlCol="0">
            <a:spAutoFit/>
          </a:bodyPr>
          <a:lstStyle/>
          <a:p>
            <a:r>
              <a:rPr kumimoji="1" lang="ja-JP" altLang="en-US" sz="1100" dirty="0"/>
              <a:t>動画を再生</a:t>
            </a:r>
          </a:p>
        </p:txBody>
      </p:sp>
    </p:spTree>
    <p:extLst>
      <p:ext uri="{BB962C8B-B14F-4D97-AF65-F5344CB8AC3E}">
        <p14:creationId xmlns:p14="http://schemas.microsoft.com/office/powerpoint/2010/main" val="209218158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265</Words>
  <Application>Microsoft Office PowerPoint</Application>
  <PresentationFormat>ワイド画面</PresentationFormat>
  <Paragraphs>33</Paragraphs>
  <Slides>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游ゴシック</vt:lpstr>
      <vt:lpstr>游ゴシック Light</vt:lpstr>
      <vt:lpstr>Arial</vt:lpstr>
      <vt:lpstr>Office テーマ</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山口亮太</dc:creator>
  <cp:lastModifiedBy>山口亮太</cp:lastModifiedBy>
  <cp:revision>7</cp:revision>
  <dcterms:created xsi:type="dcterms:W3CDTF">2020-01-10T10:18:49Z</dcterms:created>
  <dcterms:modified xsi:type="dcterms:W3CDTF">2020-01-10T11:14:49Z</dcterms:modified>
</cp:coreProperties>
</file>