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5CDE7-B641-4594-A844-82C19647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3C55D4-A71F-40DB-A103-BC5A88AFE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234E0-CA04-4EC1-9781-F5BBB735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72209-BDA3-4667-BA5B-48B03565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D3180-8584-4209-9E4E-235A520E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6613-3A37-40B4-9414-26851A2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2173D5-72E7-4909-B299-5545B7D0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9F266-AB00-49E4-BFBB-2BC6DD9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A0816-757A-4434-BADB-B15F9CEA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6FE5D-3413-4BF8-803B-BA7D1D77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76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12D1CB-277F-41B6-A949-92B925C0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1F956F-DEA8-4558-AE98-919A56C9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F7DEB-30EF-484A-8465-C2AAAD9E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942F9-7BDF-4A1C-B124-02A2EEFC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3E7FC-55EC-4347-A06A-2DD9BCB6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9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5120-B0C1-445E-9A17-A163EF13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5FB8F-3CCD-4B55-92F0-9C6797A5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B0589-F69B-4F11-A6E1-938CF710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DD169-4C27-4D66-B059-2B61E0AA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7F14A-05EF-4661-ADD1-AE599BE9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05E6C-A03B-4690-AA6D-110DAAAF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931B6-008B-4C17-AE62-EF9E5699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333FA-B112-4569-9DE7-F068645F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71193-C945-4B2C-9C1D-F2371E3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73E1C-5C15-4670-973B-A74F8830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5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F4A5A-29B2-4D8E-BBB3-DCED2E9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B2F4E-E0EB-4F74-8738-491890A7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1A87F8-22FF-4B68-AF5C-FEEDDB6D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114BD8-EACA-488A-BE2C-27170F5D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41A16-AC7F-4016-92EB-92E00B5A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0B380-3E5B-4D27-AEBB-EC8BD168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6C134-EEE7-403B-A2A4-94DC75E9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72E2E7-5313-4172-A49D-287BA9FA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3AB8AC-2AA7-4537-8920-E90AAAF4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5E1920-3B72-4869-8218-75CA7FB91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3C83F4-5681-4DD6-A5D0-95B1055CC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82358D-7E4E-4654-899B-95499D3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BBE163-7226-4FA1-A66A-74066FE0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161523-1F51-4606-9684-5FA992E0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F0D9C-8782-4ED6-8A41-5487546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8F1F62-2455-4160-85B7-9D848AA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EBBBDD-A65E-4D38-89DC-36C21641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C5C943-E8CA-42F2-832D-D2C026AC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5ED8DE-C018-4A1B-8170-7E7529A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BC649-3586-4460-9C1E-5D7BAF9E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93595-DEF8-44FF-A7B8-418ADCC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6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7896F-16CA-49A0-AF05-20EB5125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88ADC-E734-46DB-A219-06231C60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5D5A71-05C3-4C19-A5D0-50870307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94558E-6F09-4A7D-91F2-1C45A0F1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6E0621-FF66-49B8-89B0-AA94DB4E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40CE3-5415-4193-B155-4ABBB9CB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46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A5CF8-1BD3-4497-9D72-CF6D354F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CC4E2A-4CA7-4723-A8CD-8B62064F2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5FBBD-BB82-42CF-9D28-96972F4C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DE4257-CC0C-4661-83BE-A65197C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91E2C-23F7-4BF6-93EC-5667924C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2C83F-3EE8-4BA8-A6DB-18993416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96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EB6E70-211D-420A-B1C4-915BA8BD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F9E3C6-85DF-41E8-9222-F330F36B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957E3-3015-490E-913E-36410998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5D0-E794-419A-AC9E-2FEF617DDA0F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8DC18-7391-4EF8-8ED2-0EF30AE79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1B14-5C6C-4522-A4FE-A524FC3E8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5F3D-A735-4735-8943-7AF59F1F1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4">
            <a:extLst>
              <a:ext uri="{FF2B5EF4-FFF2-40B4-BE49-F238E27FC236}">
                <a16:creationId xmlns:a16="http://schemas.microsoft.com/office/drawing/2014/main" id="{2B937FE3-B681-4BEE-8127-A39DCEB8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843" y="1967349"/>
            <a:ext cx="694276" cy="694276"/>
          </a:xfrm>
          <a:prstGeom prst="rect">
            <a:avLst/>
          </a:prstGeom>
        </p:spPr>
      </p:pic>
      <p:pic>
        <p:nvPicPr>
          <p:cNvPr id="5" name="Graphic 18">
            <a:extLst>
              <a:ext uri="{FF2B5EF4-FFF2-40B4-BE49-F238E27FC236}">
                <a16:creationId xmlns:a16="http://schemas.microsoft.com/office/drawing/2014/main" id="{AA72AD3B-847F-4DF1-8A26-47AF5A955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133" y="1967349"/>
            <a:ext cx="694276" cy="69427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7CF46C-EEDD-494E-9DE1-832155C096B9}"/>
              </a:ext>
            </a:extLst>
          </p:cNvPr>
          <p:cNvSpPr txBox="1"/>
          <p:nvPr/>
        </p:nvSpPr>
        <p:spPr>
          <a:xfrm>
            <a:off x="3801365" y="267296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/>
              <a:t>Amazon API </a:t>
            </a:r>
          </a:p>
          <a:p>
            <a:pPr algn="ctr"/>
            <a:r>
              <a:rPr kumimoji="1" lang="en-US" altLang="ja-JP" sz="1200" b="1" dirty="0"/>
              <a:t>Gateway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6E4D98-4CC8-435A-B64D-15E485FB15F8}"/>
              </a:ext>
            </a:extLst>
          </p:cNvPr>
          <p:cNvSpPr txBox="1"/>
          <p:nvPr/>
        </p:nvSpPr>
        <p:spPr>
          <a:xfrm>
            <a:off x="5280674" y="2677902"/>
            <a:ext cx="83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AWS </a:t>
            </a:r>
            <a:r>
              <a:rPr lang="en-US" altLang="ja-JP" sz="1200" b="1" dirty="0"/>
              <a:t>Lambda</a:t>
            </a:r>
            <a:endParaRPr kumimoji="1" lang="ja-JP" altLang="en-US" sz="1200" b="1" dirty="0"/>
          </a:p>
        </p:txBody>
      </p:sp>
      <p:pic>
        <p:nvPicPr>
          <p:cNvPr id="8" name="Graphic 47">
            <a:extLst>
              <a:ext uri="{FF2B5EF4-FFF2-40B4-BE49-F238E27FC236}">
                <a16:creationId xmlns:a16="http://schemas.microsoft.com/office/drawing/2014/main" id="{64376770-15F6-4134-AA48-59EF0A1B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4553" y="1978692"/>
            <a:ext cx="694276" cy="69427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2CCB3A-4F83-4A83-8CA3-2716B9046F2A}"/>
              </a:ext>
            </a:extLst>
          </p:cNvPr>
          <p:cNvSpPr txBox="1"/>
          <p:nvPr/>
        </p:nvSpPr>
        <p:spPr>
          <a:xfrm>
            <a:off x="6595443" y="2672968"/>
            <a:ext cx="12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Amazon </a:t>
            </a:r>
            <a:r>
              <a:rPr lang="en-US" altLang="ja-JP" sz="1200" b="1" dirty="0"/>
              <a:t>DynamoDB</a:t>
            </a:r>
            <a:endParaRPr kumimoji="1" lang="ja-JP" altLang="en-US" sz="1200" b="1" dirty="0"/>
          </a:p>
        </p:txBody>
      </p:sp>
      <p:cxnSp>
        <p:nvCxnSpPr>
          <p:cNvPr id="10" name="Straight Arrow Connector 29">
            <a:extLst>
              <a:ext uri="{FF2B5EF4-FFF2-40B4-BE49-F238E27FC236}">
                <a16:creationId xmlns:a16="http://schemas.microsoft.com/office/drawing/2014/main" id="{26737189-EADB-477A-BA7A-ED349590DF0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35409" y="2314487"/>
            <a:ext cx="7474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4">
            <a:extLst>
              <a:ext uri="{FF2B5EF4-FFF2-40B4-BE49-F238E27FC236}">
                <a16:creationId xmlns:a16="http://schemas.microsoft.com/office/drawing/2014/main" id="{5ACE9B82-8F83-4169-AB22-3CCB5D253125}"/>
              </a:ext>
            </a:extLst>
          </p:cNvPr>
          <p:cNvSpPr/>
          <p:nvPr/>
        </p:nvSpPr>
        <p:spPr>
          <a:xfrm>
            <a:off x="3233395" y="1282045"/>
            <a:ext cx="5003423" cy="4289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b="1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1">
            <a:extLst>
              <a:ext uri="{FF2B5EF4-FFF2-40B4-BE49-F238E27FC236}">
                <a16:creationId xmlns:a16="http://schemas.microsoft.com/office/drawing/2014/main" id="{3A666741-B190-473C-9956-6645F459B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3395" y="1282045"/>
            <a:ext cx="330200" cy="330200"/>
          </a:xfrm>
          <a:prstGeom prst="rect">
            <a:avLst/>
          </a:prstGeom>
        </p:spPr>
      </p:pic>
      <p:pic>
        <p:nvPicPr>
          <p:cNvPr id="14" name="Graphic 33">
            <a:extLst>
              <a:ext uri="{FF2B5EF4-FFF2-40B4-BE49-F238E27FC236}">
                <a16:creationId xmlns:a16="http://schemas.microsoft.com/office/drawing/2014/main" id="{0C8657F8-A7F0-47BE-BC48-130889C814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1133" y="4150279"/>
            <a:ext cx="704525" cy="70452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CB59F3-4F81-4776-858A-3A41E28CBB8B}"/>
              </a:ext>
            </a:extLst>
          </p:cNvPr>
          <p:cNvSpPr txBox="1"/>
          <p:nvPr/>
        </p:nvSpPr>
        <p:spPr>
          <a:xfrm>
            <a:off x="3593315" y="4830583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/>
              <a:t>Amazon </a:t>
            </a:r>
            <a:r>
              <a:rPr lang="en-US" altLang="ja-JP" sz="1200" b="1" dirty="0"/>
              <a:t>CloudFront</a:t>
            </a:r>
            <a:endParaRPr kumimoji="1" lang="ja-JP" altLang="en-US" sz="1200" b="1" dirty="0"/>
          </a:p>
        </p:txBody>
      </p:sp>
      <p:pic>
        <p:nvPicPr>
          <p:cNvPr id="16" name="Graphic 71">
            <a:extLst>
              <a:ext uri="{FF2B5EF4-FFF2-40B4-BE49-F238E27FC236}">
                <a16:creationId xmlns:a16="http://schemas.microsoft.com/office/drawing/2014/main" id="{F266E402-4DBC-446A-9E2D-59CEBC88DB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4553" y="4150279"/>
            <a:ext cx="704525" cy="70452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BFCCB-04AD-4130-BC8B-5B9AC39F5C85}"/>
              </a:ext>
            </a:extLst>
          </p:cNvPr>
          <p:cNvSpPr txBox="1"/>
          <p:nvPr/>
        </p:nvSpPr>
        <p:spPr>
          <a:xfrm>
            <a:off x="6665783" y="4830582"/>
            <a:ext cx="101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/>
              <a:t>Amazon S3</a:t>
            </a:r>
            <a:endParaRPr kumimoji="1" lang="ja-JP" altLang="en-US" sz="1200" b="1" dirty="0"/>
          </a:p>
        </p:txBody>
      </p:sp>
      <p:cxnSp>
        <p:nvCxnSpPr>
          <p:cNvPr id="20" name="Straight Arrow Connector 29">
            <a:extLst>
              <a:ext uri="{FF2B5EF4-FFF2-40B4-BE49-F238E27FC236}">
                <a16:creationId xmlns:a16="http://schemas.microsoft.com/office/drawing/2014/main" id="{4D0C4201-E60D-493B-9192-8FF3845AD6B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77119" y="2314487"/>
            <a:ext cx="747434" cy="113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92B2A4AE-0D0B-4359-80C8-38299ABB884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645658" y="4502542"/>
            <a:ext cx="21788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3AF6283-11AB-4EFD-952D-3B75AA010EA1}"/>
              </a:ext>
            </a:extLst>
          </p:cNvPr>
          <p:cNvGrpSpPr/>
          <p:nvPr/>
        </p:nvGrpSpPr>
        <p:grpSpPr>
          <a:xfrm>
            <a:off x="908074" y="2445350"/>
            <a:ext cx="1466851" cy="1847852"/>
            <a:chOff x="19048" y="2933699"/>
            <a:chExt cx="1466851" cy="1847852"/>
          </a:xfrm>
        </p:grpSpPr>
        <p:pic>
          <p:nvPicPr>
            <p:cNvPr id="26" name="グラフィックス 25" descr="スマートフォン">
              <a:extLst>
                <a:ext uri="{FF2B5EF4-FFF2-40B4-BE49-F238E27FC236}">
                  <a16:creationId xmlns:a16="http://schemas.microsoft.com/office/drawing/2014/main" id="{25150BF3-165A-4C50-A766-F46A4D7C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048" y="2933699"/>
              <a:ext cx="1466851" cy="1847852"/>
            </a:xfrm>
            <a:prstGeom prst="rect">
              <a:avLst/>
            </a:prstGeom>
          </p:spPr>
        </p:pic>
        <p:pic>
          <p:nvPicPr>
            <p:cNvPr id="27" name="図 26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A18B4F46-CCA7-4931-90C0-F0893CB4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57" y="3243261"/>
              <a:ext cx="638768" cy="1277099"/>
            </a:xfrm>
            <a:prstGeom prst="rect">
              <a:avLst/>
            </a:prstGeom>
          </p:spPr>
        </p:pic>
      </p:grpSp>
      <p:sp>
        <p:nvSpPr>
          <p:cNvPr id="29" name="矢印: 下 28">
            <a:extLst>
              <a:ext uri="{FF2B5EF4-FFF2-40B4-BE49-F238E27FC236}">
                <a16:creationId xmlns:a16="http://schemas.microsoft.com/office/drawing/2014/main" id="{155104BC-6179-4692-9508-7BD1E64EE9F3}"/>
              </a:ext>
            </a:extLst>
          </p:cNvPr>
          <p:cNvSpPr/>
          <p:nvPr/>
        </p:nvSpPr>
        <p:spPr>
          <a:xfrm rot="17891459">
            <a:off x="2865764" y="2938071"/>
            <a:ext cx="228435" cy="213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F224CCFB-7787-4883-8CA3-BAA59BB92852}"/>
              </a:ext>
            </a:extLst>
          </p:cNvPr>
          <p:cNvSpPr/>
          <p:nvPr/>
        </p:nvSpPr>
        <p:spPr>
          <a:xfrm rot="14628062">
            <a:off x="2874933" y="1712114"/>
            <a:ext cx="218023" cy="2057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3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山口亮太</dc:creator>
  <cp:lastModifiedBy>山口亮太</cp:lastModifiedBy>
  <cp:revision>3</cp:revision>
  <dcterms:created xsi:type="dcterms:W3CDTF">2020-05-12T05:28:52Z</dcterms:created>
  <dcterms:modified xsi:type="dcterms:W3CDTF">2020-05-12T05:41:49Z</dcterms:modified>
</cp:coreProperties>
</file>