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93" r:id="rId2"/>
    <p:sldId id="294" r:id="rId3"/>
    <p:sldId id="295" r:id="rId4"/>
    <p:sldId id="324" r:id="rId5"/>
    <p:sldId id="306" r:id="rId6"/>
    <p:sldId id="332" r:id="rId7"/>
    <p:sldId id="296" r:id="rId8"/>
    <p:sldId id="335" r:id="rId9"/>
    <p:sldId id="307" r:id="rId10"/>
    <p:sldId id="323" r:id="rId11"/>
    <p:sldId id="312" r:id="rId12"/>
    <p:sldId id="325" r:id="rId13"/>
    <p:sldId id="326" r:id="rId14"/>
    <p:sldId id="327" r:id="rId15"/>
    <p:sldId id="328" r:id="rId16"/>
    <p:sldId id="298" r:id="rId17"/>
    <p:sldId id="299" r:id="rId18"/>
    <p:sldId id="300" r:id="rId19"/>
    <p:sldId id="313" r:id="rId20"/>
    <p:sldId id="314" r:id="rId21"/>
    <p:sldId id="329" r:id="rId22"/>
    <p:sldId id="315" r:id="rId23"/>
    <p:sldId id="330" r:id="rId24"/>
    <p:sldId id="331" r:id="rId25"/>
    <p:sldId id="316" r:id="rId26"/>
    <p:sldId id="333" r:id="rId27"/>
    <p:sldId id="338" r:id="rId28"/>
    <p:sldId id="341" r:id="rId29"/>
    <p:sldId id="339" r:id="rId30"/>
    <p:sldId id="340" r:id="rId31"/>
    <p:sldId id="301" r:id="rId32"/>
    <p:sldId id="302" r:id="rId33"/>
    <p:sldId id="336" r:id="rId34"/>
    <p:sldId id="303" r:id="rId35"/>
    <p:sldId id="304" r:id="rId36"/>
    <p:sldId id="322" r:id="rId37"/>
    <p:sldId id="317" r:id="rId38"/>
    <p:sldId id="318" r:id="rId39"/>
    <p:sldId id="319" r:id="rId40"/>
    <p:sldId id="320" r:id="rId41"/>
    <p:sldId id="305" r:id="rId42"/>
    <p:sldId id="309" r:id="rId43"/>
    <p:sldId id="310" r:id="rId44"/>
    <p:sldId id="311" r:id="rId45"/>
    <p:sldId id="321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06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41"/>
            <p14:sldId id="339"/>
            <p14:sldId id="340"/>
            <p14:sldId id="301"/>
            <p14:sldId id="302"/>
            <p14:sldId id="336"/>
          </p14:sldIdLst>
        </p14:section>
        <p14:section name="データ移行" id="{ECC1E9B1-4477-B349-B2F4-4BBA88817886}">
          <p14:sldIdLst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-120" y="-432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interSettings" Target="printerSettings/printerSettings1.bin"/><Relationship Id="rId49" Type="http://schemas.openxmlformats.org/officeDocument/2006/relationships/presProps" Target="pres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viewProps" Target="viewProps.xml"/><Relationship Id="rId51" Type="http://schemas.openxmlformats.org/officeDocument/2006/relationships/theme" Target="theme/theme1.xml"/><Relationship Id="rId5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20/07/23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="" xmlns:a16="http://schemas.microsoft.com/office/drawing/2014/main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1" Type="http://schemas.openxmlformats.org/officeDocument/2006/relationships/image" Target="../media/image12.png"/><Relationship Id="rId13" Type="http://schemas.openxmlformats.org/officeDocument/2006/relationships/image" Target="../media/image1316.svg"/><Relationship Id="rId42" Type="http://schemas.openxmlformats.org/officeDocument/2006/relationships/image" Target="../media/image13.png"/><Relationship Id="rId43" Type="http://schemas.openxmlformats.org/officeDocument/2006/relationships/image" Target="../media/image22.svg"/><Relationship Id="rId44" Type="http://schemas.openxmlformats.org/officeDocument/2006/relationships/image" Target="../media/image14.png"/><Relationship Id="rId45" Type="http://schemas.openxmlformats.org/officeDocument/2006/relationships/image" Target="../media/image910.svg"/><Relationship Id="rId25" Type="http://schemas.openxmlformats.org/officeDocument/2006/relationships/image" Target="../media/image512.svg"/><Relationship Id="rId46" Type="http://schemas.openxmlformats.org/officeDocument/2006/relationships/image" Target="../media/image15.png"/><Relationship Id="rId23" Type="http://schemas.openxmlformats.org/officeDocument/2006/relationships/image" Target="../media/image14.svg"/><Relationship Id="rId29" Type="http://schemas.openxmlformats.org/officeDocument/2006/relationships/image" Target="../media/image91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34" Type="http://schemas.openxmlformats.org/officeDocument/2006/relationships/image" Target="../media/image6.png"/><Relationship Id="rId35" Type="http://schemas.openxmlformats.org/officeDocument/2006/relationships/image" Target="../media/image7.png"/><Relationship Id="rId36" Type="http://schemas.openxmlformats.org/officeDocument/2006/relationships/image" Target="../media/image8.png"/><Relationship Id="rId37" Type="http://schemas.openxmlformats.org/officeDocument/2006/relationships/image" Target="../media/image9.png"/><Relationship Id="rId11" Type="http://schemas.openxmlformats.org/officeDocument/2006/relationships/image" Target="../media/image41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" Type="http://schemas.openxmlformats.org/officeDocument/2006/relationships/slideLayout" Target="../slideLayouts/slideLayout2.xml"/><Relationship Id="rId19" Type="http://schemas.openxmlformats.org/officeDocument/2006/relationships/image" Target="../media/image1450.svg"/><Relationship Id="rId2" Type="http://schemas.openxmlformats.org/officeDocument/2006/relationships/image" Target="../media/image1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38" Type="http://schemas.openxmlformats.org/officeDocument/2006/relationships/image" Target="../media/image10.png"/><Relationship Id="rId9" Type="http://schemas.openxmlformats.org/officeDocument/2006/relationships/image" Target="../media/image1367.svg"/><Relationship Id="rId39" Type="http://schemas.openxmlformats.org/officeDocument/2006/relationships/image" Target="../media/image11.png"/><Relationship Id="rId40" Type="http://schemas.openxmlformats.org/officeDocument/2006/relationships/image" Target="../media/image57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="" xmlns:a16="http://schemas.microsoft.com/office/drawing/2014/main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="" xmlns:a16="http://schemas.microsoft.com/office/drawing/2014/main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Ver2.00   </a:t>
            </a:r>
            <a:r>
              <a:rPr lang="en-US" altLang="ja-JP" dirty="0"/>
              <a:t>Date </a:t>
            </a:r>
            <a:r>
              <a:rPr lang="en-US" altLang="ja-JP" dirty="0" smtClean="0"/>
              <a:t>2020/07/01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="" xmlns:a16="http://schemas.microsoft.com/office/drawing/2014/main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="" xmlns:a16="http://schemas.microsoft.com/office/drawing/2014/main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="" xmlns:a16="http://schemas.microsoft.com/office/drawing/2014/main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="" xmlns:a16="http://schemas.microsoft.com/office/drawing/2014/main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="" xmlns:a16="http://schemas.microsoft.com/office/drawing/2014/main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="" xmlns:a16="http://schemas.microsoft.com/office/drawing/2014/main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="" xmlns:a16="http://schemas.microsoft.com/office/drawing/2014/main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="" xmlns:a16="http://schemas.microsoft.com/office/drawing/2014/main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="" xmlns:a16="http://schemas.microsoft.com/office/drawing/2014/main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="" xmlns:a16="http://schemas.microsoft.com/office/drawing/2014/main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="" xmlns:a16="http://schemas.microsoft.com/office/drawing/2014/main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="" xmlns:a16="http://schemas.microsoft.com/office/drawing/2014/main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="" xmlns:a16="http://schemas.microsoft.com/office/drawing/2014/main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="" xmlns:a16="http://schemas.microsoft.com/office/drawing/2014/main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="" xmlns:a16="http://schemas.microsoft.com/office/drawing/2014/main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="" xmlns:a16="http://schemas.microsoft.com/office/drawing/2014/main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="" xmlns:a16="http://schemas.microsoft.com/office/drawing/2014/main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="" xmlns:a16="http://schemas.microsoft.com/office/drawing/2014/main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="" xmlns:a16="http://schemas.microsoft.com/office/drawing/2014/main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="" xmlns:a16="http://schemas.microsoft.com/office/drawing/2014/main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="" xmlns:a16="http://schemas.microsoft.com/office/drawing/2014/main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="" xmlns:a16="http://schemas.microsoft.com/office/drawing/2014/main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="" xmlns:a16="http://schemas.microsoft.com/office/drawing/2014/main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err="1" smtClean="0"/>
              <a:t>MsAR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キーペアのアクセス権限を</a:t>
            </a:r>
            <a:r>
              <a:rPr lang="en-US" altLang="ja-JP" dirty="0" smtClean="0">
                <a:latin typeface="+mn-ea"/>
              </a:rPr>
              <a:t> 400 (read only) </a:t>
            </a:r>
            <a:r>
              <a:rPr lang="ja-JP" altLang="en-US" dirty="0" smtClean="0">
                <a:latin typeface="+mn-ea"/>
              </a:rPr>
              <a:t>に更新する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ssh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i {</a:t>
            </a:r>
            <a:r>
              <a:rPr lang="ja-JP" altLang="en-US" dirty="0" smtClean="0">
                <a:latin typeface="+mn-ea"/>
              </a:rPr>
              <a:t>キーペアのパス</a:t>
            </a:r>
            <a:r>
              <a:rPr lang="en-US" altLang="ja-JP" dirty="0" smtClean="0">
                <a:latin typeface="+mn-ea"/>
              </a:rPr>
              <a:t>} centos@{</a:t>
            </a:r>
            <a:r>
              <a:rPr lang="ja-JP" altLang="en-US" dirty="0" smtClean="0">
                <a:latin typeface="+mn-ea"/>
              </a:rPr>
              <a:t>サーバの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またはドメイン名</a:t>
            </a:r>
            <a:r>
              <a:rPr lang="en-US" altLang="ja-JP" dirty="0" smtClean="0">
                <a:latin typeface="+mn-ea"/>
              </a:rPr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ユーティリティ インストール</a:t>
            </a:r>
            <a:r>
              <a:rPr lang="en-US" altLang="ja-JP" dirty="0" smtClean="0">
                <a:latin typeface="+mn-ea"/>
              </a:rPr>
              <a:t> (zip, unzip, vim ...</a:t>
            </a:r>
            <a:r>
              <a:rPr lang="en-US" altLang="ja-JP" dirty="0" smtClean="0">
                <a:latin typeface="+mn-ea"/>
              </a:rPr>
              <a:t>)</a:t>
            </a: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zip unzip wget vim git yum-utils</a:t>
            </a:r>
            <a:endParaRPr lang="en-US" altLang="ja-JP" dirty="0" smtClean="0">
              <a:latin typeface="+mn-ea"/>
            </a:endParaRP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latin typeface="+mn-ea"/>
              </a:rPr>
              <a:t>設定、アクセス権限</a:t>
            </a:r>
            <a:r>
              <a:rPr lang="ja-JP" altLang="en-US" dirty="0" smtClean="0">
                <a:latin typeface="+mn-ea"/>
              </a:rPr>
              <a:t>設定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timedatectl set-timezone Asia/Tokyo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setenforce 0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cat &lt;&lt;-SELINUX &gt; /etc/selinux/config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SELINUX=disabled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SELINUXTYPE=targeted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</a:t>
            </a:r>
            <a:endParaRPr lang="en-US" altLang="ja-JP" dirty="0" smtClean="0">
              <a:latin typeface="+mn-ea"/>
            </a:endParaRP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ミドルウェア インストール</a:t>
            </a:r>
            <a:endParaRPr lang="en-US" altLang="ja-JP" dirty="0">
              <a:latin typeface="+mn-ea"/>
            </a:endParaRPr>
          </a:p>
          <a:p>
            <a:pPr lvl="2"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W</a:t>
            </a:r>
            <a:r>
              <a:rPr lang="en-US" altLang="ja-JP" dirty="0" smtClean="0">
                <a:latin typeface="+mn-ea"/>
              </a:rPr>
              <a:t>eb</a:t>
            </a:r>
            <a:r>
              <a:rPr lang="ja-JP" altLang="en-US" dirty="0" smtClean="0">
                <a:latin typeface="+mn-ea"/>
              </a:rPr>
              <a:t>サーバ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httpd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start httpd.service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enable httpd.service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293198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1980367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2684249"/>
            <a:ext cx="7488266" cy="1384995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4825324"/>
            <a:ext cx="7488266" cy="738664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 smtClean="0"/>
              <a:t>パッケ</a:t>
            </a:r>
            <a:r>
              <a:rPr lang="ja-JP" altLang="en-US" dirty="0" smtClean="0">
                <a:latin typeface="+mn-ea"/>
              </a:rPr>
              <a:t>ージマネージャ</a:t>
            </a:r>
            <a:r>
              <a:rPr lang="ja-JP" altLang="en-US" dirty="0" smtClean="0">
                <a:latin typeface="+mn-ea"/>
              </a:rPr>
              <a:t>、ランタイム </a:t>
            </a:r>
            <a:r>
              <a:rPr lang="ja-JP" altLang="en-US" dirty="0" smtClean="0">
                <a:latin typeface="+mn-ea"/>
              </a:rPr>
              <a:t>インストール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smtClean="0">
                <a:latin typeface="+mn-ea"/>
              </a:rPr>
              <a:t>sudo </a:t>
            </a:r>
            <a:r>
              <a:rPr lang="en-US" altLang="ja-JP" dirty="0">
                <a:latin typeface="+mn-ea"/>
              </a:rPr>
              <a:t>yum localinstall -y https://dl.fedoraproject.org/pub/epel/epel-release-latest-7.</a:t>
            </a:r>
            <a:r>
              <a:rPr lang="en-US" altLang="ja-JP" dirty="0" smtClean="0">
                <a:latin typeface="+mn-ea"/>
              </a:rPr>
              <a:t>noarch.rpm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>$ sudo yum localinstall -y http://rpms.remirepo.net/enterprise/remi-release-7.rpm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yum-config-manager --enable remi-php74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update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install -y </a:t>
            </a:r>
            <a:r>
              <a:rPr lang="en-US" altLang="ja-JP" dirty="0" smtClean="0">
                <a:latin typeface="+mn-ea"/>
              </a:rPr>
              <a:t>php php-bcmath php-cli php-ctype php-devel php-json php-mbstring php-tokenizer php-xml php0pdo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</a:t>
            </a:r>
            <a:r>
              <a:rPr lang="en-US" altLang="ja-JP" dirty="0" smtClean="0">
                <a:latin typeface="+mn-ea"/>
              </a:rPr>
              <a:t>sudo </a:t>
            </a:r>
            <a:r>
              <a:rPr lang="en-US" altLang="ja-JP" dirty="0">
                <a:latin typeface="+mn-ea"/>
              </a:rPr>
              <a:t>cat &lt;&lt;-PHP_INI &gt;&gt; /etc/</a:t>
            </a:r>
            <a:r>
              <a:rPr lang="en-US" altLang="ja-JP" dirty="0" smtClean="0">
                <a:latin typeface="+mn-ea"/>
              </a:rPr>
              <a:t>php.ini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r>
              <a:rPr lang="en-US" altLang="ja-JP" dirty="0" smtClean="0">
                <a:latin typeface="+mn-ea"/>
              </a:rPr>
              <a:t>error_logs </a:t>
            </a:r>
            <a:r>
              <a:rPr lang="en-US" altLang="ja-JP" dirty="0">
                <a:latin typeface="+mn-ea"/>
              </a:rPr>
              <a:t>= /var/log/</a:t>
            </a:r>
            <a:r>
              <a:rPr lang="en-US" altLang="ja-JP" dirty="0" smtClean="0">
                <a:latin typeface="+mn-ea"/>
              </a:rPr>
              <a:t>php_errors.log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date.timezone </a:t>
            </a:r>
            <a:r>
              <a:rPr lang="en-US" altLang="ja-JP" dirty="0">
                <a:latin typeface="+mn-ea"/>
              </a:rPr>
              <a:t>= "Asia/</a:t>
            </a:r>
            <a:r>
              <a:rPr lang="en-US" altLang="ja-JP" dirty="0" smtClean="0">
                <a:latin typeface="+mn-ea"/>
              </a:rPr>
              <a:t>Tokyo”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mbstring.language </a:t>
            </a:r>
            <a:r>
              <a:rPr lang="en-US" altLang="ja-JP" dirty="0">
                <a:latin typeface="+mn-ea"/>
              </a:rPr>
              <a:t>= </a:t>
            </a:r>
            <a:r>
              <a:rPr lang="en-US" altLang="ja-JP" dirty="0" smtClean="0">
                <a:latin typeface="+mn-ea"/>
              </a:rPr>
              <a:t>Japanese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mbstring.internal_encoding </a:t>
            </a:r>
            <a:r>
              <a:rPr lang="en-US" altLang="ja-JP" dirty="0">
                <a:latin typeface="+mn-ea"/>
              </a:rPr>
              <a:t>= UTF-</a:t>
            </a:r>
            <a:r>
              <a:rPr lang="en-US" altLang="ja-JP" dirty="0" smtClean="0">
                <a:latin typeface="+mn-ea"/>
              </a:rPr>
              <a:t>8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memory_limit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upload_max_filesize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512M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post_max_size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PHP_INI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$sudo php -r "copy('https://getcomposer.org/installer', 'composer-setup.php')</a:t>
            </a:r>
            <a:r>
              <a:rPr lang="en-US" altLang="ja-JP" dirty="0" smtClean="0">
                <a:latin typeface="+mn-ea"/>
              </a:rPr>
              <a:t>;”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composer-setup.php --install-dir=/usr/local/bin --filename=</a:t>
            </a:r>
            <a:r>
              <a:rPr lang="en-US" altLang="ja-JP" dirty="0" smtClean="0">
                <a:latin typeface="+mn-ea"/>
              </a:rPr>
              <a:t>composer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-r "unlink('composer-setup.php');"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26643" y="881399"/>
            <a:ext cx="8054394" cy="4616648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5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r>
              <a:rPr lang="en-US" altLang="ja-JP" dirty="0" smtClean="0"/>
              <a:t>Cognito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システムにアクセスできるアカウント</a:t>
            </a:r>
            <a:r>
              <a:rPr lang="ja-JP" altLang="en-US" dirty="0" smtClean="0"/>
              <a:t>を</a:t>
            </a:r>
            <a:r>
              <a:rPr lang="ja-JP" altLang="en-US" dirty="0"/>
              <a:t>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Cognito</a:t>
            </a:r>
            <a:r>
              <a:rPr lang="ja-JP" altLang="en-US" dirty="0" smtClean="0"/>
              <a:t>サービス</a:t>
            </a:r>
            <a:r>
              <a:rPr lang="ja-JP" altLang="en-US" dirty="0"/>
              <a:t>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サービス</a:t>
            </a:r>
            <a:r>
              <a:rPr lang="ja-JP" altLang="en-US" dirty="0" smtClean="0"/>
              <a:t>ページで「</a:t>
            </a:r>
            <a:r>
              <a:rPr lang="ja-JP" altLang="en-US" dirty="0" smtClean="0"/>
              <a:t>ユーザープールの管理</a:t>
            </a:r>
            <a:r>
              <a:rPr lang="ja-JP" altLang="en-US" dirty="0" smtClean="0"/>
              <a:t>」</a:t>
            </a:r>
            <a:r>
              <a:rPr lang="ja-JP" altLang="en-US" dirty="0"/>
              <a:t>ボタンを</a:t>
            </a:r>
            <a:r>
              <a:rPr lang="ja-JP" altLang="en-US" dirty="0" smtClean="0"/>
              <a:t>押</a:t>
            </a:r>
            <a:r>
              <a:rPr lang="ja-JP" altLang="en-US" dirty="0" smtClean="0"/>
              <a:t>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ユーザープール</a:t>
            </a:r>
            <a:r>
              <a:rPr lang="en-US" altLang="ja-JP" dirty="0" smtClean="0"/>
              <a:t> </a:t>
            </a:r>
            <a:r>
              <a:rPr lang="ja-JP" altLang="en-US" dirty="0" smtClean="0"/>
              <a:t>ページで「ユーザープールを作成する」ボタンを押す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プール名「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」を入力して、「ステップに従って設定する」ボタンを押す。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エンドユーザーのサインイン方式からデバイスまで初期値のまま、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デバイスページで「</a:t>
            </a:r>
            <a:r>
              <a:rPr lang="en-US" altLang="ja-JP" dirty="0" smtClean="0"/>
              <a:t>User Opt In</a:t>
            </a:r>
            <a:r>
              <a:rPr lang="ja-JP" altLang="en-US" dirty="0" smtClean="0"/>
              <a:t>」を選択し、</a:t>
            </a:r>
            <a:r>
              <a:rPr lang="ja-JP" altLang="en-US" dirty="0"/>
              <a:t>「次のステップ」ボタンを押す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アプリクライアントページで「アプリクライアントの追加」リンクを押す。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下記を入力して「アプリクライアントの作成」ボタンを押し、</a:t>
            </a:r>
            <a:r>
              <a:rPr lang="ja-JP" altLang="en-US" dirty="0" smtClean="0"/>
              <a:t>「</a:t>
            </a:r>
            <a:r>
              <a:rPr lang="ja-JP" altLang="en-US" dirty="0"/>
              <a:t>次のステップ」ボタンを押す。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アプリクライアント名に「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「クライアントシークレットを生成」のチェックを外す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「レガシー」をチェック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トリガーページは</a:t>
            </a:r>
            <a:r>
              <a:rPr lang="ja-JP" altLang="en-US" dirty="0" smtClean="0"/>
              <a:t>初期値</a:t>
            </a:r>
            <a:r>
              <a:rPr lang="ja-JP" altLang="en-US" dirty="0"/>
              <a:t>のまま</a:t>
            </a:r>
            <a:r>
              <a:rPr lang="ja-JP" altLang="en-US" dirty="0" smtClean="0"/>
              <a:t>、「次</a:t>
            </a:r>
            <a:r>
              <a:rPr lang="ja-JP" altLang="en-US" dirty="0"/>
              <a:t>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C</a:t>
            </a:r>
            <a:r>
              <a:rPr lang="en-US" altLang="ja-JP" dirty="0" smtClean="0">
                <a:solidFill>
                  <a:srgbClr val="00A0E7"/>
                </a:solidFill>
              </a:rPr>
              <a:t>ognit</a:t>
            </a:r>
            <a:r>
              <a:rPr lang="en-US" altLang="ja-JP" dirty="0" smtClean="0">
                <a:solidFill>
                  <a:srgbClr val="00A0E7"/>
                </a:solidFill>
              </a:rPr>
              <a:t>o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データ移行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smtClean="0"/>
              <a:t>Route53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EC2</a:t>
            </a:r>
            <a:r>
              <a:rPr lang="ja-JP" altLang="en-US" dirty="0" smtClean="0"/>
              <a:t>インスタンスへの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を</a:t>
            </a:r>
            <a:r>
              <a:rPr lang="ja-JP" altLang="en-US" dirty="0"/>
              <a:t>設定・管理する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ホストゾーン ページを開いて、「ホストゾーンの作成」ボタンを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</a:t>
            </a:r>
            <a:r>
              <a:rPr lang="ja-JP" altLang="en-US" dirty="0"/>
              <a:t>「ホストゾーンの作成」ボタンを押す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2"/>
            <a:r>
              <a:rPr lang="ja-JP" altLang="en-US" dirty="0" smtClean="0"/>
              <a:t>「ドメイン名」にドメインプロバイダから取得しているドメイン名を入力する。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タイプに「パブリックホストゾーン」を選択する。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</a:t>
            </a:r>
            <a:r>
              <a:rPr lang="ja-JP" altLang="en-US" dirty="0" smtClean="0"/>
              <a:t>ページ</a:t>
            </a:r>
            <a:r>
              <a:rPr lang="ja-JP" altLang="en-US" dirty="0" smtClean="0"/>
              <a:t>で、上記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で作成したゾーンを選択して、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レコードに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 </a:t>
            </a:r>
            <a:r>
              <a:rPr lang="en-US" altLang="en-US" dirty="0" smtClean="0"/>
              <a:t>I</a:t>
            </a:r>
            <a:r>
              <a:rPr lang="en-US" altLang="ja-JP" dirty="0" smtClean="0"/>
              <a:t>P</a:t>
            </a:r>
            <a:r>
              <a:rPr lang="ja-JP" altLang="en-US" dirty="0" smtClean="0"/>
              <a:t>アドレスを設定する「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レコード」を追加する。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NS</a:t>
            </a:r>
            <a:r>
              <a:rPr lang="ja-JP" altLang="en-US" dirty="0" smtClean="0"/>
              <a:t>レコードの</a:t>
            </a:r>
            <a:r>
              <a:rPr lang="en-US" altLang="ja-JP" dirty="0" smtClean="0"/>
              <a:t> </a:t>
            </a:r>
            <a:r>
              <a:rPr lang="en-US" altLang="en-US" dirty="0"/>
              <a:t>4</a:t>
            </a:r>
            <a:r>
              <a:rPr lang="ja-JP" altLang="en-US" dirty="0" smtClean="0"/>
              <a:t>つの</a:t>
            </a:r>
            <a:r>
              <a:rPr lang="en-US" altLang="ja-JP" dirty="0" smtClean="0"/>
              <a:t>DN</a:t>
            </a:r>
            <a:r>
              <a:rPr lang="ja-JP" altLang="en-US" dirty="0" smtClean="0"/>
              <a:t>サーバのドメイン名を、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ドメインプロバイダの</a:t>
            </a:r>
            <a:r>
              <a:rPr lang="en-US" altLang="ja-JP" dirty="0" smtClean="0"/>
              <a:t>NS</a:t>
            </a:r>
            <a:r>
              <a:rPr lang="ja-JP" altLang="en-US" dirty="0" smtClean="0"/>
              <a:t>設定に追加する。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ognit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R</a:t>
            </a:r>
            <a:r>
              <a:rPr lang="en-US" altLang="ja-JP" dirty="0" smtClean="0">
                <a:solidFill>
                  <a:srgbClr val="00A0E7"/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="" xmlns:a16="http://schemas.microsoft.com/office/drawing/2014/main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="" xmlns:a16="http://schemas.microsoft.com/office/drawing/2014/main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="" xmlns:a16="http://schemas.microsoft.com/office/drawing/2014/main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="" xmlns:a16="http://schemas.microsoft.com/office/drawing/2014/main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="" xmlns:a16="http://schemas.microsoft.com/office/drawing/2014/main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="" xmlns:a16="http://schemas.microsoft.com/office/drawing/2014/main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="" xmlns:a16="http://schemas.microsoft.com/office/drawing/2014/main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="" xmlns:a16="http://schemas.microsoft.com/office/drawing/2014/main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="" xmlns:a16="http://schemas.microsoft.com/office/drawing/2014/main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="" xmlns:a16="http://schemas.microsoft.com/office/drawing/2014/main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="" xmlns:a16="http://schemas.microsoft.com/office/drawing/2014/main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="" xmlns:a16="http://schemas.microsoft.com/office/drawing/2014/main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="" xmlns:a16="http://schemas.microsoft.com/office/drawing/2014/main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="" xmlns:a16="http://schemas.microsoft.com/office/drawing/2014/main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="" xmlns:a16="http://schemas.microsoft.com/office/drawing/2014/main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</a:t>
            </a:r>
            <a:r>
              <a:rPr lang="en-US" altLang="ja-JP" dirty="0" err="1"/>
              <a:t>vui</a:t>
            </a:r>
            <a:r>
              <a:rPr lang="en-US" altLang="ja-JP" dirty="0"/>
              <a:t>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://developer.vuforia.com/targetmanager/project/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="" xmlns:a16="http://schemas.microsoft.com/office/drawing/2014/main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吹き出し 16"/>
          <p:cNvSpPr/>
          <p:nvPr/>
        </p:nvSpPr>
        <p:spPr>
          <a:xfrm>
            <a:off x="5191792" y="1220307"/>
            <a:ext cx="796824" cy="684866"/>
          </a:xfrm>
          <a:prstGeom prst="wedgeRoundRectCallout">
            <a:avLst>
              <a:gd name="adj1" fmla="val -64901"/>
              <a:gd name="adj2" fmla="val 33409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図形グループ 5"/>
          <p:cNvGrpSpPr/>
          <p:nvPr/>
        </p:nvGrpSpPr>
        <p:grpSpPr>
          <a:xfrm>
            <a:off x="400302" y="1884162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:a16="http://schemas.microsoft.com/office/drawing/2014/main" xmlns="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882" y="4555893"/>
            <a:ext cx="2000956" cy="1242518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469320" y="2400689"/>
            <a:ext cx="2001517" cy="2051516"/>
          </a:xfrm>
          <a:prstGeom prst="rect">
            <a:avLst/>
          </a:prstGeom>
          <a:solidFill>
            <a:srgbClr val="FFFFFF"/>
          </a:solidFill>
          <a:ln w="12700">
            <a:solidFill>
              <a:srgbClr val="141B2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:a16="http://schemas.microsoft.com/office/drawing/2014/main" xmlns="" id="{305B98DC-5AF5-3342-A4B1-F62852BC80FE}"/>
              </a:ext>
            </a:extLst>
          </p:cNvPr>
          <p:cNvSpPr/>
          <p:nvPr/>
        </p:nvSpPr>
        <p:spPr>
          <a:xfrm>
            <a:off x="6838266" y="1629836"/>
            <a:ext cx="4508266" cy="4361853"/>
          </a:xfrm>
          <a:prstGeom prst="rect">
            <a:avLst/>
          </a:prstGeom>
          <a:noFill/>
          <a:ln w="12700">
            <a:solidFill>
              <a:srgbClr val="00A0E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インフラ構成図</a:t>
            </a: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xmlns="" id="{F7C6A05A-B131-904E-9DAD-91CFCA42673E}"/>
              </a:ext>
            </a:extLst>
          </p:cNvPr>
          <p:cNvSpPr/>
          <p:nvPr/>
        </p:nvSpPr>
        <p:spPr>
          <a:xfrm>
            <a:off x="2906534" y="1134883"/>
            <a:ext cx="8889942" cy="5022475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:a16="http://schemas.microsoft.com/office/drawing/2014/main" xmlns="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906534" y="1134884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734105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:a16="http://schemas.microsoft.com/office/drawing/2014/main" xmlns="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:a16="http://schemas.microsoft.com/office/drawing/2014/main" xmlns="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259840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:a16="http://schemas.microsoft.com/office/drawing/2014/main" xmlns="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:a16="http://schemas.microsoft.com/office/drawing/2014/main" xmlns="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217070" y="3549759"/>
            <a:ext cx="1226160" cy="767163"/>
            <a:chOff x="1148053" y="2003516"/>
            <a:chExt cx="1226160" cy="767163"/>
          </a:xfrm>
        </p:grpSpPr>
        <p:pic>
          <p:nvPicPr>
            <p:cNvPr id="40" name="Graphic 23">
              <a:extLst>
                <a:ext uri="{FF2B5EF4-FFF2-40B4-BE49-F238E27FC236}">
                  <a16:creationId xmlns:a16="http://schemas.microsoft.com/office/drawing/2014/main" xmlns="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:a16="http://schemas.microsoft.com/office/drawing/2014/main" xmlns="" id="{2E08DBCE-1ACF-424F-814D-23C461589D8E}"/>
                </a:ext>
              </a:extLst>
            </p:cNvPr>
            <p:cNvSpPr txBox="1"/>
            <p:nvPr/>
          </p:nvSpPr>
          <p:spPr>
            <a:xfrm>
              <a:off x="1148053" y="2462902"/>
              <a:ext cx="12261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grpSp>
        <p:nvGrpSpPr>
          <p:cNvPr id="8" name="図形グループ 7"/>
          <p:cNvGrpSpPr/>
          <p:nvPr/>
        </p:nvGrpSpPr>
        <p:grpSpPr>
          <a:xfrm>
            <a:off x="4902939" y="3146891"/>
            <a:ext cx="1287598" cy="1258568"/>
            <a:chOff x="8485327" y="2438034"/>
            <a:chExt cx="1287598" cy="1258568"/>
          </a:xfrm>
        </p:grpSpPr>
        <p:pic>
          <p:nvPicPr>
            <p:cNvPr id="44" name="Graphic 71">
              <a:extLst>
                <a:ext uri="{FF2B5EF4-FFF2-40B4-BE49-F238E27FC236}">
                  <a16:creationId xmlns:a16="http://schemas.microsoft.com/office/drawing/2014/main" xmlns="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8773526" y="243803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:a16="http://schemas.microsoft.com/office/drawing/2014/main" xmlns="" id="{9ABBCCC2-6A9F-CE45-9C04-D783E79573D6}"/>
                </a:ext>
              </a:extLst>
            </p:cNvPr>
            <p:cNvSpPr txBox="1"/>
            <p:nvPr/>
          </p:nvSpPr>
          <p:spPr>
            <a:xfrm>
              <a:off x="8485327" y="3173382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9" name="図形グループ 8"/>
          <p:cNvGrpSpPr/>
          <p:nvPr/>
        </p:nvGrpSpPr>
        <p:grpSpPr>
          <a:xfrm>
            <a:off x="3616128" y="3146891"/>
            <a:ext cx="1911838" cy="1322981"/>
            <a:chOff x="1483839" y="1481012"/>
            <a:chExt cx="1911838" cy="1322981"/>
          </a:xfrm>
        </p:grpSpPr>
        <p:sp>
          <p:nvSpPr>
            <p:cNvPr id="46" name="TextBox 8">
              <a:extLst>
                <a:ext uri="{FF2B5EF4-FFF2-40B4-BE49-F238E27FC236}">
                  <a16:creationId xmlns:a16="http://schemas.microsoft.com/office/drawing/2014/main" xmlns="" id="{EE5AD722-65A2-3441-BC67-C1ED5707E6E2}"/>
                </a:ext>
              </a:extLst>
            </p:cNvPr>
            <p:cNvSpPr txBox="1"/>
            <p:nvPr/>
          </p:nvSpPr>
          <p:spPr>
            <a:xfrm>
              <a:off x="1483839" y="2280773"/>
              <a:ext cx="1911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:a16="http://schemas.microsoft.com/office/drawing/2014/main" xmlns="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2084158" y="1481012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6883149" y="1991825"/>
            <a:ext cx="1659180" cy="1298834"/>
            <a:chOff x="3699357" y="1384372"/>
            <a:chExt cx="1659180" cy="1298834"/>
          </a:xfrm>
        </p:grpSpPr>
        <p:sp>
          <p:nvSpPr>
            <p:cNvPr id="48" name="TextBox 4">
              <a:extLst>
                <a:ext uri="{FF2B5EF4-FFF2-40B4-BE49-F238E27FC236}">
                  <a16:creationId xmlns:a16="http://schemas.microsoft.com/office/drawing/2014/main" xmlns="" id="{98493F85-0788-B14E-AA06-484C3E93C5D7}"/>
                </a:ext>
              </a:extLst>
            </p:cNvPr>
            <p:cNvSpPr txBox="1"/>
            <p:nvPr/>
          </p:nvSpPr>
          <p:spPr>
            <a:xfrm>
              <a:off x="3699357" y="2159986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:a16="http://schemas.microsoft.com/office/drawing/2014/main" xmlns="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9719147" y="1991995"/>
            <a:ext cx="1958670" cy="1212363"/>
            <a:chOff x="8117934" y="1320972"/>
            <a:chExt cx="1958670" cy="1212363"/>
          </a:xfrm>
        </p:grpSpPr>
        <p:sp>
          <p:nvSpPr>
            <p:cNvPr id="51" name="TextBox 9">
              <a:extLst>
                <a:ext uri="{FF2B5EF4-FFF2-40B4-BE49-F238E27FC236}">
                  <a16:creationId xmlns:a16="http://schemas.microsoft.com/office/drawing/2014/main" xmlns="" id="{0B311536-12F3-9C40-8153-5AF1A85390A9}"/>
                </a:ext>
              </a:extLst>
            </p:cNvPr>
            <p:cNvSpPr txBox="1"/>
            <p:nvPr/>
          </p:nvSpPr>
          <p:spPr>
            <a:xfrm>
              <a:off x="8117934" y="2010115"/>
              <a:ext cx="19586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:a16="http://schemas.microsoft.com/office/drawing/2014/main" xmlns="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8468556" y="198720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:a16="http://schemas.microsoft.com/office/drawing/2014/main" xmlns="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:a16="http://schemas.microsoft.com/office/drawing/2014/main" xmlns="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3" name="図形グループ 12"/>
          <p:cNvGrpSpPr/>
          <p:nvPr/>
        </p:nvGrpSpPr>
        <p:grpSpPr>
          <a:xfrm>
            <a:off x="2969718" y="3147498"/>
            <a:ext cx="1059100" cy="1075082"/>
            <a:chOff x="5262934" y="3959380"/>
            <a:chExt cx="1059100" cy="1075082"/>
          </a:xfrm>
        </p:grpSpPr>
        <p:sp>
          <p:nvSpPr>
            <p:cNvPr id="56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sp>
        <p:nvSpPr>
          <p:cNvPr id="58" name="Rectangle 32">
            <a:extLst>
              <a:ext uri="{FF2B5EF4-FFF2-40B4-BE49-F238E27FC236}">
                <a16:creationId xmlns:a16="http://schemas.microsoft.com/office/drawing/2014/main" xmlns="" id="{1D4F0FC7-668E-E64B-A231-B1E7896F3CB6}"/>
              </a:ext>
            </a:extLst>
          </p:cNvPr>
          <p:cNvSpPr/>
          <p:nvPr/>
        </p:nvSpPr>
        <p:spPr>
          <a:xfrm>
            <a:off x="6138916" y="1272411"/>
            <a:ext cx="5371691" cy="4802113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:a16="http://schemas.microsoft.com/office/drawing/2014/main" xmlns="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xmlns="" r:embed="rId40"/>
              </a:ext>
            </a:extLst>
          </a:blip>
          <a:stretch>
            <a:fillRect/>
          </a:stretch>
        </p:blipFill>
        <p:spPr>
          <a:xfrm>
            <a:off x="6138916" y="1272411"/>
            <a:ext cx="295212" cy="330200"/>
          </a:xfrm>
          <a:prstGeom prst="rect">
            <a:avLst/>
          </a:prstGeom>
        </p:spPr>
      </p:pic>
      <p:grpSp>
        <p:nvGrpSpPr>
          <p:cNvPr id="14" name="図形グループ 13"/>
          <p:cNvGrpSpPr/>
          <p:nvPr/>
        </p:nvGrpSpPr>
        <p:grpSpPr>
          <a:xfrm>
            <a:off x="4167681" y="1213265"/>
            <a:ext cx="1092240" cy="1059451"/>
            <a:chOff x="2703741" y="3868496"/>
            <a:chExt cx="1092240" cy="1059451"/>
          </a:xfrm>
        </p:grpSpPr>
        <p:sp>
          <p:nvSpPr>
            <p:cNvPr id="62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2703741" y="4620170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:a16="http://schemas.microsoft.com/office/drawing/2014/main" xmlns="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6905907" y="4609853"/>
            <a:ext cx="1513305" cy="1320056"/>
            <a:chOff x="1927650" y="1158419"/>
            <a:chExt cx="1513305" cy="1320056"/>
          </a:xfrm>
        </p:grpSpPr>
        <p:sp>
          <p:nvSpPr>
            <p:cNvPr id="42" name="TextBox 14">
              <a:extLst>
                <a:ext uri="{FF2B5EF4-FFF2-40B4-BE49-F238E27FC236}">
                  <a16:creationId xmlns:a16="http://schemas.microsoft.com/office/drawing/2014/main" xmlns="" id="{E3C0960A-3D31-6D47-8EAA-93DE09090CDD}"/>
                </a:ext>
              </a:extLst>
            </p:cNvPr>
            <p:cNvSpPr txBox="1"/>
            <p:nvPr/>
          </p:nvSpPr>
          <p:spPr>
            <a:xfrm>
              <a:off x="1927650" y="1955255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:a16="http://schemas.microsoft.com/office/drawing/2014/main" xmlns="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xmlns="" r:embed="rId43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cxnSp>
        <p:nvCxnSpPr>
          <p:cNvPr id="49" name="直線矢印コネクタ 48"/>
          <p:cNvCxnSpPr>
            <a:stCxn id="57" idx="3"/>
            <a:endCxn id="47" idx="1"/>
          </p:cNvCxnSpPr>
          <p:nvPr/>
        </p:nvCxnSpPr>
        <p:spPr>
          <a:xfrm flipV="1">
            <a:off x="3854868" y="3502491"/>
            <a:ext cx="361579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47" idx="3"/>
            <a:endCxn id="44" idx="1"/>
          </p:cNvCxnSpPr>
          <p:nvPr/>
        </p:nvCxnSpPr>
        <p:spPr>
          <a:xfrm>
            <a:off x="4927647" y="3502491"/>
            <a:ext cx="263491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89" idx="3"/>
            <a:endCxn id="50" idx="1"/>
          </p:cNvCxnSpPr>
          <p:nvPr/>
        </p:nvCxnSpPr>
        <p:spPr>
          <a:xfrm flipV="1">
            <a:off x="3867712" y="2347425"/>
            <a:ext cx="3489427" cy="10095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>
            <a:stCxn id="50" idx="3"/>
            <a:endCxn id="55" idx="1"/>
          </p:cNvCxnSpPr>
          <p:nvPr/>
        </p:nvCxnSpPr>
        <p:spPr>
          <a:xfrm flipV="1">
            <a:off x="8068339" y="2342808"/>
            <a:ext cx="747319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>
            <a:stCxn id="55" idx="3"/>
            <a:endCxn id="52" idx="1"/>
          </p:cNvCxnSpPr>
          <p:nvPr/>
        </p:nvCxnSpPr>
        <p:spPr>
          <a:xfrm>
            <a:off x="9526858" y="2342808"/>
            <a:ext cx="816024" cy="478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endCxn id="89" idx="1"/>
          </p:cNvCxnSpPr>
          <p:nvPr/>
        </p:nvCxnSpPr>
        <p:spPr>
          <a:xfrm>
            <a:off x="2791129" y="2344735"/>
            <a:ext cx="365383" cy="12785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035193" y="2527607"/>
            <a:ext cx="308250" cy="0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9866641" y="2512645"/>
            <a:ext cx="140945" cy="245595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130091" y="1325351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583505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grpSp>
        <p:nvGrpSpPr>
          <p:cNvPr id="87" name="図形グループ 86"/>
          <p:cNvGrpSpPr/>
          <p:nvPr/>
        </p:nvGrpSpPr>
        <p:grpSpPr>
          <a:xfrm>
            <a:off x="8551573" y="3107110"/>
            <a:ext cx="1294780" cy="1271548"/>
            <a:chOff x="2376968" y="1257143"/>
            <a:chExt cx="1294780" cy="1271548"/>
          </a:xfrm>
        </p:grpSpPr>
        <p:sp>
          <p:nvSpPr>
            <p:cNvPr id="85" name="TextBox 5">
              <a:extLst>
                <a:ext uri="{FF2B5EF4-FFF2-40B4-BE49-F238E27FC236}">
                  <a16:creationId xmlns:a16="http://schemas.microsoft.com/office/drawing/2014/main" xmlns="" id="{48B11175-8F26-E049-8FCE-A7F653ADEDC5}"/>
                </a:ext>
              </a:extLst>
            </p:cNvPr>
            <p:cNvSpPr txBox="1"/>
            <p:nvPr/>
          </p:nvSpPr>
          <p:spPr>
            <a:xfrm>
              <a:off x="2376968" y="2005471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:a16="http://schemas.microsoft.com/office/drawing/2014/main" xmlns="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xmlns="" r:embed="rId45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cxnSp>
        <p:nvCxnSpPr>
          <p:cNvPr id="91" name="直線コネクタ 90"/>
          <p:cNvCxnSpPr>
            <a:stCxn id="43" idx="3"/>
          </p:cNvCxnSpPr>
          <p:nvPr/>
        </p:nvCxnSpPr>
        <p:spPr>
          <a:xfrm>
            <a:off x="8018159" y="4965453"/>
            <a:ext cx="1848482" cy="1506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25">
            <a:extLst>
              <a:ext uri="{FF2B5EF4-FFF2-40B4-BE49-F238E27FC236}">
                <a16:creationId xmlns:a16="http://schemas.microsoft.com/office/drawing/2014/main" xmlns="" id="{92A0ABFB-D447-D349-9C47-3EE861DD0794}"/>
              </a:ext>
            </a:extLst>
          </p:cNvPr>
          <p:cNvSpPr/>
          <p:nvPr/>
        </p:nvSpPr>
        <p:spPr>
          <a:xfrm>
            <a:off x="6405641" y="4471167"/>
            <a:ext cx="5023711" cy="1437689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:a16="http://schemas.microsoft.com/office/drawing/2014/main" xmlns="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6405641" y="4471167"/>
            <a:ext cx="330200" cy="330200"/>
          </a:xfrm>
          <a:prstGeom prst="rect">
            <a:avLst/>
          </a:prstGeom>
        </p:spPr>
      </p:pic>
      <p:sp>
        <p:nvSpPr>
          <p:cNvPr id="105" name="テキスト ボックス 104"/>
          <p:cNvSpPr txBox="1"/>
          <p:nvPr/>
        </p:nvSpPr>
        <p:spPr>
          <a:xfrm>
            <a:off x="469320" y="2718675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415031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469322" y="192963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>
            <a:stCxn id="37" idx="1"/>
            <a:endCxn id="57" idx="1"/>
          </p:cNvCxnSpPr>
          <p:nvPr/>
        </p:nvCxnSpPr>
        <p:spPr>
          <a:xfrm>
            <a:off x="1311816" y="3494790"/>
            <a:ext cx="1831852" cy="8308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図形グループ 83"/>
          <p:cNvGrpSpPr/>
          <p:nvPr/>
        </p:nvGrpSpPr>
        <p:grpSpPr>
          <a:xfrm>
            <a:off x="2982562" y="2001920"/>
            <a:ext cx="1059100" cy="1075082"/>
            <a:chOff x="5262934" y="3959380"/>
            <a:chExt cx="1059100" cy="1075082"/>
          </a:xfrm>
        </p:grpSpPr>
        <p:sp>
          <p:nvSpPr>
            <p:cNvPr id="88" name="TextBox 8">
              <a:extLst>
                <a:ext uri="{FF2B5EF4-FFF2-40B4-BE49-F238E27FC236}">
                  <a16:creationId xmlns:a16="http://schemas.microsoft.com/office/drawing/2014/main" xmlns="" id="{D7ECF936-B8F2-B944-B1E5-0DC7D3F9AAB9}"/>
                </a:ext>
              </a:extLst>
            </p:cNvPr>
            <p:cNvSpPr txBox="1"/>
            <p:nvPr/>
          </p:nvSpPr>
          <p:spPr>
            <a:xfrm>
              <a:off x="5262934" y="4726685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:a16="http://schemas.microsoft.com/office/drawing/2014/main" xmlns="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cxnSp>
        <p:nvCxnSpPr>
          <p:cNvPr id="94" name="直線矢印コネクタ 93"/>
          <p:cNvCxnSpPr>
            <a:stCxn id="36" idx="3"/>
            <a:endCxn id="43" idx="1"/>
          </p:cNvCxnSpPr>
          <p:nvPr/>
        </p:nvCxnSpPr>
        <p:spPr>
          <a:xfrm flipV="1">
            <a:off x="2060491" y="4965453"/>
            <a:ext cx="5246468" cy="360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/>
          <p:cNvCxnSpPr>
            <a:stCxn id="37" idx="1"/>
          </p:cNvCxnSpPr>
          <p:nvPr/>
        </p:nvCxnSpPr>
        <p:spPr>
          <a:xfrm flipV="1">
            <a:off x="1311816" y="3282069"/>
            <a:ext cx="125615" cy="212721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/>
          <p:cNvCxnSpPr/>
          <p:nvPr/>
        </p:nvCxnSpPr>
        <p:spPr>
          <a:xfrm>
            <a:off x="1437431" y="3283694"/>
            <a:ext cx="921073" cy="0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/>
          <p:cNvCxnSpPr/>
          <p:nvPr/>
        </p:nvCxnSpPr>
        <p:spPr>
          <a:xfrm flipV="1">
            <a:off x="2358504" y="2344735"/>
            <a:ext cx="418669" cy="935102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861467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41993" y="1232760"/>
            <a:ext cx="774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User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Role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Policy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069817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="" xmlns:a16="http://schemas.microsoft.com/office/drawing/2014/main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="" xmlns:a16="http://schemas.microsoft.com/office/drawing/2014/main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9344</TotalTime>
  <Words>3455</Words>
  <Application>Microsoft Macintosh PowerPoint</Application>
  <PresentationFormat>ユーザー設定</PresentationFormat>
  <Paragraphs>1178</Paragraphs>
  <Slides>45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46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501</cp:revision>
  <dcterms:created xsi:type="dcterms:W3CDTF">2019-08-31T11:57:52Z</dcterms:created>
  <dcterms:modified xsi:type="dcterms:W3CDTF">2020-07-24T02:15:26Z</dcterms:modified>
</cp:coreProperties>
</file>