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/>
    <p:restoredTop sz="94679"/>
  </p:normalViewPr>
  <p:slideViewPr>
    <p:cSldViewPr snapToGrid="0" snapToObjects="1">
      <p:cViewPr varScale="1">
        <p:scale>
          <a:sx n="154" d="100"/>
          <a:sy n="154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30:40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1 344 24575,'17'-6'0,"-3"2"0,-1 0 0,-4 1 0,-3-1 0,-1 2 0,-1 1 0,17-2 0,8 0 0,47-5 0,-12 4 0,21-1 0,-23 3 0,0 0 0,-3 1 0,3-1 0,-3 0 0,1 1 0,-3-2 0,-3 2 0,-5-2 0,-6 1 0,-5-1 0,-5 2 0,-1-1 0,1 0 0,1 0 0,0-1 0,0 0 0,-3-1 0,4 3 0,0 0 0,4 0 0,5 0 0,-3-1 0,-1 1 0,-6-2 0,0 0 0,0-1 0,3 0 0,-5 1 0,0 1 0,-2 0 0,9 1 0,7-1 0,8 1 0,-1 0 0,12-1 0,-11 0 0,7-1 0,-16 0 0,0 1 0,-3-1 0,1 2 0,0-3 0,-2 3 0,2-3 0,-5 0 0,1 3 0,-11-1 0,-2 1 0,-8 0 0,-4 1 0,-1 0 0,-1 2 0,5-2 0,3 2 0,5-1 0,6 0 0,7 0 0,13-1 0,8 1 0,4 0 0,1 0 0,-4 0 0,7-1 0,-6 1 0,6 0 0,-9 1 0,-4-1 0,-5-1 0,-13 0 0,-4 1 0,-6-1 0,2 1 0,-3 0 0,2 0 0,0 1 0,3-1 0,9 0 0,3 1 0,6-1 0,-4-1 0,-3-1 0,-3 0 0,-1 1 0,-6-1 0,-2 0 0,-5-1 0,5-1 0,-2 2 0,0 0 0,-8 1 0,-6 0 0,-5 0 0,1 0 0,-1 0 0,-1 0 0,2-1 0,2 1 0,6-2 0,6 1 0,7-1 0,10-2 0,12 0 0,5-1 0,15-2 0,-6 2 0,8-2 0,-7 3 0,-5 1 0,-7 0 0,-10 1 0,-12-1 0,-13 1 0,-9 1 0,-6 1 0,7 0 0,12 1 0,9 0 0,7 0 0,-3 0 0,7-1 0,6 0 0,9 0 0,3-3 0,-1 2 0,-7-1 0,-4 0 0,-6 1 0,-8-1 0,-5 2 0,-9-1 0,-6 1 0,-6 0 0,-3 0 0,2 0 0,2 0 0,7 0 0,3 0 0,4 0 0,9 0 0,7 0 0,7-1 0,1-1 0,1 1 0,-4-3 0,-6 3 0,-4-3 0,-8 2 0,-4-2 0,-6 3 0,-5-2 0,-7 3 0,-3-2 0,0 2 0,2-2 0,3 1 0,5 0 0,1 0 0,7-1 0,-1 1 0,2-1 0,-2-1 0,-1 2 0,1 0 0,1 1 0,3 0 0,0 0 0,5 0 0,9 0 0,7 0 0,14-1 0,6-1 0,18 1 0,-2-2 0,6 2 0,-15-1 0,-3 1 0,-10-1 0,-8 1 0,-11-1 0,-16-1 0,-10 2 0,4 1 0,-3 1 0,12 1 0,1-1 0,2-3 0,4 1 0,3-1 0,8-2 0,6 0 0,8 1 0,7-2 0,-2 2 0,2-4 0,-1 0 0,-11 0 0,-5 2 0,-14-1 0,-10 2 0,-5 0 0,-6 0 0,-6 2 0,1 0 0,9 2 0,14 0 0,9-1 0,8 1 0,3-1 0,11 1 0,9 0 0,6 0 0,-5 0 0,-7 0 0,-21-1 0,-11 1 0,-14-3 0,-6 2 0,0 0 0,-4 0 0,-2 1 0,-2 0 0,-1 0 0,7 0 0,5 1 0,2-1 0,3 1 0,1 0 0,-1 1 0,-1-1 0,4 0 0,2-1 0,9 0 0,-4 0 0,1 0 0,-6 0 0,7 0 0,-4 0 0,1-1 0,0 0 0,-2-1 0,2 1 0,-2-1 0,-3-1 0,0 2 0,-4 0 0,0 1 0,-8 0 0,-4 0 0,-1 0 0,-3 0 0,4 0 0,0 0 0,0 0 0,4 0 0,3 0 0,0 0 0,0 0 0,-5 0 0,-3 0 0,-4 1 0,5 0 0,3 1 0,9-1 0,5 0 0,-4-1 0,-5 1 0,-5-1 0,-7 2 0,2-2 0,-3 1 0,0-1 0,-1 0 0,-3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02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54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54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54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54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54.1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54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30:5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1 627 24575,'9'-1'0,"0"-1"0,13-4 0,6 0 0,22-4 0,8 2 0,7 1 0,3 0 0,-1 2 0,-12 1 0,-3 0 0,-18 2 0,-6 0 0,-11 2 0,-1-1 0,-1 0 0,0 0 0,2-2 0,2 1 0,1 0 0,3 0 0,1 0 0,1 0 0,3 2 0,2-1 0,4 1 0,1 0 0,-1-1 0,-2 1 0,-3-1 0,5-2 0,1 1 0,6-1 0,4-1 0,4 2 0,7-3 0,-3 1 0,3-2 0,-7 1 0,-2-2 0,-5 2 0,-4 0 0,-6 3 0,2-1 0,-7 1 0,1-1 0,0 0 0,-1 0 0,-2 1 0,-5 0 0,-1 0 0,2 0 0,3 1 0,3 0 0,3-1 0,-2 0 0,6 0 0,3 0 0,8 1 0,-2 0 0,8 0 0,1-2 0,2 0 0,2 1 0,-3-1 0,4 0 0,6 0 0,-3 1 0,2-1 0,-9 1 0,-6 0 0,-1 2 0,-10-1 0,-3 1 0,-6 0 0,-1 0 0,1 0 0,3 1 0,3-1 0,-2 1 0,0-1 0,-3 0 0,4 0 0,-2 0 0,1 1 0,-1-1 0,-1 1 0,6-1 0,3 1 0,5 0 0,-1 1 0,-2-2 0,-9 1 0,0-1 0,-6 0 0,-3 0 0,1 0 0,-3 0 0,5 0 0,3 0 0,6 0 0,4 0 0,6-1 0,6 0 0,10-1 0,14 0 0,2 0 0,-2-1 0,-12 0 0,-20 0 0,-15 1 0,-15 0 0,-7 2 0,-2 0 0,7 0 0,2 0 0,11 0 0,7 0 0,9 0 0,4-1 0,-3 0 0,-5-1 0,3 0 0,6 2 0,10-1 0,10 1 0,0 1 0,2-1 0,-2 1 0,1-1 0,-4 0 0,4 0 0,-3-2 0,2 0 0,4-2 0,-5 1 0,1 0 0,-4 1 0,-9-1 0,-3-1 0,-14 1 0,-8 0 0,-12 1 0,-7 2 0,-2 0 0,3 0 0,8 0 0,5 0 0,7-2 0,7 1 0,2-3 0,13 1 0,-1-1 0,7 0 0,2 2 0,-4 0 0,-4 1 0,-14-1 0,-16 1 0,-12 1 0,-2 0 0,-1 1 0,6-1 0,11 1 0,5-1 0,9 0 0,0 0 0,11-2 0,3-1 0,9-3 0,6 0 0,-7-1 0,-16 1 0,-16 2 0,-22 3 0,-2 1 0,1 0 0,-1 0 0,2 0 0,-1 0 0,1-1 0,1-1 0,2 1 0,6-2 0,3-2 0,9-2 0,-1 0 0,1 1 0,-5-2 0,-3 2 0,-5 0 0,-2 0 0,-4 2 0,-3 0 0,-2 2 0,-1-1 0,0 0 0,0 1 0,0 1 0,1-2 0,1 0 0,2-2 0,2 0 0,1-1 0,4 3 0,0-2 0,3 0 0,-2 3 0,0-2 0,1 3 0,2-1 0,4-3 0,5 0 0,7-3 0,0 1 0,2-4 0,-9 3 0,-5-1 0,-6 3 0,-6 2 0,-2 3 0,-3 0 0,4 1 0,3-1 0,10 0 0,4-2 0,4-2 0,7 0 0,-1-1 0,8 0 0,-4 0 0,-3 0 0,-8 2 0,-9 2 0,-7 0 0,-6 2 0,4 0 0,11 3 0,16 2 0,20 3 0,18 2 0,11 1 0,12-1 0,-3-3 0,-7-3 0,-16-2 0,-23-1 0,-17-1 0,-17-1 0,-6 0 0,0-1 0,6-1 0,6 0 0,4-1 0,4-1 0,2 0 0,4-2 0,3 0 0,3-2 0,-5-1 0,-6 2 0,-8 1 0,-7 3 0,-5 1 0,-3 1 0,-2 2 0,2 0 0,1-1 0,2-1 0,2-1 0,2 1 0,5-2 0,9 0 0,6-2 0,7-1 0,-1-2 0,0 0 0,-7 1 0,-9 2 0,-10 3 0,-6 0 0,-4 3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32:0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24575,'23'1'0,"4"0"0,2 0 0,10 0 0,-1 1 0,4-1 0,-8 2 0,-6-3 0,-10 1 0,-6-1 0,-6 0 0,-2 0 0,1-1 0,1 0 0,3-1 0,1-1 0,1 0 0,0 0 0,0-1 0,0-1 0,-1 1 0,0-2 0,1-1 0,-3 3 0,-1 0 0,-3 2 0,1 1 0,3 0 0,7-1 0,3 0 0,10 0 0,2-1 0,2 2 0,0-2 0,-9 1 0,-8 0 0,-5 1 0,6 1 0,-1 0 0,14 0 0,-5 0 0,7 0 0,-5 0 0,-2 0 0,-5 0 0,-10 1 0,-1 0 0,5 0 0,0 1 0,11 1 0,1-1 0,10 1 0,3 1 0,1-1 0,-1 2 0,-12-3 0,-5 1 0,-11-3 0,-4 0 0,-3 0 0,2-1 0,-1 0 0,3 0 0,-2 0 0,-1 0 0,3-1 0,1 1 0,7-4 0,3-1 0,6 0 0,2-1 0,1 4 0,0-3 0,-5 3 0,1-2 0,-6 1 0,-1 1 0,-6 0 0,-3 2 0,-2 0 0,4 1 0,1 0 0,3 0 0,1-1 0,4 1 0,1-1 0,2 1 0,-2 0 0,0-1 0,-2 1 0,3-1 0,2 1 0,1 0 0,1 1 0,-1-1 0,-1 1 0,-5-1 0,-1 0 0,0 0 0,-2 0 0,4-1 0,1 1 0,2-1 0,0 1 0,-1 0 0,-5 0 0,-2 0 0,-4 0 0,-4 0 0,3 0 0,3 0 0,6 0 0,9 0 0,2 0 0,8 0 0,0 0 0,2 0 0,-2 0 0,1 0 0,-4 0 0,1-2 0,-3 1 0,-2-2 0,-5 0 0,-6 0 0,-7 1 0,-2 1 0,0-1 0,1 2 0,7-4 0,5 2 0,2-3 0,6-1 0,-1 1 0,0 0 0,-7 0 0,-7 2 0,-7 1 0,-5 0 0,4 2 0,10 0 0,9 2 0,21 1 0,2 1 0,7-1 0,-2 0 0,-6-1 0,-6 0 0,-8 0 0,-11-2 0,-10 0 0,-7 0 0,-4 0 0,0 0 0,2-1 0,5 1 0,6 0 0,4 0 0,2 0 0,1 0 0,1 0 0,-1 0 0,-1 0 0,-3 0 0,1 0 0,-3 1 0,0-1 0,-2-1 0,-3 0 0,0-3 0,2 2 0,-1-1 0,4 0 0,0 1 0,-1-1 0,1 2 0,-1-1 0,-4 0 0,1 1 0,-2-1 0,0 2 0,4-1 0,4 1 0,8 0 0,7 1 0,6 0 0,7 1 0,1 0 0,1 1 0,-6-2 0,2 0 0,-3 0 0,4-1 0,0 1 0,-3-1 0,-1 0 0,-6 0 0,-7-1 0,-6 1 0,-9-1 0,-4 1 0,-4 0 0,2 0 0,-2 0 0,5 0 0,0 0 0,3 0 0,2 0 0,1 0 0,1 0 0,1-1 0,-4 0 0,3-1 0,-7 1 0,0 0 0,-4-1 0,1 1 0,4-2 0,2 0 0,1 1 0,-1 0 0,-2 1 0,3 1 0,3-1 0,5 1 0,5 1 0,10 0 0,11 0 0,9 0 0,1-1 0,-7 0 0,-9 0 0,-4 0 0,-6 0 0,-3 0 0,-4 0 0,-8 0 0,-4 0 0,-5-1 0,-1 1 0,-3 0 0,-1 0 0,-1 0 0,0 0 0,2 0 0,5 0 0,6 0 0,6 2 0,5-1 0,3 0 0,1 1 0,0-1 0,-4 0 0,-2-1 0,-1 0 0,3 0 0,1 0 0,4 0 0,0 0 0,8 1 0,-3-1 0,5 1 0,-4 0 0,3-1 0,2 2 0,2-1 0,-4 1 0,-6-1 0,-9-1 0,-9-1 0,-7 0 0,-1 1 0,0 0 0,4 0 0,1 0 0,2 0 0,1 1 0,8 0 0,3-1 0,8 1 0,-2-1 0,-1 2 0,-2-2 0,5 2 0,4-1 0,2 0 0,-1 0 0,-7-2 0,-5 0 0,-7 0 0,-9-1 0,-7 2 0,2-1 0,4 1 0,11 0 0,9 0 0,10 0 0,1 1 0,0-1 0,-7 1 0,-5-1 0,-4-1 0,-2-3 0,5-2 0,-1-1 0,2-1 0,-5 2 0,-6 3 0,-8 0 0,0 2 0,0 0 0,4-1 0,7 0 0,2-2 0,3-1 0,-1-1 0,-5 0 0,-3 0 0,-6 1 0,0 0 0,-7 2 0,1 1 0,-4-1 0,0 3 0,0-1 0,1 1 0,2 0 0,2-1 0,4 0 0,2 1 0,2 0 0,9-1 0,4 0 0,5 0 0,-2-1 0,-3-3 0,-3-2 0,1-3 0,-1 0 0,-3 2 0,-4 2 0,-8 3 0,0 1 0,6 4 0,15 1 0,10 1 0,12 2 0,2-1 0,-3 2 0,-6-3 0,-18-1 0,-10-2 0,-6 2 0,2 0 0,5 2 0,2-3 0,1 2 0,-2-1 0,-1 0 0,-5-1 0,-6-1 0,1 0 0,0 0 0,13-1 0,4 1 0,8-1 0,3 0 0,-1 0 0,0 0 0,-6 0 0,-4 0 0,-8 0 0,-3 1 0,-2 1 0,6 0 0,5 1 0,1 0 0,0-1 0,-1 0 0,-2 0 0,-5-2 0,-3 1 0,-5-1 0,-3 0 0,1 0 0,2 0 0,5 0 0,2 0 0,2-1 0,1 1 0,-3-1 0,0 1 0,-3 0 0,1-1 0,1 1 0,5-2 0,2 1 0,4-1 0,0 1 0,-6 0 0,-5-1 0,-8 2 0,-2 0 0,7 0 0,7 0 0,10 1 0,8 0 0,4 0 0,-8 0 0,-4-1 0,-18-1 0,-5 1 0,-1-1 0,0 1 0,1-1 0,-1 1 0,2-1 0,7 0 0,8 0 0,6 0 0,0-1 0,-9 1 0,-9-1 0,-6 1 0,-3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34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24575,'0'4'0,"0"0"0,0-2 0,0 1 0,0 2 0,-1 1 0,1 1 0,-1 1 0,0 1 0,0-1 0,0 2 0,0-2 0,0 1 0,0 1 0,-1 4 0,1-2 0,0 5 0,0-5 0,1 1 0,0-3 0,-1-2 0,1 1 0,-1-3 0,1 2 0,0-2 0,0-1 0,0-1 0,0 1 0,0-1 0,0 0 0,0 0 0,0 0 0,0 1 0,0 1 0,0 1 0,0 1 0,0 2 0,0 1 0,0 0 0,0 2 0,0-2 0,0 1 0,0 0 0,0-1 0,0 0 0,1-2 0,-1 0 0,2 0 0,-2 1 0,2-1 0,-2 1 0,1-1 0,-1 1 0,0 0 0,0-3 0,0 4 0,0-4 0,0 4 0,1 0 0,-1 0 0,0 2 0,1-3 0,-1 4 0,1-1 0,0 2 0,0 3 0,0-3 0,1 5 0,-1-4 0,0 2 0,1-1 0,-2-1 0,1 0 0,-1-1 0,1 0 0,-1 2 0,0 0 0,0 0 0,0-1 0,0-2 0,0 0 0,0 0 0,0 0 0,0-3 0,0-1 0,0-3 0,0-1 0,0-1 0,0 0 0,1-1 0,-1 2 0,1 2 0,-1 2 0,0 2 0,0 1 0,0 3 0,0 4 0,1 2 0,-1 6 0,1 3 0,-1 1 0,0 4 0,0-2 0,0 2 0,0-4 0,0 0 0,-1-2 0,1-1 0,-1-1 0,1-2 0,0-2 0,0-2 0,0-2 0,0-4 0,-1 1 0,1-2 0,-1 0 0,1 0 0,0 0 0,0-2 0,-1 4 0,1-2 0,-2 4 0,2 3 0,-1 0 0,0 6 0,1-1 0,-1 3 0,1 2 0,0 1 0,0 2 0,0-1 0,0 0 0,0 6 0,0-5 0,0 3 0,0-6 0,0 0 0,0-4 0,0 0 0,0-5 0,0 0 0,0-4 0,0 0 0,0-4 0,0 0 0,0-2 0,0 1 0,-1 2 0,1-4 0,-2 5 0,2-2 0,-1 1 0,1 1 0,0 1 0,0-2 0,0 0 0,0-4 0,0-3 0,0-1 0,0-1 0,0 0 0,0-1 0,0-2 0,0-1 0,0-1 0,0 1 0,1 6 0,-1 0 0,2 5 0,-2 3 0,1 0 0,0 5 0,0-1 0,1 2 0,-1-2 0,1 2 0,0-4 0,0 0 0,0-3 0,0-2 0,-1-5 0,0-1 0,-1-3 0,0 0 0,0-2 0,0 0 0,0-1 0,0 0 0,0 4 0,1-2 0,0 8 0,0 2 0,1 5 0,0 7 0,0 5 0,1 4 0,0 4 0,0 2 0,-1 3 0,1 2 0,-2-4 0,0-5 0,-1-2 0,0-9 0,1-1 0,-1-10 0,1-6 0,-1-3 0,0-4 0,0 0 0,0 0 0,1 3 0,-1-1 0,1 4 0,0 2 0,1 2 0,0 4 0,1 2 0,-1 7 0,1 5 0,-1 2 0,1-1 0,-2-4 0,2-5 0,-3-7 0,1-3 0,-1-5 0,0-1 0,0-2 0,0-2 0,0 2 0,0-3 0,0 2 0,1 0 0,-1 2 0,1 2 0,0 4 0,0 0 0,1 3 0,-1 1 0,-1 0 0,0-1 0,1 3 0,-1 3 0,1 1 0,-1 2 0,1-2 0,0 0 0,0-3 0,0 1 0,0-3 0,0-2 0,0-2 0,0-6 0,-1 0 0,0-4 0,0 1 0,1 2 0,0 2 0,0 2 0,0 1 0,0 0 0,0 1 0,-1 2 0,2 3 0,-1 2 0,1 1 0,-1-1 0,0 2 0,0 1 0,0 3 0,1-2 0,-1-2 0,0-7 0,-1-4 0,1-5 0,-1-3 0,0 2 0,0 1 0,0 2 0,0 3 0,0 2 0,0 1 0,0-1 0,1 0 0,1 2 0,0 0 0,0 1 0,-1-5 0,-1-3 0,1-4 0,-1 0 0,0 0 0,0 0 0,0 0 0,0 0 0,2 3 0,0 0 0,1 2 0,-1-1 0,0-3 0,4 3 0,3-1 0,9 4 0,2 1 0,2 0 0,-4-1 0,-7-3 0,-5-2 0,-3-3 0,-3 1 0,1-1 0,-1 2 0,0-2 0,0 1 0,1 0 0,0 0 0,2 1 0,-2-2 0,0 0 0,1 1 0,-2 0 0,2 3 0,-1 1 0,3 1 0,-2-1 0,-1-1 0,1-1 0,-2-2 0,1 2 0,0 0 0,1 2 0,0 2 0,3-1 0,-1-2 0,-1 0 0,0-4 0,-1 0 0,5 2 0,1-1 0,4 3 0,0-1 0,1 0 0,2 2 0,0-1 0,-3-1 0,-5 0 0,-3-3 0,-2 0 0,1 1 0,3 1 0,2 1 0,3 1 0,-2-2 0,-4-1 0,-1-1 0,0 1 0,1 1 0,1 1 0,1-1 0,2 1 0,1-1 0,7 1 0,0 0 0,0-2 0,-5 1 0,-5-3 0,-4 1 0,-2-1 0,1 0 0,-1 0 0,1 0 0,2 0 0,3 1 0,3 0 0,3-1 0,1 2 0,2-2 0,-3 1 0,1-1 0,-2 0 0,3 1 0,-2 0 0,-1 0 0,-3 0 0,-2-1 0,0 0 0,2 0 0,0 0 0,1 0 0,2 0 0,-3 0 0,-2 0 0,-2 0 0,-4 0 0,1 0 0,0 0 0,3 0 0,4 0 0,3 0 0,2 1 0,3 0 0,-1 0 0,1-1 0,-1 0 0,-4 0 0,-4 0 0,-3 0 0,-1 0 0,1 0 0,3 0 0,-1 0 0,0 0 0,1 0 0,2 0 0,2 0 0,0 1 0,-2-1 0,-5 1 0,-2-1 0,1 0 0,0 0 0,2 1 0,-1-1 0,0 2 0,0-2 0,4 2 0,2-1 0,2 2 0,-1 0 0,0-1 0,-2 0 0,1-1 0,0 1 0,-1-2 0,-1 1 0,-5-1 0,-1 1 0,-1-1 0,0 0 0,1 0 0,1-1 0,4 1 0,3 1 0,3-1 0,-2 1 0,-1-1 0,2 0 0,1 0 0,6 0 0,3 0 0,-1 0 0,-3 0 0,-9 0 0,-3 0 0,-1 0 0,3 0 0,6 0 0,0 0 0,4 0 0,-4 0 0,-1 0 0,-4 0 0,-6 0 0,0 0 0,-2 0 0,0 0 0,1 0 0,0-1 0,1 1 0,-1-1 0,0 1 0,-1 0 0,0 0 0,1 0 0,1 0 0,0-1 0,3 1 0,0-1 0,1 1 0,-2 0 0,1 0 0,-2 0 0,-1 0 0,-2 0 0,1 0 0,2 0 0,3 0 0,6 0 0,0 0 0,4 0 0,-1 0 0,0 0 0,-6 0 0,-4 0 0,-3 0 0,-2 0 0,1 0 0,1 0 0,0-1 0,2 1 0,2-1 0,2 1 0,0 0 0,0 0 0,-3 0 0,-2 0 0,-3 0 0,0-1 0,-1 0 0,0 1 0,0-2 0,1 1 0,-1-1 0,3 1 0,-3 0 0,1 0 0,-1 0 0,0 0 0,0 1 0,1-1 0,0-1 0,1 0 0,0 1 0,-1 0 0,0 0 0,0 1 0,0-1 0,1-1 0,0 1 0,0 0 0,-1 0 0,-1 0 0,1 1 0,-1-1 0,3 1 0,0 0 0,0 0 0,2 0 0,0-1 0,1 1 0,-2 0 0,2-1 0,-4-1 0,1 0 0,-1 0 0,-1-1 0,3 0 0,-1 0 0,1-1 0,-1 0 0,-1 0 0,1-2 0,-2 3 0,2-3 0,-2 2 0,0 1 0,0-1 0,-1 1 0,0-1 0,0 2 0,0-2 0,-1 2 0,2 0 0,-2 0 0,2 1 0,1-1 0,1 1 0,2-2 0,2 0 0,0 0 0,2-1 0,-1-1 0,2 2 0,1-1 0,-1 0 0,-1 0 0,-4 1 0,-2 0 0,-1 1 0,0-1 0,-1 1 0,-1-2 0,-1 3 0,0-3 0,0 1 0,0-1 0,1-1 0,2-1 0,0-2 0,-1-1 0,1 1 0,-1 0 0,-1 0 0,1 1 0,1 0 0,-1-1 0,1 1 0,1-1 0,-3 4 0,1-2 0,-1 4 0,0-1 0,-1 2 0,1-1 0,-1 0 0,3 0 0,-2-1 0,2-2 0,0-1 0,0-2 0,-1 0 0,0 1 0,0 1 0,-1 2 0,-1 0 0,0 2 0,0 0 0,0 0 0,0 0 0,0 0 0,0-1 0,0-1 0,1-2 0,-1-2 0,1-8 0,-1 3 0,0-8 0,0 6 0,0-3 0,0 3 0,0-2 0,0 3 0,1 1 0,-1 0 0,2 2 0,-2 0 0,2 3 0,-2 0 0,0 1 0,1 0 0,-1 1 0,1-1 0,-1-1 0,0 1 0,1-2 0,0 1 0,2-3 0,-1 0 0,0-3 0,0 0 0,0-1 0,0-2 0,1 1 0,-1-3 0,1 1 0,-1 1 0,-1-1 0,-1 2 0,0-1 0,0 2 0,0 1 0,0 1 0,-1 3 0,1 0 0,-1 3 0,1 0 0,-1 2 0,1-1 0,0 1 0,0 0 0,0 0 0,0-2 0,0-1 0,1-2 0,-1-1 0,1-1 0,-1-2 0,1 0 0,1-2 0,0-2 0,-1-1 0,0 0 0,0-1 0,-1 0 0,2-2 0,-2 2 0,2-1 0,-1 2 0,1 1 0,-1 2 0,0 1 0,-1 2 0,0-1 0,0 2 0,0 0 0,0 2 0,-1-2 0,0 1 0,-1-2 0,0 1 0,0 0 0,-1-3 0,1-1 0,-2-2 0,2-1 0,-2-2 0,1-3 0,0-2 0,-1 0 0,1-1 0,0 1 0,0 1 0,0 1 0,0 3 0,1-2 0,1 4 0,1-1 0,0 4 0,0-3 0,2 3 0,-2-2 0,3 2 0,-2 0 0,0-1 0,1 1 0,-2-2 0,1 0 0,0 0 0,0-2 0,1 1 0,-1 0 0,0 0 0,-1-1 0,1 0 0,-1 3 0,0-1 0,0 4 0,0 1 0,0-1 0,0 2 0,-1-2 0,1 3 0,-1-2 0,0 1 0,0-1 0,0 0 0,1-1 0,0 0 0,0-1 0,1 0 0,0-1 0,0 0 0,0-2 0,-1-1 0,1-3 0,-1 1 0,1-3 0,0 3 0,-1-2 0,0 1 0,0 0 0,0 1 0,0 2 0,-1 0 0,0 3 0,0-2 0,0 3 0,1-2 0,-1 1 0,0 0 0,1 0 0,0 1 0,0-2 0,0 1 0,0-2 0,0-1 0,-2 0 0,-2-2 0,1 0 0,0 0 0,-1-2 0,2 0 0,-1 0 0,2 2 0,-1-1 0,0 2 0,-1-1 0,1 1 0,-1 0 0,2 1 0,0 3 0,1-1 0,0 2 0,0-2 0,-1 2 0,1-2 0,-2 2 0,2 0 0,-2 0 0,2-1 0,-2 2 0,2 0 0,-2 0 0,2 2 0,-1 0 0,0 2 0,-1-1 0,1 0 0,1 0 0,-1 1 0,1-1 0,0 1 0,0 0 0,0 1 0,0 0 0,0 1 0,0-1 0,0-1 0,0-1 0,0-1 0,0-2 0,-1-1 0,1 1 0,-2-1 0,2 1 0,-2 1 0,2 2 0,-1 1 0,1 0 0,0-3 0,0 0 0,0-3 0,1 2 0,-1-1 0,1 0 0,-1-4 0,0-2 0,0-5 0,1-1 0,0 0 0,0-1 0,0 4 0,0-2 0,-1 1 0,1 0 0,-1 0 0,1 5 0,-1 0 0,1 5 0,-1-3 0,0 3 0,1-1 0,0 2 0,0-1 0,-1 2 0,0 1 0,0-1 0,0-1 0,0 1 0,0-2 0,0 2 0,0-1 0,0 3 0,0 0 0,0 2 0,0 0 0,0 2 0,0 2 0,0-1 0,0 1 0,0 1 0,0-1 0,0 0 0,0 0 0,0 0 0,0 1 0,0 0 0,0-1 0,0-1 0,0-1 0,0-2 0,0-1 0,0-2 0,0-2 0,0-3 0,0-2 0,0 0 0,0-3 0,0-1 0,-1 0 0,0-3 0,-1 4 0,0 0 0,1 5 0,-1 3 0,2 4 0,-1 3 0,1 3 0,0 1 0,0 1 0,0-2 0,0 1 0,0-2 0,-1 1 0,1-1 0,-1 0 0,1 0 0,0-1 0,0 0 0,0 1 0,0 2 0,0 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0:36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0:43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0:52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0:52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07:41:02.0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24575,'6'13'0,"-2"-3"0,-3-7 0,1-2 0,-1 3 0,0-2 0,1 2 0,1 1 0,0-2 0,5 4 0,-2-4 0,0 2 0,-3-4 0,0 1 0,-2 0 0,2-1 0,0 1 0,1 0 0,1 0 0,-2 1 0,2-1 0,0 1 0,-1-2 0,0 1 0,-2-2 0,0 2 0,0-1 0,1 0 0,1 2 0,1 0 0,3 2 0,1 0 0,-1 0 0,0-1 0,-4-3 0,0 0 0,-3 0 0,5 2 0,1 2 0,6 3 0,1-1 0,1 0 0,-2-1 0,-3-3 0,-5 0 0,-2-2 0,1 1 0,2 0 0,2 3 0,2-2 0,1 1 0,-4-1 0,4 0 0,-4 0 0,-1-1 0,-2-1 0,-2-1 0,-1 2 0,3-2 0,0 1 0,1 0 0,-1 1 0,2 0 0,0 0 0,4 0 0,-3-1 0,-1 2 0,-2-3 0,-2 1 0,2 0 0,3 1 0,1-1 0,3 3 0,-1-2 0,1 0 0,-1 0 0,0 1 0,1-1 0,1 1 0,0 0 0,0 0 0,-3-1 0,-2-1 0,-4 1 0,1-1 0,2 1 0,4 0 0,2 2 0,1-1 0,0 0 0,-3-1 0,-4-1 0,-3 0 0,2 0 0,5 0 0,5 1 0,2 0 0,1-1 0,-2 1 0,-4-1 0,-1-1 0,-5 1 0,-2-1 0,-1 1 0,3-1 0,1 1 0,3 0 0,1-1 0,0 1 0,1 0 0,-1 0 0,2 0 0,-3 0 0,1-1 0,-2 2 0,-1-2 0,2 2 0,-2-2 0,2 2 0,-1-2 0,0 1 0,1-1 0,-2 1 0,-1 0 0,-3 0 0,0-1 0,3 1 0,5-1 0,5 2 0,4 0 0,-1-1 0,-3 2 0,-6-3 0,-2 1 0,1-1 0,1 2 0,3-2 0,-2 2 0,-1-2 0,-2 2 0,-1-2 0,-2 1 0,-3-1 0,5 2 0,5-2 0,6 2 0,4 0 0,-1-1 0,-4 2 0,-2-2 0,-4 1 0,-2-1 0,-2 0 0,-1 1 0,3 0 0,1-1 0,4 1 0,3-1 0,-2-1 0,-2 1 0,-3-1 0,-3 2 0,-1-2 0,0 1 0,-2-1 0,0 0 0,-3 0 0,2 1 0,-2-1 0,2 1 0,-1-1 0,0 0 0,0 0 0,0 0 0,4 0 0,2 0 0,2 0 0,2 1 0,2 0 0,4 0 0,2-1 0,2 1 0,0-1 0,1 1 0,-2 0 0,-3-1 0,-1 1 0,-3-1 0,-1 0 0,-1 0 0,-1 0 0,-1-1 0,-2 1 0,1-1 0,-2 1 0,1 0 0,-2 0 0,-1-1 0,-3 1 0,1 0 0,0 0 0,3 0 0,3 0 0,5 0 0,3 0 0,0 0 0,-3 0 0,-3 0 0,-3 0 0,-2-1 0,-3 1 0,-1-1 0,1 1 0,1-2 0,2 2 0,1-3 0,1 2 0,0-1 0,-1 1 0,0 0 0,-1-1 0,0 2 0,-1-1 0,-1 0 0,1 1 0,-2-1 0,0 0 0,0 1 0,0-1 0,4 1 0,2-1 0,3-1 0,3 1 0,2-1 0,-1 0 0,0-1 0,-3 2 0,-5 0 0,1 0 0,-3-1 0,1 2 0,3-2 0,-1 2 0,-1-2 0,-3 2 0,-3-1 0,-1 1 0,2 0 0,1-1 0,2 0 0,1-1 0,-2 1 0,0 0 0,-1 0 0,-2 0 0,1 1 0,-1-1 0,2 0 0,0 0 0,3-1 0,1-2 0,-1 2 0,2 0 0,-1 0 0,0 1 0,1-1 0,0-1 0,3 0 0,-1-1 0,1 2 0,-1-1 0,-1 1 0,-1 1 0,0-1 0,-2 1 0,2 1 0,-2-2 0,0 1 0,0-1 0,-2 0 0,2 1 0,-3 0 0,-1 0 0,-1-1 0,0 1 0,0-1 0,1 1 0,2 0 0,-2-2 0,1 2 0,-2-2 0,0 2 0,0-2 0,0 2 0,2-2 0,0 0 0,1-1 0,1 1 0,3-1 0,-1 0 0,3 0 0,-2 1 0,0-1 0,1 1 0,-3 0 0,0 1 0,-3 0 0,-3 0 0,2 0 0,-3-1 0,3 0 0,-1 0 0,1-1 0,1 0 0,-2 2 0,2-1 0,1 0 0,-1 1 0,1-1 0,-1 0 0,-1 1 0,0 0 0,1 0 0,2-2 0,2 1 0,-1-2 0,2 0 0,1 0 0,-1 1 0,2 0 0,-4 2 0,-1 1 0,-4 1 0,1 0 0,-3 0 0,4 0 0,-2-1 0,4-1 0,-3 1 0,1-1 0,0 1 0,-1 0 0,-1 0 0,1 0 0,-1 0 0,1-1 0,2 0 0,0-1 0,1 0 0,-1-1 0,0 1 0,-3 2 0,-1-1 0,0 1 0,1-2 0,1 1 0,0-2 0,-1 2 0,-2 1 0,1-1 0,-1 0 0,2-1 0,-1-1 0,1 1 0,1-2 0,0 1 0,1-2 0,-1 2 0,-1 0 0,0 1 0,-1 1 0,0-1 0,0 2 0,1-1 0,-1 1 0,2-1 0,-2 1 0,1-1 0,0 0 0,0-1 0,1-1 0,-2-1 0,2 1 0,-3 0 0,0 1 0,0 0 0,1 0 0,-1 0 0,1-1 0,0 0 0,-2 2 0,1-1 0,0 1 0,-1 0 0,3-1 0,-2 1 0,2 0 0,-2 0 0,0 0 0,2 0 0,1-1 0,0 1 0,1 0 0,-3 1 0,-1-1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6E84A-A211-C34A-A3AF-6E74E0BFC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C9642B-24C3-0C4C-A169-5C1829DDE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90A30-E0BD-9048-A99C-7672E36B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40F14-0265-DD45-B3E0-903D3CFF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9D234-957B-114A-B761-866EDAAE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ACAD5-0AE2-1E48-BDB2-CA35772B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941623-5F2B-7847-9EB5-6A335C96C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5AF01-0ED1-5D4E-B4E4-FDC52B8C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E9F79-A5FA-0D40-86BB-F04994A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89135-A074-2B40-BA5A-E61AFD18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ACA987-ECB2-AA4A-9E34-8A37513D0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BCDF54-3FFF-6F4C-9585-5945CB8F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1FB27-9286-EF43-82BA-6571BF6C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B138C-7533-CA4E-ADED-96BF2EA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C2FED-1E45-244E-BA6C-A843892E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56068-0103-5F49-96D5-B81C92CE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4BD60-CBFD-0045-A73F-39FB134C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80427-AEEC-A34A-A03F-6903EDE9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AD6AE-176B-1245-AFC3-C2569B99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EEC54-6C4B-E44E-B4EC-D51AA3EB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8DC35-E205-B843-9C18-8EFD5BA7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A7B3E9-D0D8-5F44-BE9A-0EBB1609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3BB55-EC91-C141-BD0F-505F6E29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39113-D239-6649-875D-3C22EB72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879CD-E9B2-BD4F-8EDD-B0AC31DA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AC9D8-722D-9648-BC0C-801F1B6D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5A2626-C61B-E64E-94FA-AAAB8720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07C9AB-A604-0041-86BA-DD1DA61D2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5FB510-1F2A-554E-BDA2-C078174E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49D798-C402-9C47-AC04-30FABDD2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094353-BA4B-6940-9D1B-3157B80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49227-C6C2-BB4E-971E-867003F1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230F22-ECE4-8648-8854-654AF452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6F0C70-22EB-8A45-9A60-1D361850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C0133A-E18B-F743-BA79-42A565C0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C20866-1278-944D-8297-F2DFED0F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AE8220-AD44-7640-9540-8354D557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ED60D6-827B-554B-8BB7-29B7D2C8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4B79C9-7165-E741-AF70-EBAE1D6A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8FAE2-6673-2A4C-AF95-B4D19217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CEF48F-9CD8-6E4B-959F-95020E1A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524309-1681-D443-BFE4-C917E6A3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FDE3A5-AC9D-7E40-A89D-978E06EB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76870C-623B-7748-806B-DCFF6BA5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1FF267-0A9E-CD47-B7FF-D524CAD8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38C92C-ACA7-774A-998F-9EF49A13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53C41-F109-014D-8CF2-4C677098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8ACCDB-54B2-D54E-B0B8-CF8653E8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167F4-6A32-244D-9459-05556781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884B2-FC5C-7B4B-B7D4-4C8336C7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8A1765-9380-5A45-9FE0-BE93492B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924C8E-20ED-594F-9A76-D3E05C8A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2EABA-8F78-FC48-B2C0-E4274ECF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839A26-50A7-3846-9F6E-DA93E95A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2729CD-0EAB-804F-8AC9-74876D46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F0735A-D150-8D45-B6D4-38055BE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F6F7E3-2B3E-2A4C-A0E9-12D4CC6D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5F1E81-62FD-4542-BFFC-B1386FE8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BB73BA-C1D0-1C4D-92DD-2A041D71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FE95B8-CDBF-354D-BCEE-57C9C05C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86D8E-A979-4B4A-A80C-C3E6546D3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4B78-B0E8-C64F-84A7-F7D829F7D38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B8007-4BEF-AD4B-8233-B0F6BC31E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D6E4D-5E59-F14C-B448-AFFFB4CAA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4A36-7A35-7440-BC51-BD82302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customXml" Target="../ink/ink15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8.xml"/><Relationship Id="rId22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C27E268-E973-6640-8AA7-67140E6F7324}"/>
              </a:ext>
            </a:extLst>
          </p:cNvPr>
          <p:cNvSpPr txBox="1"/>
          <p:nvPr/>
        </p:nvSpPr>
        <p:spPr>
          <a:xfrm>
            <a:off x="4425084" y="36366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橈骨動脈</a:t>
            </a:r>
            <a:endParaRPr lang="en-US" b="1" dirty="0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83A66A5-0BAC-6643-9CC5-B96C2CDEFD67}"/>
              </a:ext>
            </a:extLst>
          </p:cNvPr>
          <p:cNvGrpSpPr/>
          <p:nvPr/>
        </p:nvGrpSpPr>
        <p:grpSpPr>
          <a:xfrm>
            <a:off x="1526029" y="931025"/>
            <a:ext cx="4240266" cy="4149816"/>
            <a:chOff x="1526029" y="931025"/>
            <a:chExt cx="4240266" cy="4149816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525103D-F5C9-43B6-AAD4-31ECA2178335}"/>
                </a:ext>
              </a:extLst>
            </p:cNvPr>
            <p:cNvGrpSpPr/>
            <p:nvPr/>
          </p:nvGrpSpPr>
          <p:grpSpPr>
            <a:xfrm>
              <a:off x="1526029" y="3095467"/>
              <a:ext cx="3426120" cy="917647"/>
              <a:chOff x="1574310" y="3915255"/>
              <a:chExt cx="3426120" cy="917647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6" name="インク 5">
                    <a:extLst>
                      <a:ext uri="{FF2B5EF4-FFF2-40B4-BE49-F238E27FC236}">
                        <a16:creationId xmlns:a16="http://schemas.microsoft.com/office/drawing/2014/main" id="{89DE0A87-2CB5-4104-82C9-09E6F0F9EFEF}"/>
                      </a:ext>
                    </a:extLst>
                  </p14:cNvPr>
                  <p14:cNvContentPartPr/>
                  <p14:nvPr/>
                </p14:nvContentPartPr>
                <p14:xfrm>
                  <a:off x="1574310" y="3915255"/>
                  <a:ext cx="3426120" cy="123840"/>
                </p14:xfrm>
              </p:contentPart>
            </mc:Choice>
            <mc:Fallback>
              <p:pic>
                <p:nvPicPr>
                  <p:cNvPr id="6" name="インク 5">
                    <a:extLst>
                      <a:ext uri="{FF2B5EF4-FFF2-40B4-BE49-F238E27FC236}">
                        <a16:creationId xmlns:a16="http://schemas.microsoft.com/office/drawing/2014/main" id="{89DE0A87-2CB5-4104-82C9-09E6F0F9EFE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556310" y="3897255"/>
                    <a:ext cx="346176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7" name="インク 6">
                    <a:extLst>
                      <a:ext uri="{FF2B5EF4-FFF2-40B4-BE49-F238E27FC236}">
                        <a16:creationId xmlns:a16="http://schemas.microsoft.com/office/drawing/2014/main" id="{D4823546-37D4-4E09-9730-A50EC4F71314}"/>
                      </a:ext>
                    </a:extLst>
                  </p14:cNvPr>
                  <p14:cNvContentPartPr/>
                  <p14:nvPr/>
                </p14:nvContentPartPr>
                <p14:xfrm>
                  <a:off x="1652070" y="4435455"/>
                  <a:ext cx="3147480" cy="225720"/>
                </p14:xfrm>
              </p:contentPart>
            </mc:Choice>
            <mc:Fallback>
              <p:pic>
                <p:nvPicPr>
                  <p:cNvPr id="7" name="インク 6">
                    <a:extLst>
                      <a:ext uri="{FF2B5EF4-FFF2-40B4-BE49-F238E27FC236}">
                        <a16:creationId xmlns:a16="http://schemas.microsoft.com/office/drawing/2014/main" id="{D4823546-37D4-4E09-9730-A50EC4F7131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643070" y="4426455"/>
                    <a:ext cx="316512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8" name="インク 7">
                    <a:extLst>
                      <a:ext uri="{FF2B5EF4-FFF2-40B4-BE49-F238E27FC236}">
                        <a16:creationId xmlns:a16="http://schemas.microsoft.com/office/drawing/2014/main" id="{345C3E0B-0FDC-48C1-9041-83035A509C71}"/>
                      </a:ext>
                    </a:extLst>
                  </p14:cNvPr>
                  <p14:cNvContentPartPr/>
                  <p14:nvPr/>
                </p14:nvContentPartPr>
                <p14:xfrm>
                  <a:off x="1654822" y="4724182"/>
                  <a:ext cx="3172680" cy="108720"/>
                </p14:xfrm>
              </p:contentPart>
            </mc:Choice>
            <mc:Fallback>
              <p:pic>
                <p:nvPicPr>
                  <p:cNvPr id="8" name="インク 7">
                    <a:extLst>
                      <a:ext uri="{FF2B5EF4-FFF2-40B4-BE49-F238E27FC236}">
                        <a16:creationId xmlns:a16="http://schemas.microsoft.com/office/drawing/2014/main" id="{345C3E0B-0FDC-48C1-9041-83035A509C7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45822" y="4715182"/>
                    <a:ext cx="3190320" cy="126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1CE43BC1-2EA0-415A-8AC8-07FDCA47AA5D}"/>
                    </a:ext>
                  </a:extLst>
                </p14:cNvPr>
                <p14:cNvContentPartPr/>
                <p14:nvPr/>
              </p14:nvContentPartPr>
              <p14:xfrm>
                <a:off x="2351422" y="1429822"/>
                <a:ext cx="760680" cy="1661040"/>
              </p14:xfrm>
            </p:contentPart>
          </mc:Choice>
          <mc:Fallback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1CE43BC1-2EA0-415A-8AC8-07FDCA47AA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2426" y="1420822"/>
                  <a:ext cx="778312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CDF9277B-9EC4-B24D-8D5E-4723D535DB10}"/>
                    </a:ext>
                  </a:extLst>
                </p14:cNvPr>
                <p14:cNvContentPartPr/>
                <p14:nvPr/>
              </p14:nvContentPartPr>
              <p14:xfrm>
                <a:off x="2194756" y="3094373"/>
                <a:ext cx="1063800" cy="14796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CDF9277B-9EC4-B24D-8D5E-4723D535DB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076373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97ACDBC-715E-7B45-BFB6-80A8D7D552B1}"/>
                    </a:ext>
                  </a:extLst>
                </p14:cNvPr>
                <p14:cNvContentPartPr/>
                <p14:nvPr/>
              </p14:nvContentPartPr>
              <p14:xfrm>
                <a:off x="2194756" y="3242333"/>
                <a:ext cx="1063800" cy="1479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97ACDBC-715E-7B45-BFB6-80A8D7D552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224333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CD7530F1-E25F-5743-962F-19DE6AF0C135}"/>
                    </a:ext>
                  </a:extLst>
                </p14:cNvPr>
                <p14:cNvContentPartPr/>
                <p14:nvPr/>
              </p14:nvContentPartPr>
              <p14:xfrm>
                <a:off x="2194756" y="3390293"/>
                <a:ext cx="1063800" cy="14796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CD7530F1-E25F-5743-962F-19DE6AF0C1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372293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5DFE3F20-1641-5B49-90E2-53160E6955EB}"/>
                    </a:ext>
                  </a:extLst>
                </p14:cNvPr>
                <p14:cNvContentPartPr/>
                <p14:nvPr/>
              </p14:nvContentPartPr>
              <p14:xfrm>
                <a:off x="2194756" y="3538253"/>
                <a:ext cx="1063800" cy="14796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5DFE3F20-1641-5B49-90E2-53160E6955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520253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64A4AE46-6FBD-0640-A04E-525BCFEF45EB}"/>
                    </a:ext>
                  </a:extLst>
                </p14:cNvPr>
                <p14:cNvContentPartPr/>
                <p14:nvPr/>
              </p14:nvContentPartPr>
              <p14:xfrm>
                <a:off x="2194756" y="3681546"/>
                <a:ext cx="1063800" cy="14796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64A4AE46-6FBD-0640-A04E-525BCFEF45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663546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57F0889D-5645-B844-BE5F-ADF5ED698A53}"/>
                    </a:ext>
                  </a:extLst>
                </p14:cNvPr>
                <p14:cNvContentPartPr/>
                <p14:nvPr/>
              </p14:nvContentPartPr>
              <p14:xfrm>
                <a:off x="2194756" y="3829506"/>
                <a:ext cx="1063800" cy="14796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57F0889D-5645-B844-BE5F-ADF5ED698A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811506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62FD95F5-7854-F549-A1A5-C31475BACFBB}"/>
                    </a:ext>
                  </a:extLst>
                </p14:cNvPr>
                <p14:cNvContentPartPr/>
                <p14:nvPr/>
              </p14:nvContentPartPr>
              <p14:xfrm>
                <a:off x="2194756" y="3681546"/>
                <a:ext cx="1063800" cy="14796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62FD95F5-7854-F549-A1A5-C31475BACF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663546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835C13F-67D5-8147-842F-5A1C0D657CA7}"/>
                    </a:ext>
                  </a:extLst>
                </p14:cNvPr>
                <p14:cNvContentPartPr/>
                <p14:nvPr/>
              </p14:nvContentPartPr>
              <p14:xfrm>
                <a:off x="2194756" y="3829506"/>
                <a:ext cx="1063800" cy="14796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835C13F-67D5-8147-842F-5A1C0D657C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811506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66B02524-7D2A-B04A-9BAF-7F74343F5333}"/>
                    </a:ext>
                  </a:extLst>
                </p14:cNvPr>
                <p14:cNvContentPartPr/>
                <p14:nvPr/>
              </p14:nvContentPartPr>
              <p14:xfrm>
                <a:off x="2194756" y="3977466"/>
                <a:ext cx="1063800" cy="14796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66B02524-7D2A-B04A-9BAF-7F74343F53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3959466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70383475-C3AD-CE41-851A-0C3398C2F688}"/>
                    </a:ext>
                  </a:extLst>
                </p14:cNvPr>
                <p14:cNvContentPartPr/>
                <p14:nvPr/>
              </p14:nvContentPartPr>
              <p14:xfrm>
                <a:off x="2194756" y="4125426"/>
                <a:ext cx="1063800" cy="14796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70383475-C3AD-CE41-851A-0C3398C2F6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4107426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E6844E83-9C1B-1D4B-B897-389DB882A6FB}"/>
                    </a:ext>
                  </a:extLst>
                </p14:cNvPr>
                <p14:cNvContentPartPr/>
                <p14:nvPr/>
              </p14:nvContentPartPr>
              <p14:xfrm>
                <a:off x="2194756" y="4268719"/>
                <a:ext cx="1063800" cy="14796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E6844E83-9C1B-1D4B-B897-389DB882A6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4250719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22E62516-0B1B-7846-9749-7980DB484608}"/>
                    </a:ext>
                  </a:extLst>
                </p14:cNvPr>
                <p14:cNvContentPartPr/>
                <p14:nvPr/>
              </p14:nvContentPartPr>
              <p14:xfrm>
                <a:off x="2194756" y="4416679"/>
                <a:ext cx="1063800" cy="14796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22E62516-0B1B-7846-9749-7980DB4846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116" y="4398679"/>
                  <a:ext cx="1099440" cy="18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31480C0-C64B-3348-9E45-09504A7F1DC4}"/>
                </a:ext>
              </a:extLst>
            </p:cNvPr>
            <p:cNvSpPr txBox="1"/>
            <p:nvPr/>
          </p:nvSpPr>
          <p:spPr>
            <a:xfrm>
              <a:off x="2510444" y="93102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/>
                <a:t>超音波プローブ</a:t>
              </a:r>
              <a:endParaRPr lang="en-US" b="1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50CA933-7081-A84B-A87C-5F79E33A99BA}"/>
                </a:ext>
              </a:extLst>
            </p:cNvPr>
            <p:cNvSpPr txBox="1"/>
            <p:nvPr/>
          </p:nvSpPr>
          <p:spPr>
            <a:xfrm>
              <a:off x="3937495" y="267682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/>
                <a:t>皮膚</a:t>
              </a:r>
              <a:endParaRPr lang="en-US" b="1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CDAADF80-ABDA-1D49-A461-43D7AF43456C}"/>
                </a:ext>
              </a:extLst>
            </p:cNvPr>
            <p:cNvSpPr txBox="1"/>
            <p:nvPr/>
          </p:nvSpPr>
          <p:spPr>
            <a:xfrm>
              <a:off x="1751157" y="471150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/>
                <a:t>超音波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0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齋藤滋</dc:creator>
  <cp:lastModifiedBy>齋藤滋</cp:lastModifiedBy>
  <cp:revision>3</cp:revision>
  <dcterms:created xsi:type="dcterms:W3CDTF">2020-05-20T07:29:00Z</dcterms:created>
  <dcterms:modified xsi:type="dcterms:W3CDTF">2020-05-20T07:55:45Z</dcterms:modified>
</cp:coreProperties>
</file>