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571" r:id="rId3"/>
    <p:sldId id="572" r:id="rId4"/>
    <p:sldId id="570" r:id="rId5"/>
    <p:sldId id="405" r:id="rId6"/>
    <p:sldId id="407" r:id="rId7"/>
    <p:sldId id="429" r:id="rId8"/>
    <p:sldId id="409" r:id="rId9"/>
    <p:sldId id="415" r:id="rId10"/>
    <p:sldId id="414" r:id="rId11"/>
    <p:sldId id="427" r:id="rId12"/>
    <p:sldId id="411" r:id="rId13"/>
    <p:sldId id="420" r:id="rId14"/>
    <p:sldId id="422" r:id="rId15"/>
    <p:sldId id="567" r:id="rId16"/>
    <p:sldId id="435" r:id="rId17"/>
    <p:sldId id="421" r:id="rId18"/>
    <p:sldId id="573" r:id="rId19"/>
    <p:sldId id="575" r:id="rId20"/>
    <p:sldId id="431" r:id="rId21"/>
    <p:sldId id="419" r:id="rId22"/>
    <p:sldId id="418" r:id="rId23"/>
    <p:sldId id="413" r:id="rId24"/>
    <p:sldId id="416" r:id="rId25"/>
    <p:sldId id="412" r:id="rId26"/>
    <p:sldId id="423" r:id="rId27"/>
    <p:sldId id="574" r:id="rId28"/>
    <p:sldId id="433" r:id="rId29"/>
    <p:sldId id="434" r:id="rId30"/>
    <p:sldId id="426" r:id="rId31"/>
    <p:sldId id="417" r:id="rId32"/>
    <p:sldId id="436" r:id="rId33"/>
    <p:sldId id="424" r:id="rId34"/>
    <p:sldId id="577" r:id="rId35"/>
    <p:sldId id="57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636363"/>
    <a:srgbClr val="FFFFFF"/>
    <a:srgbClr val="FBFBFB"/>
    <a:srgbClr val="F3F3F3"/>
    <a:srgbClr val="6CE862"/>
    <a:srgbClr val="121212"/>
    <a:srgbClr val="64531D"/>
    <a:srgbClr val="C8CE12"/>
    <a:srgbClr val="EAE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684FE-86A1-41A8-81C0-1CD9E5B48FD3}" v="1" dt="2021-08-19T02:26:57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0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ohara, Rie" userId="261a7c81-5dfa-4dc1-9615-57898a49abaf" providerId="ADAL" clId="{130684FE-86A1-41A8-81C0-1CD9E5B48FD3}"/>
    <pc:docChg chg="addSld modSld">
      <pc:chgData name="Sadohara, Rie" userId="261a7c81-5dfa-4dc1-9615-57898a49abaf" providerId="ADAL" clId="{130684FE-86A1-41A8-81C0-1CD9E5B48FD3}" dt="2021-08-19T02:27:13.028" v="66" actId="20577"/>
      <pc:docMkLst>
        <pc:docMk/>
      </pc:docMkLst>
      <pc:sldChg chg="modSp mod">
        <pc:chgData name="Sadohara, Rie" userId="261a7c81-5dfa-4dc1-9615-57898a49abaf" providerId="ADAL" clId="{130684FE-86A1-41A8-81C0-1CD9E5B48FD3}" dt="2021-08-05T15:18:23.125" v="42" actId="1076"/>
        <pc:sldMkLst>
          <pc:docMk/>
          <pc:sldMk cId="2608673119" sldId="256"/>
        </pc:sldMkLst>
        <pc:spChg chg="mod">
          <ac:chgData name="Sadohara, Rie" userId="261a7c81-5dfa-4dc1-9615-57898a49abaf" providerId="ADAL" clId="{130684FE-86A1-41A8-81C0-1CD9E5B48FD3}" dt="2021-08-05T15:18:23.125" v="42" actId="1076"/>
          <ac:spMkLst>
            <pc:docMk/>
            <pc:sldMk cId="2608673119" sldId="256"/>
            <ac:spMk id="7" creationId="{DDB4ED32-5FFE-424D-A6C8-53A3C0EA4FBA}"/>
          </ac:spMkLst>
        </pc:spChg>
      </pc:sldChg>
      <pc:sldChg chg="modSp mod">
        <pc:chgData name="Sadohara, Rie" userId="261a7c81-5dfa-4dc1-9615-57898a49abaf" providerId="ADAL" clId="{130684FE-86A1-41A8-81C0-1CD9E5B48FD3}" dt="2021-08-05T15:22:43.926" v="43" actId="6549"/>
        <pc:sldMkLst>
          <pc:docMk/>
          <pc:sldMk cId="3966799960" sldId="416"/>
        </pc:sldMkLst>
        <pc:spChg chg="mod">
          <ac:chgData name="Sadohara, Rie" userId="261a7c81-5dfa-4dc1-9615-57898a49abaf" providerId="ADAL" clId="{130684FE-86A1-41A8-81C0-1CD9E5B48FD3}" dt="2021-08-05T15:22:43.926" v="43" actId="6549"/>
          <ac:spMkLst>
            <pc:docMk/>
            <pc:sldMk cId="3966799960" sldId="416"/>
            <ac:spMk id="18" creationId="{7B5F25B5-B935-4CD2-BF7F-76D94C0D3F6E}"/>
          </ac:spMkLst>
        </pc:spChg>
      </pc:sldChg>
      <pc:sldChg chg="modSp add mod">
        <pc:chgData name="Sadohara, Rie" userId="261a7c81-5dfa-4dc1-9615-57898a49abaf" providerId="ADAL" clId="{130684FE-86A1-41A8-81C0-1CD9E5B48FD3}" dt="2021-08-19T02:27:13.028" v="66" actId="20577"/>
        <pc:sldMkLst>
          <pc:docMk/>
          <pc:sldMk cId="3265065172" sldId="435"/>
        </pc:sldMkLst>
        <pc:spChg chg="mod">
          <ac:chgData name="Sadohara, Rie" userId="261a7c81-5dfa-4dc1-9615-57898a49abaf" providerId="ADAL" clId="{130684FE-86A1-41A8-81C0-1CD9E5B48FD3}" dt="2021-08-19T02:27:13.028" v="66" actId="20577"/>
          <ac:spMkLst>
            <pc:docMk/>
            <pc:sldMk cId="3265065172" sldId="435"/>
            <ac:spMk id="18" creationId="{7B5F25B5-B935-4CD2-BF7F-76D94C0D3F6E}"/>
          </ac:spMkLst>
        </pc:spChg>
      </pc:sldChg>
    </pc:docChg>
  </pc:docChgLst>
  <pc:docChgLst>
    <pc:chgData name="Sadohara, Rie" userId="261a7c81-5dfa-4dc1-9615-57898a49abaf" providerId="ADAL" clId="{9A4B22FE-F78C-41ED-80C2-FAD286653B35}"/>
    <pc:docChg chg="custSel addSld modSld">
      <pc:chgData name="Sadohara, Rie" userId="261a7c81-5dfa-4dc1-9615-57898a49abaf" providerId="ADAL" clId="{9A4B22FE-F78C-41ED-80C2-FAD286653B35}" dt="2021-07-02T15:11:19.158" v="146" actId="1076"/>
      <pc:docMkLst>
        <pc:docMk/>
      </pc:docMkLst>
      <pc:sldChg chg="modSp mod">
        <pc:chgData name="Sadohara, Rie" userId="261a7c81-5dfa-4dc1-9615-57898a49abaf" providerId="ADAL" clId="{9A4B22FE-F78C-41ED-80C2-FAD286653B35}" dt="2021-07-02T14:40:27.704" v="111" actId="20577"/>
        <pc:sldMkLst>
          <pc:docMk/>
          <pc:sldMk cId="2608673119" sldId="256"/>
        </pc:sldMkLst>
        <pc:spChg chg="mod">
          <ac:chgData name="Sadohara, Rie" userId="261a7c81-5dfa-4dc1-9615-57898a49abaf" providerId="ADAL" clId="{9A4B22FE-F78C-41ED-80C2-FAD286653B35}" dt="2021-07-02T14:40:27.704" v="111" actId="20577"/>
          <ac:spMkLst>
            <pc:docMk/>
            <pc:sldMk cId="2608673119" sldId="256"/>
            <ac:spMk id="3" creationId="{861C3405-F755-4100-9E78-5698FD8A6475}"/>
          </ac:spMkLst>
        </pc:spChg>
      </pc:sldChg>
      <pc:sldChg chg="modSp mod">
        <pc:chgData name="Sadohara, Rie" userId="261a7c81-5dfa-4dc1-9615-57898a49abaf" providerId="ADAL" clId="{9A4B22FE-F78C-41ED-80C2-FAD286653B35}" dt="2021-06-25T14:45:07.805" v="29" actId="6549"/>
        <pc:sldMkLst>
          <pc:docMk/>
          <pc:sldMk cId="1238369106" sldId="423"/>
        </pc:sldMkLst>
        <pc:spChg chg="mod">
          <ac:chgData name="Sadohara, Rie" userId="261a7c81-5dfa-4dc1-9615-57898a49abaf" providerId="ADAL" clId="{9A4B22FE-F78C-41ED-80C2-FAD286653B35}" dt="2021-06-25T14:45:07.805" v="29" actId="6549"/>
          <ac:spMkLst>
            <pc:docMk/>
            <pc:sldMk cId="1238369106" sldId="423"/>
            <ac:spMk id="5" creationId="{46FAC059-1589-48A8-9DE6-AC7CAF31EAD1}"/>
          </ac:spMkLst>
        </pc:spChg>
      </pc:sldChg>
      <pc:sldChg chg="modSp add mod">
        <pc:chgData name="Sadohara, Rie" userId="261a7c81-5dfa-4dc1-9615-57898a49abaf" providerId="ADAL" clId="{9A4B22FE-F78C-41ED-80C2-FAD286653B35}" dt="2021-07-02T14:20:14.874" v="42" actId="20577"/>
        <pc:sldMkLst>
          <pc:docMk/>
          <pc:sldMk cId="3348921423" sldId="433"/>
        </pc:sldMkLst>
        <pc:spChg chg="mod">
          <ac:chgData name="Sadohara, Rie" userId="261a7c81-5dfa-4dc1-9615-57898a49abaf" providerId="ADAL" clId="{9A4B22FE-F78C-41ED-80C2-FAD286653B35}" dt="2021-06-28T18:36:31.657" v="30" actId="20577"/>
          <ac:spMkLst>
            <pc:docMk/>
            <pc:sldMk cId="3348921423" sldId="433"/>
            <ac:spMk id="4" creationId="{E6710E4A-86A9-47FD-8CF6-3C81B8EC37C7}"/>
          </ac:spMkLst>
        </pc:spChg>
        <pc:spChg chg="mod">
          <ac:chgData name="Sadohara, Rie" userId="261a7c81-5dfa-4dc1-9615-57898a49abaf" providerId="ADAL" clId="{9A4B22FE-F78C-41ED-80C2-FAD286653B35}" dt="2021-07-02T14:20:14.874" v="42" actId="20577"/>
          <ac:spMkLst>
            <pc:docMk/>
            <pc:sldMk cId="3348921423" sldId="433"/>
            <ac:spMk id="18" creationId="{7B5F25B5-B935-4CD2-BF7F-76D94C0D3F6E}"/>
          </ac:spMkLst>
        </pc:spChg>
      </pc:sldChg>
      <pc:sldChg chg="modSp add mod">
        <pc:chgData name="Sadohara, Rie" userId="261a7c81-5dfa-4dc1-9615-57898a49abaf" providerId="ADAL" clId="{9A4B22FE-F78C-41ED-80C2-FAD286653B35}" dt="2021-07-02T15:11:19.158" v="146" actId="1076"/>
        <pc:sldMkLst>
          <pc:docMk/>
          <pc:sldMk cId="2451753830" sldId="434"/>
        </pc:sldMkLst>
        <pc:spChg chg="mod">
          <ac:chgData name="Sadohara, Rie" userId="261a7c81-5dfa-4dc1-9615-57898a49abaf" providerId="ADAL" clId="{9A4B22FE-F78C-41ED-80C2-FAD286653B35}" dt="2021-07-02T15:11:19.158" v="146" actId="1076"/>
          <ac:spMkLst>
            <pc:docMk/>
            <pc:sldMk cId="2451753830" sldId="434"/>
            <ac:spMk id="4" creationId="{E6710E4A-86A9-47FD-8CF6-3C81B8EC37C7}"/>
          </ac:spMkLst>
        </pc:spChg>
        <pc:spChg chg="mod">
          <ac:chgData name="Sadohara, Rie" userId="261a7c81-5dfa-4dc1-9615-57898a49abaf" providerId="ADAL" clId="{9A4B22FE-F78C-41ED-80C2-FAD286653B35}" dt="2021-07-02T14:20:24.775" v="52" actId="20577"/>
          <ac:spMkLst>
            <pc:docMk/>
            <pc:sldMk cId="2451753830" sldId="434"/>
            <ac:spMk id="18" creationId="{7B5F25B5-B935-4CD2-BF7F-76D94C0D3F6E}"/>
          </ac:spMkLst>
        </pc:spChg>
      </pc:sldChg>
    </pc:docChg>
  </pc:docChgLst>
  <pc:docChgLst>
    <pc:chgData name="Sadohara, Rie" userId="261a7c81-5dfa-4dc1-9615-57898a49abaf" providerId="ADAL" clId="{3F5A67E5-E4D7-41E7-B056-37B7DD2372F1}"/>
    <pc:docChg chg="undo custSel addSld modSld sldOrd">
      <pc:chgData name="Sadohara, Rie" userId="261a7c81-5dfa-4dc1-9615-57898a49abaf" providerId="ADAL" clId="{3F5A67E5-E4D7-41E7-B056-37B7DD2372F1}" dt="2021-04-28T11:41:47.582" v="2023" actId="14100"/>
      <pc:docMkLst>
        <pc:docMk/>
      </pc:docMkLst>
      <pc:sldChg chg="modSp mod">
        <pc:chgData name="Sadohara, Rie" userId="261a7c81-5dfa-4dc1-9615-57898a49abaf" providerId="ADAL" clId="{3F5A67E5-E4D7-41E7-B056-37B7DD2372F1}" dt="2021-03-03T04:27:53.990" v="792" actId="20577"/>
        <pc:sldMkLst>
          <pc:docMk/>
          <pc:sldMk cId="2608673119" sldId="256"/>
        </pc:sldMkLst>
        <pc:spChg chg="mod">
          <ac:chgData name="Sadohara, Rie" userId="261a7c81-5dfa-4dc1-9615-57898a49abaf" providerId="ADAL" clId="{3F5A67E5-E4D7-41E7-B056-37B7DD2372F1}" dt="2021-03-03T04:27:53.990" v="792" actId="20577"/>
          <ac:spMkLst>
            <pc:docMk/>
            <pc:sldMk cId="2608673119" sldId="256"/>
            <ac:spMk id="7" creationId="{DDB4ED32-5FFE-424D-A6C8-53A3C0EA4FBA}"/>
          </ac:spMkLst>
        </pc:spChg>
      </pc:sldChg>
      <pc:sldChg chg="modSp mod">
        <pc:chgData name="Sadohara, Rie" userId="261a7c81-5dfa-4dc1-9615-57898a49abaf" providerId="ADAL" clId="{3F5A67E5-E4D7-41E7-B056-37B7DD2372F1}" dt="2021-04-03T18:00:41.524" v="1558" actId="14100"/>
        <pc:sldMkLst>
          <pc:docMk/>
          <pc:sldMk cId="263639875" sldId="405"/>
        </pc:sldMkLst>
        <pc:spChg chg="mod">
          <ac:chgData name="Sadohara, Rie" userId="261a7c81-5dfa-4dc1-9615-57898a49abaf" providerId="ADAL" clId="{3F5A67E5-E4D7-41E7-B056-37B7DD2372F1}" dt="2021-04-03T18:00:40.100" v="1557" actId="1076"/>
          <ac:spMkLst>
            <pc:docMk/>
            <pc:sldMk cId="263639875" sldId="405"/>
            <ac:spMk id="17" creationId="{05F63711-ABF1-4BEE-ADB9-1FE4665BDC36}"/>
          </ac:spMkLst>
        </pc:spChg>
        <pc:picChg chg="mod">
          <ac:chgData name="Sadohara, Rie" userId="261a7c81-5dfa-4dc1-9615-57898a49abaf" providerId="ADAL" clId="{3F5A67E5-E4D7-41E7-B056-37B7DD2372F1}" dt="2021-04-03T18:00:41.524" v="1558" actId="14100"/>
          <ac:picMkLst>
            <pc:docMk/>
            <pc:sldMk cId="263639875" sldId="405"/>
            <ac:picMk id="4" creationId="{0F504260-82A9-4233-BC85-77817C45D72C}"/>
          </ac:picMkLst>
        </pc:picChg>
      </pc:sldChg>
      <pc:sldChg chg="modSp mod">
        <pc:chgData name="Sadohara, Rie" userId="261a7c81-5dfa-4dc1-9615-57898a49abaf" providerId="ADAL" clId="{3F5A67E5-E4D7-41E7-B056-37B7DD2372F1}" dt="2021-03-05T16:33:29.515" v="830" actId="20577"/>
        <pc:sldMkLst>
          <pc:docMk/>
          <pc:sldMk cId="3869958232" sldId="407"/>
        </pc:sldMkLst>
        <pc:spChg chg="mod">
          <ac:chgData name="Sadohara, Rie" userId="261a7c81-5dfa-4dc1-9615-57898a49abaf" providerId="ADAL" clId="{3F5A67E5-E4D7-41E7-B056-37B7DD2372F1}" dt="2021-03-05T16:33:29.515" v="830" actId="20577"/>
          <ac:spMkLst>
            <pc:docMk/>
            <pc:sldMk cId="3869958232" sldId="407"/>
            <ac:spMk id="4" creationId="{07529973-5058-48D8-81D8-08EF6D2CCC7B}"/>
          </ac:spMkLst>
        </pc:spChg>
        <pc:picChg chg="mod">
          <ac:chgData name="Sadohara, Rie" userId="261a7c81-5dfa-4dc1-9615-57898a49abaf" providerId="ADAL" clId="{3F5A67E5-E4D7-41E7-B056-37B7DD2372F1}" dt="2021-03-05T16:33:00.481" v="819" actId="1076"/>
          <ac:picMkLst>
            <pc:docMk/>
            <pc:sldMk cId="3869958232" sldId="407"/>
            <ac:picMk id="5" creationId="{8C4084D8-23EB-46E7-B544-15C476E3699D}"/>
          </ac:picMkLst>
        </pc:picChg>
      </pc:sldChg>
      <pc:sldChg chg="addSp modSp mod ord">
        <pc:chgData name="Sadohara, Rie" userId="261a7c81-5dfa-4dc1-9615-57898a49abaf" providerId="ADAL" clId="{3F5A67E5-E4D7-41E7-B056-37B7DD2372F1}" dt="2021-03-05T16:37:11.530" v="852" actId="20577"/>
        <pc:sldMkLst>
          <pc:docMk/>
          <pc:sldMk cId="2845862265" sldId="412"/>
        </pc:sldMkLst>
        <pc:spChg chg="add mod">
          <ac:chgData name="Sadohara, Rie" userId="261a7c81-5dfa-4dc1-9615-57898a49abaf" providerId="ADAL" clId="{3F5A67E5-E4D7-41E7-B056-37B7DD2372F1}" dt="2021-03-05T16:37:11.530" v="852" actId="20577"/>
          <ac:spMkLst>
            <pc:docMk/>
            <pc:sldMk cId="2845862265" sldId="412"/>
            <ac:spMk id="5" creationId="{68ED7962-952C-4FC5-AAB2-4B4CC9E4F2D6}"/>
          </ac:spMkLst>
        </pc:spChg>
      </pc:sldChg>
      <pc:sldChg chg="modSp mod ord">
        <pc:chgData name="Sadohara, Rie" userId="261a7c81-5dfa-4dc1-9615-57898a49abaf" providerId="ADAL" clId="{3F5A67E5-E4D7-41E7-B056-37B7DD2372F1}" dt="2021-04-01T20:35:38.995" v="1391"/>
        <pc:sldMkLst>
          <pc:docMk/>
          <pc:sldMk cId="3706696" sldId="415"/>
        </pc:sldMkLst>
        <pc:spChg chg="mod">
          <ac:chgData name="Sadohara, Rie" userId="261a7c81-5dfa-4dc1-9615-57898a49abaf" providerId="ADAL" clId="{3F5A67E5-E4D7-41E7-B056-37B7DD2372F1}" dt="2021-03-05T16:35:13.952" v="831" actId="20577"/>
          <ac:spMkLst>
            <pc:docMk/>
            <pc:sldMk cId="3706696" sldId="415"/>
            <ac:spMk id="6" creationId="{48B7DF4C-646C-4B1D-883E-E8F4C7BA66EB}"/>
          </ac:spMkLst>
        </pc:spChg>
      </pc:sldChg>
      <pc:sldChg chg="modSp mod">
        <pc:chgData name="Sadohara, Rie" userId="261a7c81-5dfa-4dc1-9615-57898a49abaf" providerId="ADAL" clId="{3F5A67E5-E4D7-41E7-B056-37B7DD2372F1}" dt="2021-03-05T16:38:10.842" v="856" actId="20577"/>
        <pc:sldMkLst>
          <pc:docMk/>
          <pc:sldMk cId="2001262766" sldId="417"/>
        </pc:sldMkLst>
        <pc:spChg chg="mod">
          <ac:chgData name="Sadohara, Rie" userId="261a7c81-5dfa-4dc1-9615-57898a49abaf" providerId="ADAL" clId="{3F5A67E5-E4D7-41E7-B056-37B7DD2372F1}" dt="2021-03-05T16:38:10.842" v="856" actId="20577"/>
          <ac:spMkLst>
            <pc:docMk/>
            <pc:sldMk cId="2001262766" sldId="417"/>
            <ac:spMk id="18" creationId="{7B5F25B5-B935-4CD2-BF7F-76D94C0D3F6E}"/>
          </ac:spMkLst>
        </pc:spChg>
      </pc:sldChg>
      <pc:sldChg chg="modSp mod">
        <pc:chgData name="Sadohara, Rie" userId="261a7c81-5dfa-4dc1-9615-57898a49abaf" providerId="ADAL" clId="{3F5A67E5-E4D7-41E7-B056-37B7DD2372F1}" dt="2021-03-05T16:36:38.175" v="848" actId="1076"/>
        <pc:sldMkLst>
          <pc:docMk/>
          <pc:sldMk cId="4174008772" sldId="420"/>
        </pc:sldMkLst>
        <pc:spChg chg="mod">
          <ac:chgData name="Sadohara, Rie" userId="261a7c81-5dfa-4dc1-9615-57898a49abaf" providerId="ADAL" clId="{3F5A67E5-E4D7-41E7-B056-37B7DD2372F1}" dt="2021-03-05T16:36:36.953" v="847" actId="1076"/>
          <ac:spMkLst>
            <pc:docMk/>
            <pc:sldMk cId="4174008772" sldId="420"/>
            <ac:spMk id="4" creationId="{A65EB5EF-21F6-4F2E-AA45-7922D86410F2}"/>
          </ac:spMkLst>
        </pc:spChg>
        <pc:picChg chg="mod">
          <ac:chgData name="Sadohara, Rie" userId="261a7c81-5dfa-4dc1-9615-57898a49abaf" providerId="ADAL" clId="{3F5A67E5-E4D7-41E7-B056-37B7DD2372F1}" dt="2021-03-05T16:36:38.175" v="848" actId="1076"/>
          <ac:picMkLst>
            <pc:docMk/>
            <pc:sldMk cId="4174008772" sldId="420"/>
            <ac:picMk id="5" creationId="{1ABB54FF-5A46-4507-974F-1AA6339D44F6}"/>
          </ac:picMkLst>
        </pc:picChg>
      </pc:sldChg>
      <pc:sldChg chg="modSp mod">
        <pc:chgData name="Sadohara, Rie" userId="261a7c81-5dfa-4dc1-9615-57898a49abaf" providerId="ADAL" clId="{3F5A67E5-E4D7-41E7-B056-37B7DD2372F1}" dt="2021-03-05T16:39:03.441" v="859" actId="20577"/>
        <pc:sldMkLst>
          <pc:docMk/>
          <pc:sldMk cId="985768290" sldId="421"/>
        </pc:sldMkLst>
        <pc:spChg chg="mod">
          <ac:chgData name="Sadohara, Rie" userId="261a7c81-5dfa-4dc1-9615-57898a49abaf" providerId="ADAL" clId="{3F5A67E5-E4D7-41E7-B056-37B7DD2372F1}" dt="2021-03-05T16:39:03.441" v="859" actId="20577"/>
          <ac:spMkLst>
            <pc:docMk/>
            <pc:sldMk cId="985768290" sldId="421"/>
            <ac:spMk id="6" creationId="{00400BBE-271C-4284-A09C-09B0AD7F3C07}"/>
          </ac:spMkLst>
        </pc:spChg>
      </pc:sldChg>
      <pc:sldChg chg="addSp modSp mod ord">
        <pc:chgData name="Sadohara, Rie" userId="261a7c81-5dfa-4dc1-9615-57898a49abaf" providerId="ADAL" clId="{3F5A67E5-E4D7-41E7-B056-37B7DD2372F1}" dt="2021-03-05T16:38:49.349" v="858"/>
        <pc:sldMkLst>
          <pc:docMk/>
          <pc:sldMk cId="1895276282" sldId="422"/>
        </pc:sldMkLst>
        <pc:spChg chg="add mod">
          <ac:chgData name="Sadohara, Rie" userId="261a7c81-5dfa-4dc1-9615-57898a49abaf" providerId="ADAL" clId="{3F5A67E5-E4D7-41E7-B056-37B7DD2372F1}" dt="2021-03-02T19:15:40.506" v="115" actId="1076"/>
          <ac:spMkLst>
            <pc:docMk/>
            <pc:sldMk cId="1895276282" sldId="422"/>
            <ac:spMk id="4" creationId="{5377415E-80A3-40ED-828A-0C7B5F91EDB1}"/>
          </ac:spMkLst>
        </pc:spChg>
        <pc:spChg chg="add mod">
          <ac:chgData name="Sadohara, Rie" userId="261a7c81-5dfa-4dc1-9615-57898a49abaf" providerId="ADAL" clId="{3F5A67E5-E4D7-41E7-B056-37B7DD2372F1}" dt="2021-03-02T19:15:46.136" v="119" actId="20577"/>
          <ac:spMkLst>
            <pc:docMk/>
            <pc:sldMk cId="1895276282" sldId="422"/>
            <ac:spMk id="9" creationId="{3E42077C-9006-41ED-A2C3-B8E7EB88C656}"/>
          </ac:spMkLst>
        </pc:spChg>
        <pc:spChg chg="mod">
          <ac:chgData name="Sadohara, Rie" userId="261a7c81-5dfa-4dc1-9615-57898a49abaf" providerId="ADAL" clId="{3F5A67E5-E4D7-41E7-B056-37B7DD2372F1}" dt="2021-03-02T19:14:50.008" v="99" actId="115"/>
          <ac:spMkLst>
            <pc:docMk/>
            <pc:sldMk cId="1895276282" sldId="422"/>
            <ac:spMk id="18" creationId="{7B5F25B5-B935-4CD2-BF7F-76D94C0D3F6E}"/>
          </ac:spMkLst>
        </pc:spChg>
        <pc:picChg chg="add mod">
          <ac:chgData name="Sadohara, Rie" userId="261a7c81-5dfa-4dc1-9615-57898a49abaf" providerId="ADAL" clId="{3F5A67E5-E4D7-41E7-B056-37B7DD2372F1}" dt="2021-03-02T19:15:29.887" v="111" actId="1076"/>
          <ac:picMkLst>
            <pc:docMk/>
            <pc:sldMk cId="1895276282" sldId="422"/>
            <ac:picMk id="5" creationId="{99F220A8-15F9-4CE3-B08E-CBFB1901D06D}"/>
          </ac:picMkLst>
        </pc:picChg>
        <pc:picChg chg="add mod">
          <ac:chgData name="Sadohara, Rie" userId="261a7c81-5dfa-4dc1-9615-57898a49abaf" providerId="ADAL" clId="{3F5A67E5-E4D7-41E7-B056-37B7DD2372F1}" dt="2021-03-02T19:15:37.398" v="114" actId="1076"/>
          <ac:picMkLst>
            <pc:docMk/>
            <pc:sldMk cId="1895276282" sldId="422"/>
            <ac:picMk id="7" creationId="{E63291F6-8E63-4ED5-8C56-B5065A93EF11}"/>
          </ac:picMkLst>
        </pc:picChg>
      </pc:sldChg>
      <pc:sldChg chg="addSp delSp modSp mod ord">
        <pc:chgData name="Sadohara, Rie" userId="261a7c81-5dfa-4dc1-9615-57898a49abaf" providerId="ADAL" clId="{3F5A67E5-E4D7-41E7-B056-37B7DD2372F1}" dt="2021-03-05T16:37:36.051" v="853" actId="6549"/>
        <pc:sldMkLst>
          <pc:docMk/>
          <pc:sldMk cId="1238369106" sldId="423"/>
        </pc:sldMkLst>
        <pc:spChg chg="add del mod">
          <ac:chgData name="Sadohara, Rie" userId="261a7c81-5dfa-4dc1-9615-57898a49abaf" providerId="ADAL" clId="{3F5A67E5-E4D7-41E7-B056-37B7DD2372F1}" dt="2021-03-02T20:54:30.527" v="293" actId="478"/>
          <ac:spMkLst>
            <pc:docMk/>
            <pc:sldMk cId="1238369106" sldId="423"/>
            <ac:spMk id="4" creationId="{09FA3285-02D6-4001-92B8-4EEF90428FE0}"/>
          </ac:spMkLst>
        </pc:spChg>
        <pc:spChg chg="add mod">
          <ac:chgData name="Sadohara, Rie" userId="261a7c81-5dfa-4dc1-9615-57898a49abaf" providerId="ADAL" clId="{3F5A67E5-E4D7-41E7-B056-37B7DD2372F1}" dt="2021-03-05T16:37:36.051" v="853" actId="6549"/>
          <ac:spMkLst>
            <pc:docMk/>
            <pc:sldMk cId="1238369106" sldId="423"/>
            <ac:spMk id="5" creationId="{46FAC059-1589-48A8-9DE6-AC7CAF31EAD1}"/>
          </ac:spMkLst>
        </pc:spChg>
        <pc:spChg chg="mod">
          <ac:chgData name="Sadohara, Rie" userId="261a7c81-5dfa-4dc1-9615-57898a49abaf" providerId="ADAL" clId="{3F5A67E5-E4D7-41E7-B056-37B7DD2372F1}" dt="2021-03-02T20:52:25.782" v="251" actId="14100"/>
          <ac:spMkLst>
            <pc:docMk/>
            <pc:sldMk cId="1238369106" sldId="423"/>
            <ac:spMk id="18" creationId="{7B5F25B5-B935-4CD2-BF7F-76D94C0D3F6E}"/>
          </ac:spMkLst>
        </pc:spChg>
      </pc:sldChg>
      <pc:sldChg chg="addSp modSp mod">
        <pc:chgData name="Sadohara, Rie" userId="261a7c81-5dfa-4dc1-9615-57898a49abaf" providerId="ADAL" clId="{3F5A67E5-E4D7-41E7-B056-37B7DD2372F1}" dt="2021-03-02T21:37:53.560" v="638" actId="207"/>
        <pc:sldMkLst>
          <pc:docMk/>
          <pc:sldMk cId="1820808723" sldId="424"/>
        </pc:sldMkLst>
        <pc:spChg chg="add mod">
          <ac:chgData name="Sadohara, Rie" userId="261a7c81-5dfa-4dc1-9615-57898a49abaf" providerId="ADAL" clId="{3F5A67E5-E4D7-41E7-B056-37B7DD2372F1}" dt="2021-03-02T21:36:50.285" v="578" actId="1076"/>
          <ac:spMkLst>
            <pc:docMk/>
            <pc:sldMk cId="1820808723" sldId="424"/>
            <ac:spMk id="4" creationId="{5A1974E2-1297-47D5-818A-F5CECBED8AE0}"/>
          </ac:spMkLst>
        </pc:spChg>
        <pc:spChg chg="add mod">
          <ac:chgData name="Sadohara, Rie" userId="261a7c81-5dfa-4dc1-9615-57898a49abaf" providerId="ADAL" clId="{3F5A67E5-E4D7-41E7-B056-37B7DD2372F1}" dt="2021-03-02T21:37:53.560" v="638" actId="207"/>
          <ac:spMkLst>
            <pc:docMk/>
            <pc:sldMk cId="1820808723" sldId="424"/>
            <ac:spMk id="6" creationId="{F45FDD9E-EC1F-40BF-A7C6-5A5087136D88}"/>
          </ac:spMkLst>
        </pc:spChg>
        <pc:spChg chg="mod">
          <ac:chgData name="Sadohara, Rie" userId="261a7c81-5dfa-4dc1-9615-57898a49abaf" providerId="ADAL" clId="{3F5A67E5-E4D7-41E7-B056-37B7DD2372F1}" dt="2021-03-02T21:35:30.392" v="396" actId="14100"/>
          <ac:spMkLst>
            <pc:docMk/>
            <pc:sldMk cId="1820808723" sldId="424"/>
            <ac:spMk id="18" creationId="{7B5F25B5-B935-4CD2-BF7F-76D94C0D3F6E}"/>
          </ac:spMkLst>
        </pc:spChg>
      </pc:sldChg>
      <pc:sldChg chg="addSp modSp mod">
        <pc:chgData name="Sadohara, Rie" userId="261a7c81-5dfa-4dc1-9615-57898a49abaf" providerId="ADAL" clId="{3F5A67E5-E4D7-41E7-B056-37B7DD2372F1}" dt="2021-04-28T11:41:47.582" v="2023" actId="14100"/>
        <pc:sldMkLst>
          <pc:docMk/>
          <pc:sldMk cId="4153668919" sldId="425"/>
        </pc:sldMkLst>
        <pc:spChg chg="add mod">
          <ac:chgData name="Sadohara, Rie" userId="261a7c81-5dfa-4dc1-9615-57898a49abaf" providerId="ADAL" clId="{3F5A67E5-E4D7-41E7-B056-37B7DD2372F1}" dt="2021-04-28T11:41:47.582" v="2023" actId="14100"/>
          <ac:spMkLst>
            <pc:docMk/>
            <pc:sldMk cId="4153668919" sldId="425"/>
            <ac:spMk id="4" creationId="{371BA99A-9A39-451F-97D8-24EC0521146F}"/>
          </ac:spMkLst>
        </pc:spChg>
        <pc:spChg chg="mod">
          <ac:chgData name="Sadohara, Rie" userId="261a7c81-5dfa-4dc1-9615-57898a49abaf" providerId="ADAL" clId="{3F5A67E5-E4D7-41E7-B056-37B7DD2372F1}" dt="2021-04-01T20:29:28.440" v="1277" actId="207"/>
          <ac:spMkLst>
            <pc:docMk/>
            <pc:sldMk cId="4153668919" sldId="425"/>
            <ac:spMk id="18" creationId="{7B5F25B5-B935-4CD2-BF7F-76D94C0D3F6E}"/>
          </ac:spMkLst>
        </pc:spChg>
      </pc:sldChg>
      <pc:sldChg chg="addSp modSp add mod">
        <pc:chgData name="Sadohara, Rie" userId="261a7c81-5dfa-4dc1-9615-57898a49abaf" providerId="ADAL" clId="{3F5A67E5-E4D7-41E7-B056-37B7DD2372F1}" dt="2021-03-26T15:34:24.346" v="1158" actId="6549"/>
        <pc:sldMkLst>
          <pc:docMk/>
          <pc:sldMk cId="1034778805" sldId="426"/>
        </pc:sldMkLst>
        <pc:spChg chg="add mod">
          <ac:chgData name="Sadohara, Rie" userId="261a7c81-5dfa-4dc1-9615-57898a49abaf" providerId="ADAL" clId="{3F5A67E5-E4D7-41E7-B056-37B7DD2372F1}" dt="2021-03-26T15:34:24.346" v="1158" actId="6549"/>
          <ac:spMkLst>
            <pc:docMk/>
            <pc:sldMk cId="1034778805" sldId="426"/>
            <ac:spMk id="3" creationId="{F9F33BE4-32B2-4A58-9049-C3F5DC58195B}"/>
          </ac:spMkLst>
        </pc:spChg>
        <pc:spChg chg="add mod">
          <ac:chgData name="Sadohara, Rie" userId="261a7c81-5dfa-4dc1-9615-57898a49abaf" providerId="ADAL" clId="{3F5A67E5-E4D7-41E7-B056-37B7DD2372F1}" dt="2021-03-26T15:34:07.783" v="1157" actId="20577"/>
          <ac:spMkLst>
            <pc:docMk/>
            <pc:sldMk cId="1034778805" sldId="426"/>
            <ac:spMk id="4" creationId="{7BC2C494-CC90-4C05-BEDB-777CA1A66D9A}"/>
          </ac:spMkLst>
        </pc:spChg>
        <pc:spChg chg="mod">
          <ac:chgData name="Sadohara, Rie" userId="261a7c81-5dfa-4dc1-9615-57898a49abaf" providerId="ADAL" clId="{3F5A67E5-E4D7-41E7-B056-37B7DD2372F1}" dt="2021-03-26T15:30:37.967" v="889" actId="20577"/>
          <ac:spMkLst>
            <pc:docMk/>
            <pc:sldMk cId="1034778805" sldId="426"/>
            <ac:spMk id="18" creationId="{7B5F25B5-B935-4CD2-BF7F-76D94C0D3F6E}"/>
          </ac:spMkLst>
        </pc:spChg>
      </pc:sldChg>
      <pc:sldChg chg="addSp delSp modSp add mod">
        <pc:chgData name="Sadohara, Rie" userId="261a7c81-5dfa-4dc1-9615-57898a49abaf" providerId="ADAL" clId="{3F5A67E5-E4D7-41E7-B056-37B7DD2372F1}" dt="2021-04-01T15:15:41.728" v="1191" actId="14100"/>
        <pc:sldMkLst>
          <pc:docMk/>
          <pc:sldMk cId="4251937204" sldId="427"/>
        </pc:sldMkLst>
        <pc:spChg chg="mod">
          <ac:chgData name="Sadohara, Rie" userId="261a7c81-5dfa-4dc1-9615-57898a49abaf" providerId="ADAL" clId="{3F5A67E5-E4D7-41E7-B056-37B7DD2372F1}" dt="2021-04-01T15:15:25.362" v="1185"/>
          <ac:spMkLst>
            <pc:docMk/>
            <pc:sldMk cId="4251937204" sldId="427"/>
            <ac:spMk id="4" creationId="{6BD61256-0B90-46F8-B4B1-F08DD2C3AF23}"/>
          </ac:spMkLst>
        </pc:spChg>
        <pc:spChg chg="mod">
          <ac:chgData name="Sadohara, Rie" userId="261a7c81-5dfa-4dc1-9615-57898a49abaf" providerId="ADAL" clId="{3F5A67E5-E4D7-41E7-B056-37B7DD2372F1}" dt="2021-04-01T15:15:15.119" v="1184" actId="20577"/>
          <ac:spMkLst>
            <pc:docMk/>
            <pc:sldMk cId="4251937204" sldId="427"/>
            <ac:spMk id="18" creationId="{7B5F25B5-B935-4CD2-BF7F-76D94C0D3F6E}"/>
          </ac:spMkLst>
        </pc:spChg>
        <pc:picChg chg="add mod">
          <ac:chgData name="Sadohara, Rie" userId="261a7c81-5dfa-4dc1-9615-57898a49abaf" providerId="ADAL" clId="{3F5A67E5-E4D7-41E7-B056-37B7DD2372F1}" dt="2021-04-01T15:15:41.728" v="1191" actId="14100"/>
          <ac:picMkLst>
            <pc:docMk/>
            <pc:sldMk cId="4251937204" sldId="427"/>
            <ac:picMk id="3" creationId="{C86AB005-E4EE-433E-BB7D-2924B65ABBFE}"/>
          </ac:picMkLst>
        </pc:picChg>
        <pc:picChg chg="del">
          <ac:chgData name="Sadohara, Rie" userId="261a7c81-5dfa-4dc1-9615-57898a49abaf" providerId="ADAL" clId="{3F5A67E5-E4D7-41E7-B056-37B7DD2372F1}" dt="2021-04-01T15:15:05.404" v="1160" actId="478"/>
          <ac:picMkLst>
            <pc:docMk/>
            <pc:sldMk cId="4251937204" sldId="427"/>
            <ac:picMk id="5" creationId="{5F6D5B22-5DA5-4838-873D-8A0B5A5D1B3F}"/>
          </ac:picMkLst>
        </pc:picChg>
      </pc:sldChg>
      <pc:sldChg chg="modSp add mod ord">
        <pc:chgData name="Sadohara, Rie" userId="261a7c81-5dfa-4dc1-9615-57898a49abaf" providerId="ADAL" clId="{3F5A67E5-E4D7-41E7-B056-37B7DD2372F1}" dt="2021-04-01T20:31:29.104" v="1389"/>
        <pc:sldMkLst>
          <pc:docMk/>
          <pc:sldMk cId="1786589435" sldId="428"/>
        </pc:sldMkLst>
        <pc:spChg chg="mod">
          <ac:chgData name="Sadohara, Rie" userId="261a7c81-5dfa-4dc1-9615-57898a49abaf" providerId="ADAL" clId="{3F5A67E5-E4D7-41E7-B056-37B7DD2372F1}" dt="2021-04-01T20:31:12.489" v="1387" actId="6549"/>
          <ac:spMkLst>
            <pc:docMk/>
            <pc:sldMk cId="1786589435" sldId="428"/>
            <ac:spMk id="4" creationId="{371BA99A-9A39-451F-97D8-24EC0521146F}"/>
          </ac:spMkLst>
        </pc:spChg>
        <pc:spChg chg="mod">
          <ac:chgData name="Sadohara, Rie" userId="261a7c81-5dfa-4dc1-9615-57898a49abaf" providerId="ADAL" clId="{3F5A67E5-E4D7-41E7-B056-37B7DD2372F1}" dt="2021-04-01T20:29:58.915" v="1341" actId="20577"/>
          <ac:spMkLst>
            <pc:docMk/>
            <pc:sldMk cId="1786589435" sldId="428"/>
            <ac:spMk id="18" creationId="{7B5F25B5-B935-4CD2-BF7F-76D94C0D3F6E}"/>
          </ac:spMkLst>
        </pc:spChg>
      </pc:sldChg>
      <pc:sldChg chg="delSp modSp add mod">
        <pc:chgData name="Sadohara, Rie" userId="261a7c81-5dfa-4dc1-9615-57898a49abaf" providerId="ADAL" clId="{3F5A67E5-E4D7-41E7-B056-37B7DD2372F1}" dt="2021-04-01T20:49:25.588" v="1402" actId="20577"/>
        <pc:sldMkLst>
          <pc:docMk/>
          <pc:sldMk cId="3527077903" sldId="429"/>
        </pc:sldMkLst>
        <pc:spChg chg="mod">
          <ac:chgData name="Sadohara, Rie" userId="261a7c81-5dfa-4dc1-9615-57898a49abaf" providerId="ADAL" clId="{3F5A67E5-E4D7-41E7-B056-37B7DD2372F1}" dt="2021-04-01T20:49:25.588" v="1402" actId="20577"/>
          <ac:spMkLst>
            <pc:docMk/>
            <pc:sldMk cId="3527077903" sldId="429"/>
            <ac:spMk id="8" creationId="{AC90E673-13F4-477D-BDB4-9EE8FBA072F9}"/>
          </ac:spMkLst>
        </pc:spChg>
        <pc:spChg chg="mod">
          <ac:chgData name="Sadohara, Rie" userId="261a7c81-5dfa-4dc1-9615-57898a49abaf" providerId="ADAL" clId="{3F5A67E5-E4D7-41E7-B056-37B7DD2372F1}" dt="2021-04-01T20:35:53.461" v="1397" actId="20577"/>
          <ac:spMkLst>
            <pc:docMk/>
            <pc:sldMk cId="3527077903" sldId="429"/>
            <ac:spMk id="18" creationId="{7B5F25B5-B935-4CD2-BF7F-76D94C0D3F6E}"/>
          </ac:spMkLst>
        </pc:spChg>
        <pc:picChg chg="del">
          <ac:chgData name="Sadohara, Rie" userId="261a7c81-5dfa-4dc1-9615-57898a49abaf" providerId="ADAL" clId="{3F5A67E5-E4D7-41E7-B056-37B7DD2372F1}" dt="2021-04-01T20:35:56.388" v="1398" actId="478"/>
          <ac:picMkLst>
            <pc:docMk/>
            <pc:sldMk cId="3527077903" sldId="429"/>
            <ac:picMk id="5" creationId="{476E56D8-C77C-45FA-B0E7-6892F30939EF}"/>
          </ac:picMkLst>
        </pc:picChg>
      </pc:sldChg>
      <pc:sldChg chg="addSp delSp modSp add mod">
        <pc:chgData name="Sadohara, Rie" userId="261a7c81-5dfa-4dc1-9615-57898a49abaf" providerId="ADAL" clId="{3F5A67E5-E4D7-41E7-B056-37B7DD2372F1}" dt="2021-04-03T13:01:37.424" v="1516" actId="1076"/>
        <pc:sldMkLst>
          <pc:docMk/>
          <pc:sldMk cId="1832762350" sldId="430"/>
        </pc:sldMkLst>
        <pc:spChg chg="mod">
          <ac:chgData name="Sadohara, Rie" userId="261a7c81-5dfa-4dc1-9615-57898a49abaf" providerId="ADAL" clId="{3F5A67E5-E4D7-41E7-B056-37B7DD2372F1}" dt="2021-04-03T13:01:27.633" v="1515" actId="6549"/>
          <ac:spMkLst>
            <pc:docMk/>
            <pc:sldMk cId="1832762350" sldId="430"/>
            <ac:spMk id="4" creationId="{5377415E-80A3-40ED-828A-0C7B5F91EDB1}"/>
          </ac:spMkLst>
        </pc:spChg>
        <pc:spChg chg="del">
          <ac:chgData name="Sadohara, Rie" userId="261a7c81-5dfa-4dc1-9615-57898a49abaf" providerId="ADAL" clId="{3F5A67E5-E4D7-41E7-B056-37B7DD2372F1}" dt="2021-04-03T12:59:32.074" v="1452" actId="478"/>
          <ac:spMkLst>
            <pc:docMk/>
            <pc:sldMk cId="1832762350" sldId="430"/>
            <ac:spMk id="9" creationId="{3E42077C-9006-41ED-A2C3-B8E7EB88C656}"/>
          </ac:spMkLst>
        </pc:spChg>
        <pc:spChg chg="mod">
          <ac:chgData name="Sadohara, Rie" userId="261a7c81-5dfa-4dc1-9615-57898a49abaf" providerId="ADAL" clId="{3F5A67E5-E4D7-41E7-B056-37B7DD2372F1}" dt="2021-04-03T12:59:16.309" v="1447" actId="115"/>
          <ac:spMkLst>
            <pc:docMk/>
            <pc:sldMk cId="1832762350" sldId="430"/>
            <ac:spMk id="18" creationId="{7B5F25B5-B935-4CD2-BF7F-76D94C0D3F6E}"/>
          </ac:spMkLst>
        </pc:spChg>
        <pc:picChg chg="add mod">
          <ac:chgData name="Sadohara, Rie" userId="261a7c81-5dfa-4dc1-9615-57898a49abaf" providerId="ADAL" clId="{3F5A67E5-E4D7-41E7-B056-37B7DD2372F1}" dt="2021-04-03T13:01:37.424" v="1516" actId="1076"/>
          <ac:picMkLst>
            <pc:docMk/>
            <pc:sldMk cId="1832762350" sldId="430"/>
            <ac:picMk id="3" creationId="{DFC9EF74-7940-48D8-BA51-861A279A310B}"/>
          </ac:picMkLst>
        </pc:picChg>
        <pc:picChg chg="del">
          <ac:chgData name="Sadohara, Rie" userId="261a7c81-5dfa-4dc1-9615-57898a49abaf" providerId="ADAL" clId="{3F5A67E5-E4D7-41E7-B056-37B7DD2372F1}" dt="2021-04-03T12:59:30.284" v="1450" actId="478"/>
          <ac:picMkLst>
            <pc:docMk/>
            <pc:sldMk cId="1832762350" sldId="430"/>
            <ac:picMk id="5" creationId="{99F220A8-15F9-4CE3-B08E-CBFB1901D06D}"/>
          </ac:picMkLst>
        </pc:picChg>
        <pc:picChg chg="del">
          <ac:chgData name="Sadohara, Rie" userId="261a7c81-5dfa-4dc1-9615-57898a49abaf" providerId="ADAL" clId="{3F5A67E5-E4D7-41E7-B056-37B7DD2372F1}" dt="2021-04-03T12:59:30.986" v="1451" actId="478"/>
          <ac:picMkLst>
            <pc:docMk/>
            <pc:sldMk cId="1832762350" sldId="430"/>
            <ac:picMk id="7" creationId="{E63291F6-8E63-4ED5-8C56-B5065A93EF11}"/>
          </ac:picMkLst>
        </pc:picChg>
      </pc:sldChg>
      <pc:sldChg chg="delSp modSp add mod">
        <pc:chgData name="Sadohara, Rie" userId="261a7c81-5dfa-4dc1-9615-57898a49abaf" providerId="ADAL" clId="{3F5A67E5-E4D7-41E7-B056-37B7DD2372F1}" dt="2021-04-16T15:25:37.932" v="1728" actId="478"/>
        <pc:sldMkLst>
          <pc:docMk/>
          <pc:sldMk cId="1496104747" sldId="431"/>
        </pc:sldMkLst>
        <pc:spChg chg="mod">
          <ac:chgData name="Sadohara, Rie" userId="261a7c81-5dfa-4dc1-9615-57898a49abaf" providerId="ADAL" clId="{3F5A67E5-E4D7-41E7-B056-37B7DD2372F1}" dt="2021-04-16T15:25:34.019" v="1727" actId="20577"/>
          <ac:spMkLst>
            <pc:docMk/>
            <pc:sldMk cId="1496104747" sldId="431"/>
            <ac:spMk id="4" creationId="{5A1974E2-1297-47D5-818A-F5CECBED8AE0}"/>
          </ac:spMkLst>
        </pc:spChg>
        <pc:spChg chg="del mod">
          <ac:chgData name="Sadohara, Rie" userId="261a7c81-5dfa-4dc1-9615-57898a49abaf" providerId="ADAL" clId="{3F5A67E5-E4D7-41E7-B056-37B7DD2372F1}" dt="2021-04-16T15:25:37.932" v="1728" actId="478"/>
          <ac:spMkLst>
            <pc:docMk/>
            <pc:sldMk cId="1496104747" sldId="431"/>
            <ac:spMk id="6" creationId="{F45FDD9E-EC1F-40BF-A7C6-5A5087136D88}"/>
          </ac:spMkLst>
        </pc:spChg>
        <pc:spChg chg="mod">
          <ac:chgData name="Sadohara, Rie" userId="261a7c81-5dfa-4dc1-9615-57898a49abaf" providerId="ADAL" clId="{3F5A67E5-E4D7-41E7-B056-37B7DD2372F1}" dt="2021-04-16T15:16:18.308" v="1670" actId="20577"/>
          <ac:spMkLst>
            <pc:docMk/>
            <pc:sldMk cId="1496104747" sldId="431"/>
            <ac:spMk id="18" creationId="{7B5F25B5-B935-4CD2-BF7F-76D94C0D3F6E}"/>
          </ac:spMkLst>
        </pc:spChg>
      </pc:sldChg>
      <pc:sldChg chg="modSp add mod">
        <pc:chgData name="Sadohara, Rie" userId="261a7c81-5dfa-4dc1-9615-57898a49abaf" providerId="ADAL" clId="{3F5A67E5-E4D7-41E7-B056-37B7DD2372F1}" dt="2021-04-16T18:02:12.863" v="2015" actId="20577"/>
        <pc:sldMkLst>
          <pc:docMk/>
          <pc:sldMk cId="3757242246" sldId="432"/>
        </pc:sldMkLst>
        <pc:spChg chg="mod">
          <ac:chgData name="Sadohara, Rie" userId="261a7c81-5dfa-4dc1-9615-57898a49abaf" providerId="ADAL" clId="{3F5A67E5-E4D7-41E7-B056-37B7DD2372F1}" dt="2021-04-16T18:02:12.863" v="2015" actId="20577"/>
          <ac:spMkLst>
            <pc:docMk/>
            <pc:sldMk cId="3757242246" sldId="432"/>
            <ac:spMk id="4" creationId="{5A1974E2-1297-47D5-818A-F5CECBED8AE0}"/>
          </ac:spMkLst>
        </pc:spChg>
        <pc:spChg chg="mod">
          <ac:chgData name="Sadohara, Rie" userId="261a7c81-5dfa-4dc1-9615-57898a49abaf" providerId="ADAL" clId="{3F5A67E5-E4D7-41E7-B056-37B7DD2372F1}" dt="2021-04-16T15:43:52.450" v="1962" actId="20577"/>
          <ac:spMkLst>
            <pc:docMk/>
            <pc:sldMk cId="3757242246" sldId="432"/>
            <ac:spMk id="18" creationId="{7B5F25B5-B935-4CD2-BF7F-76D94C0D3F6E}"/>
          </ac:spMkLst>
        </pc:spChg>
      </pc:sldChg>
    </pc:docChg>
  </pc:docChgLst>
  <pc:docChgLst>
    <pc:chgData name="Sadohara, Rie" userId="261a7c81-5dfa-4dc1-9615-57898a49abaf" providerId="ADAL" clId="{81CF48D9-C3B2-4405-A6B3-64262FDD8FB0}"/>
    <pc:docChg chg="undo custSel addSld delSld modSld sldOrd">
      <pc:chgData name="Sadohara, Rie" userId="261a7c81-5dfa-4dc1-9615-57898a49abaf" providerId="ADAL" clId="{81CF48D9-C3B2-4405-A6B3-64262FDD8FB0}" dt="2021-02-11T04:00:52.519" v="1997"/>
      <pc:docMkLst>
        <pc:docMk/>
      </pc:docMkLst>
      <pc:sldChg chg="addSp modSp mod">
        <pc:chgData name="Sadohara, Rie" userId="261a7c81-5dfa-4dc1-9615-57898a49abaf" providerId="ADAL" clId="{81CF48D9-C3B2-4405-A6B3-64262FDD8FB0}" dt="2021-01-21T19:39:17.517" v="1266" actId="20577"/>
        <pc:sldMkLst>
          <pc:docMk/>
          <pc:sldMk cId="2608673119" sldId="256"/>
        </pc:sldMkLst>
        <pc:spChg chg="mod">
          <ac:chgData name="Sadohara, Rie" userId="261a7c81-5dfa-4dc1-9615-57898a49abaf" providerId="ADAL" clId="{81CF48D9-C3B2-4405-A6B3-64262FDD8FB0}" dt="2021-01-21T19:39:17.517" v="1266" actId="20577"/>
          <ac:spMkLst>
            <pc:docMk/>
            <pc:sldMk cId="2608673119" sldId="256"/>
            <ac:spMk id="2" creationId="{EB704E52-7C77-4528-B8C0-A7F561DD4DC7}"/>
          </ac:spMkLst>
        </pc:spChg>
        <pc:spChg chg="add mod">
          <ac:chgData name="Sadohara, Rie" userId="261a7c81-5dfa-4dc1-9615-57898a49abaf" providerId="ADAL" clId="{81CF48D9-C3B2-4405-A6B3-64262FDD8FB0}" dt="2021-01-19T13:25:18.157" v="1024" actId="404"/>
          <ac:spMkLst>
            <pc:docMk/>
            <pc:sldMk cId="2608673119" sldId="256"/>
            <ac:spMk id="7" creationId="{DDB4ED32-5FFE-424D-A6C8-53A3C0EA4FBA}"/>
          </ac:spMkLst>
        </pc:spChg>
      </pc:sldChg>
      <pc:sldChg chg="modSp mod">
        <pc:chgData name="Sadohara, Rie" userId="261a7c81-5dfa-4dc1-9615-57898a49abaf" providerId="ADAL" clId="{81CF48D9-C3B2-4405-A6B3-64262FDD8FB0}" dt="2021-01-19T13:13:35.874" v="861" actId="207"/>
        <pc:sldMkLst>
          <pc:docMk/>
          <pc:sldMk cId="263639875" sldId="405"/>
        </pc:sldMkLst>
        <pc:spChg chg="mod">
          <ac:chgData name="Sadohara, Rie" userId="261a7c81-5dfa-4dc1-9615-57898a49abaf" providerId="ADAL" clId="{81CF48D9-C3B2-4405-A6B3-64262FDD8FB0}" dt="2021-01-19T13:13:35.874" v="861" actId="207"/>
          <ac:spMkLst>
            <pc:docMk/>
            <pc:sldMk cId="263639875" sldId="405"/>
            <ac:spMk id="17" creationId="{05F63711-ABF1-4BEE-ADB9-1FE4665BDC36}"/>
          </ac:spMkLst>
        </pc:spChg>
        <pc:spChg chg="mod">
          <ac:chgData name="Sadohara, Rie" userId="261a7c81-5dfa-4dc1-9615-57898a49abaf" providerId="ADAL" clId="{81CF48D9-C3B2-4405-A6B3-64262FDD8FB0}" dt="2021-01-19T13:13:25.038" v="860" actId="20577"/>
          <ac:spMkLst>
            <pc:docMk/>
            <pc:sldMk cId="263639875" sldId="405"/>
            <ac:spMk id="18" creationId="{7B5F25B5-B935-4CD2-BF7F-76D94C0D3F6E}"/>
          </ac:spMkLst>
        </pc:spChg>
        <pc:picChg chg="mod">
          <ac:chgData name="Sadohara, Rie" userId="261a7c81-5dfa-4dc1-9615-57898a49abaf" providerId="ADAL" clId="{81CF48D9-C3B2-4405-A6B3-64262FDD8FB0}" dt="2021-01-18T12:48:39.507" v="21" actId="1076"/>
          <ac:picMkLst>
            <pc:docMk/>
            <pc:sldMk cId="263639875" sldId="405"/>
            <ac:picMk id="4" creationId="{0F504260-82A9-4233-BC85-77817C45D72C}"/>
          </ac:picMkLst>
        </pc:picChg>
      </pc:sldChg>
      <pc:sldChg chg="addSp modSp mod">
        <pc:chgData name="Sadohara, Rie" userId="261a7c81-5dfa-4dc1-9615-57898a49abaf" providerId="ADAL" clId="{81CF48D9-C3B2-4405-A6B3-64262FDD8FB0}" dt="2021-02-10T13:55:23.560" v="1990" actId="20577"/>
        <pc:sldMkLst>
          <pc:docMk/>
          <pc:sldMk cId="1459825235" sldId="406"/>
        </pc:sldMkLst>
        <pc:spChg chg="add mod">
          <ac:chgData name="Sadohara, Rie" userId="261a7c81-5dfa-4dc1-9615-57898a49abaf" providerId="ADAL" clId="{81CF48D9-C3B2-4405-A6B3-64262FDD8FB0}" dt="2021-01-18T12:49:17.476" v="54" actId="207"/>
          <ac:spMkLst>
            <pc:docMk/>
            <pc:sldMk cId="1459825235" sldId="406"/>
            <ac:spMk id="8" creationId="{2D7E0CE1-544F-4926-8539-ADC899876041}"/>
          </ac:spMkLst>
        </pc:spChg>
        <pc:spChg chg="add mod">
          <ac:chgData name="Sadohara, Rie" userId="261a7c81-5dfa-4dc1-9615-57898a49abaf" providerId="ADAL" clId="{81CF48D9-C3B2-4405-A6B3-64262FDD8FB0}" dt="2021-01-18T15:48:34.376" v="334" actId="14100"/>
          <ac:spMkLst>
            <pc:docMk/>
            <pc:sldMk cId="1459825235" sldId="406"/>
            <ac:spMk id="10" creationId="{F7AA74D3-01CD-4A7E-B08E-560C25BD7342}"/>
          </ac:spMkLst>
        </pc:spChg>
        <pc:spChg chg="add mod">
          <ac:chgData name="Sadohara, Rie" userId="261a7c81-5dfa-4dc1-9615-57898a49abaf" providerId="ADAL" clId="{81CF48D9-C3B2-4405-A6B3-64262FDD8FB0}" dt="2021-01-19T10:57:08.173" v="426" actId="1076"/>
          <ac:spMkLst>
            <pc:docMk/>
            <pc:sldMk cId="1459825235" sldId="406"/>
            <ac:spMk id="11" creationId="{F2171C45-6A4B-4226-B424-23AAC9317AC7}"/>
          </ac:spMkLst>
        </pc:spChg>
        <pc:spChg chg="mod">
          <ac:chgData name="Sadohara, Rie" userId="261a7c81-5dfa-4dc1-9615-57898a49abaf" providerId="ADAL" clId="{81CF48D9-C3B2-4405-A6B3-64262FDD8FB0}" dt="2021-02-10T13:55:23.560" v="1990" actId="20577"/>
          <ac:spMkLst>
            <pc:docMk/>
            <pc:sldMk cId="1459825235" sldId="406"/>
            <ac:spMk id="18" creationId="{7B5F25B5-B935-4CD2-BF7F-76D94C0D3F6E}"/>
          </ac:spMkLst>
        </pc:spChg>
        <pc:picChg chg="add mod">
          <ac:chgData name="Sadohara, Rie" userId="261a7c81-5dfa-4dc1-9615-57898a49abaf" providerId="ADAL" clId="{81CF48D9-C3B2-4405-A6B3-64262FDD8FB0}" dt="2021-01-18T12:48:54.370" v="29" actId="14100"/>
          <ac:picMkLst>
            <pc:docMk/>
            <pc:sldMk cId="1459825235" sldId="406"/>
            <ac:picMk id="3" creationId="{DA2AC4C5-2E2B-44EF-9994-2495D3EEFBC1}"/>
          </ac:picMkLst>
        </pc:picChg>
      </pc:sldChg>
      <pc:sldChg chg="addSp modSp mod">
        <pc:chgData name="Sadohara, Rie" userId="261a7c81-5dfa-4dc1-9615-57898a49abaf" providerId="ADAL" clId="{81CF48D9-C3B2-4405-A6B3-64262FDD8FB0}" dt="2021-01-18T13:07:42.931" v="157" actId="207"/>
        <pc:sldMkLst>
          <pc:docMk/>
          <pc:sldMk cId="3869958232" sldId="407"/>
        </pc:sldMkLst>
        <pc:spChg chg="add mod">
          <ac:chgData name="Sadohara, Rie" userId="261a7c81-5dfa-4dc1-9615-57898a49abaf" providerId="ADAL" clId="{81CF48D9-C3B2-4405-A6B3-64262FDD8FB0}" dt="2021-01-18T13:07:42.931" v="157" actId="207"/>
          <ac:spMkLst>
            <pc:docMk/>
            <pc:sldMk cId="3869958232" sldId="407"/>
            <ac:spMk id="4" creationId="{07529973-5058-48D8-81D8-08EF6D2CCC7B}"/>
          </ac:spMkLst>
        </pc:spChg>
        <pc:spChg chg="mod">
          <ac:chgData name="Sadohara, Rie" userId="261a7c81-5dfa-4dc1-9615-57898a49abaf" providerId="ADAL" clId="{81CF48D9-C3B2-4405-A6B3-64262FDD8FB0}" dt="2021-01-18T13:07:33.592" v="156" actId="20577"/>
          <ac:spMkLst>
            <pc:docMk/>
            <pc:sldMk cId="3869958232" sldId="407"/>
            <ac:spMk id="18" creationId="{7B5F25B5-B935-4CD2-BF7F-76D94C0D3F6E}"/>
          </ac:spMkLst>
        </pc:spChg>
        <pc:picChg chg="add mod">
          <ac:chgData name="Sadohara, Rie" userId="261a7c81-5dfa-4dc1-9615-57898a49abaf" providerId="ADAL" clId="{81CF48D9-C3B2-4405-A6B3-64262FDD8FB0}" dt="2021-01-18T13:07:02.330" v="99" actId="1076"/>
          <ac:picMkLst>
            <pc:docMk/>
            <pc:sldMk cId="3869958232" sldId="407"/>
            <ac:picMk id="5" creationId="{8C4084D8-23EB-46E7-B544-15C476E3699D}"/>
          </ac:picMkLst>
        </pc:picChg>
      </pc:sldChg>
      <pc:sldChg chg="del">
        <pc:chgData name="Sadohara, Rie" userId="261a7c81-5dfa-4dc1-9615-57898a49abaf" providerId="ADAL" clId="{81CF48D9-C3B2-4405-A6B3-64262FDD8FB0}" dt="2021-01-18T12:49:49.391" v="81" actId="47"/>
        <pc:sldMkLst>
          <pc:docMk/>
          <pc:sldMk cId="2844071940" sldId="408"/>
        </pc:sldMkLst>
      </pc:sldChg>
      <pc:sldChg chg="addSp delSp modSp add mod">
        <pc:chgData name="Sadohara, Rie" userId="261a7c81-5dfa-4dc1-9615-57898a49abaf" providerId="ADAL" clId="{81CF48D9-C3B2-4405-A6B3-64262FDD8FB0}" dt="2021-01-19T10:57:59.002" v="436" actId="1076"/>
        <pc:sldMkLst>
          <pc:docMk/>
          <pc:sldMk cId="3977822730" sldId="408"/>
        </pc:sldMkLst>
        <pc:spChg chg="add mod">
          <ac:chgData name="Sadohara, Rie" userId="261a7c81-5dfa-4dc1-9615-57898a49abaf" providerId="ADAL" clId="{81CF48D9-C3B2-4405-A6B3-64262FDD8FB0}" dt="2021-01-18T20:35:10.027" v="336" actId="1076"/>
          <ac:spMkLst>
            <pc:docMk/>
            <pc:sldMk cId="3977822730" sldId="408"/>
            <ac:spMk id="7" creationId="{0749E5A2-EB24-47F3-9C3F-387E4BF26FFD}"/>
          </ac:spMkLst>
        </pc:spChg>
        <pc:spChg chg="add mod">
          <ac:chgData name="Sadohara, Rie" userId="261a7c81-5dfa-4dc1-9615-57898a49abaf" providerId="ADAL" clId="{81CF48D9-C3B2-4405-A6B3-64262FDD8FB0}" dt="2021-01-19T10:57:52.498" v="435" actId="1076"/>
          <ac:spMkLst>
            <pc:docMk/>
            <pc:sldMk cId="3977822730" sldId="408"/>
            <ac:spMk id="8" creationId="{AC90E673-13F4-477D-BDB4-9EE8FBA072F9}"/>
          </ac:spMkLst>
        </pc:spChg>
        <pc:spChg chg="mod">
          <ac:chgData name="Sadohara, Rie" userId="261a7c81-5dfa-4dc1-9615-57898a49abaf" providerId="ADAL" clId="{81CF48D9-C3B2-4405-A6B3-64262FDD8FB0}" dt="2021-01-18T15:41:03.314" v="193" actId="20577"/>
          <ac:spMkLst>
            <pc:docMk/>
            <pc:sldMk cId="3977822730" sldId="408"/>
            <ac:spMk id="18" creationId="{7B5F25B5-B935-4CD2-BF7F-76D94C0D3F6E}"/>
          </ac:spMkLst>
        </pc:spChg>
        <pc:picChg chg="add del mod">
          <ac:chgData name="Sadohara, Rie" userId="261a7c81-5dfa-4dc1-9615-57898a49abaf" providerId="ADAL" clId="{81CF48D9-C3B2-4405-A6B3-64262FDD8FB0}" dt="2021-01-18T13:16:45.891" v="160" actId="21"/>
          <ac:picMkLst>
            <pc:docMk/>
            <pc:sldMk cId="3977822730" sldId="408"/>
            <ac:picMk id="3" creationId="{E27F9E4E-BF77-464C-8DDF-B43DE009CDF4}"/>
          </ac:picMkLst>
        </pc:picChg>
        <pc:picChg chg="add mod">
          <ac:chgData name="Sadohara, Rie" userId="261a7c81-5dfa-4dc1-9615-57898a49abaf" providerId="ADAL" clId="{81CF48D9-C3B2-4405-A6B3-64262FDD8FB0}" dt="2021-01-19T10:57:59.002" v="436" actId="1076"/>
          <ac:picMkLst>
            <pc:docMk/>
            <pc:sldMk cId="3977822730" sldId="408"/>
            <ac:picMk id="5" creationId="{476E56D8-C77C-45FA-B0E7-6892F30939EF}"/>
          </ac:picMkLst>
        </pc:picChg>
      </pc:sldChg>
      <pc:sldChg chg="del">
        <pc:chgData name="Sadohara, Rie" userId="261a7c81-5dfa-4dc1-9615-57898a49abaf" providerId="ADAL" clId="{81CF48D9-C3B2-4405-A6B3-64262FDD8FB0}" dt="2021-01-18T12:49:49.742" v="82" actId="47"/>
        <pc:sldMkLst>
          <pc:docMk/>
          <pc:sldMk cId="927308512" sldId="409"/>
        </pc:sldMkLst>
      </pc:sldChg>
      <pc:sldChg chg="addSp modSp add mod">
        <pc:chgData name="Sadohara, Rie" userId="261a7c81-5dfa-4dc1-9615-57898a49abaf" providerId="ADAL" clId="{81CF48D9-C3B2-4405-A6B3-64262FDD8FB0}" dt="2021-01-19T12:48:36.332" v="687" actId="1076"/>
        <pc:sldMkLst>
          <pc:docMk/>
          <pc:sldMk cId="2367260922" sldId="409"/>
        </pc:sldMkLst>
        <pc:spChg chg="add mod">
          <ac:chgData name="Sadohara, Rie" userId="261a7c81-5dfa-4dc1-9615-57898a49abaf" providerId="ADAL" clId="{81CF48D9-C3B2-4405-A6B3-64262FDD8FB0}" dt="2021-01-19T12:48:36.332" v="687" actId="1076"/>
          <ac:spMkLst>
            <pc:docMk/>
            <pc:sldMk cId="2367260922" sldId="409"/>
            <ac:spMk id="6" creationId="{8295F44F-E088-4BBE-9752-09A16C78195E}"/>
          </ac:spMkLst>
        </pc:spChg>
        <pc:spChg chg="add mod">
          <ac:chgData name="Sadohara, Rie" userId="261a7c81-5dfa-4dc1-9615-57898a49abaf" providerId="ADAL" clId="{81CF48D9-C3B2-4405-A6B3-64262FDD8FB0}" dt="2021-01-18T15:47:20.166" v="254" actId="1076"/>
          <ac:spMkLst>
            <pc:docMk/>
            <pc:sldMk cId="2367260922" sldId="409"/>
            <ac:spMk id="7" creationId="{AA9EE92C-1FAF-4469-9934-E95A6A113996}"/>
          </ac:spMkLst>
        </pc:spChg>
        <pc:spChg chg="mod">
          <ac:chgData name="Sadohara, Rie" userId="261a7c81-5dfa-4dc1-9615-57898a49abaf" providerId="ADAL" clId="{81CF48D9-C3B2-4405-A6B3-64262FDD8FB0}" dt="2021-01-18T15:46:42.145" v="246" actId="20577"/>
          <ac:spMkLst>
            <pc:docMk/>
            <pc:sldMk cId="2367260922" sldId="409"/>
            <ac:spMk id="18" creationId="{7B5F25B5-B935-4CD2-BF7F-76D94C0D3F6E}"/>
          </ac:spMkLst>
        </pc:spChg>
        <pc:picChg chg="add mod">
          <ac:chgData name="Sadohara, Rie" userId="261a7c81-5dfa-4dc1-9615-57898a49abaf" providerId="ADAL" clId="{81CF48D9-C3B2-4405-A6B3-64262FDD8FB0}" dt="2021-01-18T15:46:00.992" v="199" actId="1076"/>
          <ac:picMkLst>
            <pc:docMk/>
            <pc:sldMk cId="2367260922" sldId="409"/>
            <ac:picMk id="3" creationId="{11675E60-165A-4AF0-A780-37421D5694B6}"/>
          </ac:picMkLst>
        </pc:picChg>
      </pc:sldChg>
      <pc:sldChg chg="del">
        <pc:chgData name="Sadohara, Rie" userId="261a7c81-5dfa-4dc1-9615-57898a49abaf" providerId="ADAL" clId="{81CF48D9-C3B2-4405-A6B3-64262FDD8FB0}" dt="2021-01-18T12:49:49.983" v="83" actId="47"/>
        <pc:sldMkLst>
          <pc:docMk/>
          <pc:sldMk cId="162690811" sldId="410"/>
        </pc:sldMkLst>
      </pc:sldChg>
      <pc:sldChg chg="addSp modSp add mod ord">
        <pc:chgData name="Sadohara, Rie" userId="261a7c81-5dfa-4dc1-9615-57898a49abaf" providerId="ADAL" clId="{81CF48D9-C3B2-4405-A6B3-64262FDD8FB0}" dt="2021-01-19T10:59:00.836" v="462"/>
        <pc:sldMkLst>
          <pc:docMk/>
          <pc:sldMk cId="4241885957" sldId="410"/>
        </pc:sldMkLst>
        <pc:spChg chg="add mod ord">
          <ac:chgData name="Sadohara, Rie" userId="261a7c81-5dfa-4dc1-9615-57898a49abaf" providerId="ADAL" clId="{81CF48D9-C3B2-4405-A6B3-64262FDD8FB0}" dt="2021-01-18T20:36:49.379" v="420" actId="1076"/>
          <ac:spMkLst>
            <pc:docMk/>
            <pc:sldMk cId="4241885957" sldId="410"/>
            <ac:spMk id="3" creationId="{5AA82422-FEFB-4D7E-B988-68CC711CC56D}"/>
          </ac:spMkLst>
        </pc:spChg>
        <pc:spChg chg="add mod">
          <ac:chgData name="Sadohara, Rie" userId="261a7c81-5dfa-4dc1-9615-57898a49abaf" providerId="ADAL" clId="{81CF48D9-C3B2-4405-A6B3-64262FDD8FB0}" dt="2021-01-18T20:36:29.725" v="415" actId="13926"/>
          <ac:spMkLst>
            <pc:docMk/>
            <pc:sldMk cId="4241885957" sldId="410"/>
            <ac:spMk id="5" creationId="{D41997A2-8759-4F88-A22D-8155D96986CF}"/>
          </ac:spMkLst>
        </pc:spChg>
        <pc:spChg chg="mod">
          <ac:chgData name="Sadohara, Rie" userId="261a7c81-5dfa-4dc1-9615-57898a49abaf" providerId="ADAL" clId="{81CF48D9-C3B2-4405-A6B3-64262FDD8FB0}" dt="2021-01-19T10:58:54.787" v="460" actId="20577"/>
          <ac:spMkLst>
            <pc:docMk/>
            <pc:sldMk cId="4241885957" sldId="410"/>
            <ac:spMk id="18" creationId="{7B5F25B5-B935-4CD2-BF7F-76D94C0D3F6E}"/>
          </ac:spMkLst>
        </pc:spChg>
        <pc:picChg chg="add mod">
          <ac:chgData name="Sadohara, Rie" userId="261a7c81-5dfa-4dc1-9615-57898a49abaf" providerId="ADAL" clId="{81CF48D9-C3B2-4405-A6B3-64262FDD8FB0}" dt="2021-01-18T20:36:42.929" v="417" actId="1076"/>
          <ac:picMkLst>
            <pc:docMk/>
            <pc:sldMk cId="4241885957" sldId="410"/>
            <ac:picMk id="6" creationId="{FE080DC2-2ED4-452E-8AD7-B5A375A9F821}"/>
          </ac:picMkLst>
        </pc:picChg>
      </pc:sldChg>
      <pc:sldChg chg="del">
        <pc:chgData name="Sadohara, Rie" userId="261a7c81-5dfa-4dc1-9615-57898a49abaf" providerId="ADAL" clId="{81CF48D9-C3B2-4405-A6B3-64262FDD8FB0}" dt="2021-01-18T12:49:50.222" v="84" actId="47"/>
        <pc:sldMkLst>
          <pc:docMk/>
          <pc:sldMk cId="226796100" sldId="411"/>
        </pc:sldMkLst>
      </pc:sldChg>
      <pc:sldChg chg="addSp delSp modSp add mod ord">
        <pc:chgData name="Sadohara, Rie" userId="261a7c81-5dfa-4dc1-9615-57898a49abaf" providerId="ADAL" clId="{81CF48D9-C3B2-4405-A6B3-64262FDD8FB0}" dt="2021-01-19T17:56:33.930" v="1122" actId="1076"/>
        <pc:sldMkLst>
          <pc:docMk/>
          <pc:sldMk cId="3983180200" sldId="411"/>
        </pc:sldMkLst>
        <pc:spChg chg="add del mod">
          <ac:chgData name="Sadohara, Rie" userId="261a7c81-5dfa-4dc1-9615-57898a49abaf" providerId="ADAL" clId="{81CF48D9-C3B2-4405-A6B3-64262FDD8FB0}" dt="2021-01-19T13:25:42.179" v="1027" actId="478"/>
          <ac:spMkLst>
            <pc:docMk/>
            <pc:sldMk cId="3983180200" sldId="411"/>
            <ac:spMk id="4" creationId="{AF1CF30A-DBAF-4DEE-BA3A-72BF8C778A29}"/>
          </ac:spMkLst>
        </pc:spChg>
        <pc:spChg chg="add mod">
          <ac:chgData name="Sadohara, Rie" userId="261a7c81-5dfa-4dc1-9615-57898a49abaf" providerId="ADAL" clId="{81CF48D9-C3B2-4405-A6B3-64262FDD8FB0}" dt="2021-01-19T17:54:29.868" v="1114" actId="1076"/>
          <ac:spMkLst>
            <pc:docMk/>
            <pc:sldMk cId="3983180200" sldId="411"/>
            <ac:spMk id="6" creationId="{28B017FC-2BA3-43EC-9EE9-CDC900D320A1}"/>
          </ac:spMkLst>
        </pc:spChg>
        <pc:spChg chg="add mod">
          <ac:chgData name="Sadohara, Rie" userId="261a7c81-5dfa-4dc1-9615-57898a49abaf" providerId="ADAL" clId="{81CF48D9-C3B2-4405-A6B3-64262FDD8FB0}" dt="2021-01-19T17:56:33.930" v="1122" actId="1076"/>
          <ac:spMkLst>
            <pc:docMk/>
            <pc:sldMk cId="3983180200" sldId="411"/>
            <ac:spMk id="9" creationId="{556B1F24-3ECC-494A-A6A1-A088DBEC1490}"/>
          </ac:spMkLst>
        </pc:spChg>
        <pc:spChg chg="mod">
          <ac:chgData name="Sadohara, Rie" userId="261a7c81-5dfa-4dc1-9615-57898a49abaf" providerId="ADAL" clId="{81CF48D9-C3B2-4405-A6B3-64262FDD8FB0}" dt="2021-01-19T17:54:21.595" v="1113" actId="20577"/>
          <ac:spMkLst>
            <pc:docMk/>
            <pc:sldMk cId="3983180200" sldId="411"/>
            <ac:spMk id="18" creationId="{7B5F25B5-B935-4CD2-BF7F-76D94C0D3F6E}"/>
          </ac:spMkLst>
        </pc:spChg>
        <pc:picChg chg="add mod">
          <ac:chgData name="Sadohara, Rie" userId="261a7c81-5dfa-4dc1-9615-57898a49abaf" providerId="ADAL" clId="{81CF48D9-C3B2-4405-A6B3-64262FDD8FB0}" dt="2021-01-19T17:56:08.005" v="1116" actId="1076"/>
          <ac:picMkLst>
            <pc:docMk/>
            <pc:sldMk cId="3983180200" sldId="411"/>
            <ac:picMk id="7" creationId="{958A6B1C-6D51-4726-8C99-1E6BFE2891A2}"/>
          </ac:picMkLst>
        </pc:picChg>
      </pc:sldChg>
      <pc:sldChg chg="del">
        <pc:chgData name="Sadohara, Rie" userId="261a7c81-5dfa-4dc1-9615-57898a49abaf" providerId="ADAL" clId="{81CF48D9-C3B2-4405-A6B3-64262FDD8FB0}" dt="2021-01-18T12:49:50.431" v="85" actId="47"/>
        <pc:sldMkLst>
          <pc:docMk/>
          <pc:sldMk cId="1557062470" sldId="412"/>
        </pc:sldMkLst>
      </pc:sldChg>
      <pc:sldChg chg="addSp modSp add mod">
        <pc:chgData name="Sadohara, Rie" userId="261a7c81-5dfa-4dc1-9615-57898a49abaf" providerId="ADAL" clId="{81CF48D9-C3B2-4405-A6B3-64262FDD8FB0}" dt="2021-02-09T18:03:24.834" v="1447" actId="1076"/>
        <pc:sldMkLst>
          <pc:docMk/>
          <pc:sldMk cId="2845862265" sldId="412"/>
        </pc:sldMkLst>
        <pc:spChg chg="add mod">
          <ac:chgData name="Sadohara, Rie" userId="261a7c81-5dfa-4dc1-9615-57898a49abaf" providerId="ADAL" clId="{81CF48D9-C3B2-4405-A6B3-64262FDD8FB0}" dt="2021-01-19T11:39:14.794" v="641" actId="14100"/>
          <ac:spMkLst>
            <pc:docMk/>
            <pc:sldMk cId="2845862265" sldId="412"/>
            <ac:spMk id="4" creationId="{3A3BA801-51F3-4CAF-AD36-A792D6679739}"/>
          </ac:spMkLst>
        </pc:spChg>
        <pc:spChg chg="add mod">
          <ac:chgData name="Sadohara, Rie" userId="261a7c81-5dfa-4dc1-9615-57898a49abaf" providerId="ADAL" clId="{81CF48D9-C3B2-4405-A6B3-64262FDD8FB0}" dt="2021-02-09T18:03:24.834" v="1447" actId="1076"/>
          <ac:spMkLst>
            <pc:docMk/>
            <pc:sldMk cId="2845862265" sldId="412"/>
            <ac:spMk id="6" creationId="{C769B9D0-CB44-4BC3-9BE7-234DBD2F55E5}"/>
          </ac:spMkLst>
        </pc:spChg>
        <pc:spChg chg="mod">
          <ac:chgData name="Sadohara, Rie" userId="261a7c81-5dfa-4dc1-9615-57898a49abaf" providerId="ADAL" clId="{81CF48D9-C3B2-4405-A6B3-64262FDD8FB0}" dt="2021-01-19T11:38:18.735" v="597"/>
          <ac:spMkLst>
            <pc:docMk/>
            <pc:sldMk cId="2845862265" sldId="412"/>
            <ac:spMk id="18" creationId="{7B5F25B5-B935-4CD2-BF7F-76D94C0D3F6E}"/>
          </ac:spMkLst>
        </pc:spChg>
      </pc:sldChg>
      <pc:sldChg chg="addSp modSp add mod">
        <pc:chgData name="Sadohara, Rie" userId="261a7c81-5dfa-4dc1-9615-57898a49abaf" providerId="ADAL" clId="{81CF48D9-C3B2-4405-A6B3-64262FDD8FB0}" dt="2021-01-19T13:26:37.160" v="1055" actId="207"/>
        <pc:sldMkLst>
          <pc:docMk/>
          <pc:sldMk cId="1714697320" sldId="413"/>
        </pc:sldMkLst>
        <pc:spChg chg="add mod">
          <ac:chgData name="Sadohara, Rie" userId="261a7c81-5dfa-4dc1-9615-57898a49abaf" providerId="ADAL" clId="{81CF48D9-C3B2-4405-A6B3-64262FDD8FB0}" dt="2021-01-19T13:26:29.608" v="1054" actId="1076"/>
          <ac:spMkLst>
            <pc:docMk/>
            <pc:sldMk cId="1714697320" sldId="413"/>
            <ac:spMk id="4" creationId="{BB3FD0FB-E4D7-4783-9633-81164A1E545B}"/>
          </ac:spMkLst>
        </pc:spChg>
        <pc:spChg chg="add mod">
          <ac:chgData name="Sadohara, Rie" userId="261a7c81-5dfa-4dc1-9615-57898a49abaf" providerId="ADAL" clId="{81CF48D9-C3B2-4405-A6B3-64262FDD8FB0}" dt="2021-01-19T13:26:37.160" v="1055" actId="207"/>
          <ac:spMkLst>
            <pc:docMk/>
            <pc:sldMk cId="1714697320" sldId="413"/>
            <ac:spMk id="5" creationId="{3FBE25F6-791E-449E-977B-B4465288A8C9}"/>
          </ac:spMkLst>
        </pc:spChg>
        <pc:spChg chg="mod">
          <ac:chgData name="Sadohara, Rie" userId="261a7c81-5dfa-4dc1-9615-57898a49abaf" providerId="ADAL" clId="{81CF48D9-C3B2-4405-A6B3-64262FDD8FB0}" dt="2021-01-19T11:19:38.664" v="546" actId="20577"/>
          <ac:spMkLst>
            <pc:docMk/>
            <pc:sldMk cId="1714697320" sldId="413"/>
            <ac:spMk id="18" creationId="{7B5F25B5-B935-4CD2-BF7F-76D94C0D3F6E}"/>
          </ac:spMkLst>
        </pc:spChg>
      </pc:sldChg>
      <pc:sldChg chg="del">
        <pc:chgData name="Sadohara, Rie" userId="261a7c81-5dfa-4dc1-9615-57898a49abaf" providerId="ADAL" clId="{81CF48D9-C3B2-4405-A6B3-64262FDD8FB0}" dt="2021-01-18T12:49:50.683" v="86" actId="47"/>
        <pc:sldMkLst>
          <pc:docMk/>
          <pc:sldMk cId="2986108255" sldId="413"/>
        </pc:sldMkLst>
      </pc:sldChg>
      <pc:sldChg chg="addSp modSp add mod ord">
        <pc:chgData name="Sadohara, Rie" userId="261a7c81-5dfa-4dc1-9615-57898a49abaf" providerId="ADAL" clId="{81CF48D9-C3B2-4405-A6B3-64262FDD8FB0}" dt="2021-01-19T13:25:35.368" v="1026"/>
        <pc:sldMkLst>
          <pc:docMk/>
          <pc:sldMk cId="1925549774" sldId="414"/>
        </pc:sldMkLst>
        <pc:spChg chg="add mod">
          <ac:chgData name="Sadohara, Rie" userId="261a7c81-5dfa-4dc1-9615-57898a49abaf" providerId="ADAL" clId="{81CF48D9-C3B2-4405-A6B3-64262FDD8FB0}" dt="2021-01-19T13:04:37.287" v="797" actId="1076"/>
          <ac:spMkLst>
            <pc:docMk/>
            <pc:sldMk cId="1925549774" sldId="414"/>
            <ac:spMk id="4" creationId="{6BD61256-0B90-46F8-B4B1-F08DD2C3AF23}"/>
          </ac:spMkLst>
        </pc:spChg>
        <pc:spChg chg="mod">
          <ac:chgData name="Sadohara, Rie" userId="261a7c81-5dfa-4dc1-9615-57898a49abaf" providerId="ADAL" clId="{81CF48D9-C3B2-4405-A6B3-64262FDD8FB0}" dt="2021-01-19T13:04:22.307" v="794" actId="20577"/>
          <ac:spMkLst>
            <pc:docMk/>
            <pc:sldMk cId="1925549774" sldId="414"/>
            <ac:spMk id="18" creationId="{7B5F25B5-B935-4CD2-BF7F-76D94C0D3F6E}"/>
          </ac:spMkLst>
        </pc:spChg>
        <pc:picChg chg="add mod">
          <ac:chgData name="Sadohara, Rie" userId="261a7c81-5dfa-4dc1-9615-57898a49abaf" providerId="ADAL" clId="{81CF48D9-C3B2-4405-A6B3-64262FDD8FB0}" dt="2021-01-19T13:04:07.362" v="771" actId="1076"/>
          <ac:picMkLst>
            <pc:docMk/>
            <pc:sldMk cId="1925549774" sldId="414"/>
            <ac:picMk id="5" creationId="{5F6D5B22-5DA5-4838-873D-8A0B5A5D1B3F}"/>
          </ac:picMkLst>
        </pc:picChg>
      </pc:sldChg>
      <pc:sldChg chg="del">
        <pc:chgData name="Sadohara, Rie" userId="261a7c81-5dfa-4dc1-9615-57898a49abaf" providerId="ADAL" clId="{81CF48D9-C3B2-4405-A6B3-64262FDD8FB0}" dt="2021-01-18T12:49:51.021" v="87" actId="47"/>
        <pc:sldMkLst>
          <pc:docMk/>
          <pc:sldMk cId="3325914247" sldId="414"/>
        </pc:sldMkLst>
      </pc:sldChg>
      <pc:sldChg chg="addSp modSp add mod ord">
        <pc:chgData name="Sadohara, Rie" userId="261a7c81-5dfa-4dc1-9615-57898a49abaf" providerId="ADAL" clId="{81CF48D9-C3B2-4405-A6B3-64262FDD8FB0}" dt="2021-02-09T19:23:11.808" v="1454" actId="20577"/>
        <pc:sldMkLst>
          <pc:docMk/>
          <pc:sldMk cId="3706696" sldId="415"/>
        </pc:sldMkLst>
        <pc:spChg chg="add mod">
          <ac:chgData name="Sadohara, Rie" userId="261a7c81-5dfa-4dc1-9615-57898a49abaf" providerId="ADAL" clId="{81CF48D9-C3B2-4405-A6B3-64262FDD8FB0}" dt="2021-01-19T19:43:06.246" v="1227" actId="207"/>
          <ac:spMkLst>
            <pc:docMk/>
            <pc:sldMk cId="3706696" sldId="415"/>
            <ac:spMk id="6" creationId="{48B7DF4C-646C-4B1D-883E-E8F4C7BA66EB}"/>
          </ac:spMkLst>
        </pc:spChg>
        <pc:spChg chg="add mod">
          <ac:chgData name="Sadohara, Rie" userId="261a7c81-5dfa-4dc1-9615-57898a49abaf" providerId="ADAL" clId="{81CF48D9-C3B2-4405-A6B3-64262FDD8FB0}" dt="2021-01-19T19:43:36.963" v="1257" actId="113"/>
          <ac:spMkLst>
            <pc:docMk/>
            <pc:sldMk cId="3706696" sldId="415"/>
            <ac:spMk id="7" creationId="{9E555F1A-E173-4B6B-9E11-9898DBFB0AFF}"/>
          </ac:spMkLst>
        </pc:spChg>
        <pc:spChg chg="add mod">
          <ac:chgData name="Sadohara, Rie" userId="261a7c81-5dfa-4dc1-9615-57898a49abaf" providerId="ADAL" clId="{81CF48D9-C3B2-4405-A6B3-64262FDD8FB0}" dt="2021-02-09T19:23:02.861" v="1453" actId="1076"/>
          <ac:spMkLst>
            <pc:docMk/>
            <pc:sldMk cId="3706696" sldId="415"/>
            <ac:spMk id="8" creationId="{9E04F4B4-8D32-482F-8D00-19F5D0C97115}"/>
          </ac:spMkLst>
        </pc:spChg>
        <pc:spChg chg="mod">
          <ac:chgData name="Sadohara, Rie" userId="261a7c81-5dfa-4dc1-9615-57898a49abaf" providerId="ADAL" clId="{81CF48D9-C3B2-4405-A6B3-64262FDD8FB0}" dt="2021-02-09T19:23:11.808" v="1454" actId="20577"/>
          <ac:spMkLst>
            <pc:docMk/>
            <pc:sldMk cId="3706696" sldId="415"/>
            <ac:spMk id="18" creationId="{7B5F25B5-B935-4CD2-BF7F-76D94C0D3F6E}"/>
          </ac:spMkLst>
        </pc:spChg>
        <pc:picChg chg="add mod modCrop">
          <ac:chgData name="Sadohara, Rie" userId="261a7c81-5dfa-4dc1-9615-57898a49abaf" providerId="ADAL" clId="{81CF48D9-C3B2-4405-A6B3-64262FDD8FB0}" dt="2021-02-09T19:22:48.706" v="1450" actId="1076"/>
          <ac:picMkLst>
            <pc:docMk/>
            <pc:sldMk cId="3706696" sldId="415"/>
            <ac:picMk id="3" creationId="{502A60F7-B0EC-4CD5-9537-3A16D16C224F}"/>
          </ac:picMkLst>
        </pc:picChg>
      </pc:sldChg>
      <pc:sldChg chg="del">
        <pc:chgData name="Sadohara, Rie" userId="261a7c81-5dfa-4dc1-9615-57898a49abaf" providerId="ADAL" clId="{81CF48D9-C3B2-4405-A6B3-64262FDD8FB0}" dt="2021-01-18T12:49:51.310" v="88" actId="47"/>
        <pc:sldMkLst>
          <pc:docMk/>
          <pc:sldMk cId="2232631892" sldId="415"/>
        </pc:sldMkLst>
      </pc:sldChg>
      <pc:sldChg chg="addSp modSp add mod ord">
        <pc:chgData name="Sadohara, Rie" userId="261a7c81-5dfa-4dc1-9615-57898a49abaf" providerId="ADAL" clId="{81CF48D9-C3B2-4405-A6B3-64262FDD8FB0}" dt="2021-01-30T13:57:36.067" v="1346"/>
        <pc:sldMkLst>
          <pc:docMk/>
          <pc:sldMk cId="3966799960" sldId="416"/>
        </pc:sldMkLst>
        <pc:spChg chg="add mod">
          <ac:chgData name="Sadohara, Rie" userId="261a7c81-5dfa-4dc1-9615-57898a49abaf" providerId="ADAL" clId="{81CF48D9-C3B2-4405-A6B3-64262FDD8FB0}" dt="2021-01-30T13:40:56.673" v="1298" actId="20577"/>
          <ac:spMkLst>
            <pc:docMk/>
            <pc:sldMk cId="3966799960" sldId="416"/>
            <ac:spMk id="4" creationId="{E6710E4A-86A9-47FD-8CF6-3C81B8EC37C7}"/>
          </ac:spMkLst>
        </pc:spChg>
        <pc:spChg chg="mod">
          <ac:chgData name="Sadohara, Rie" userId="261a7c81-5dfa-4dc1-9615-57898a49abaf" providerId="ADAL" clId="{81CF48D9-C3B2-4405-A6B3-64262FDD8FB0}" dt="2021-01-30T13:41:11.383" v="1344" actId="20577"/>
          <ac:spMkLst>
            <pc:docMk/>
            <pc:sldMk cId="3966799960" sldId="416"/>
            <ac:spMk id="18" creationId="{7B5F25B5-B935-4CD2-BF7F-76D94C0D3F6E}"/>
          </ac:spMkLst>
        </pc:spChg>
      </pc:sldChg>
      <pc:sldChg chg="del">
        <pc:chgData name="Sadohara, Rie" userId="261a7c81-5dfa-4dc1-9615-57898a49abaf" providerId="ADAL" clId="{81CF48D9-C3B2-4405-A6B3-64262FDD8FB0}" dt="2021-01-18T12:49:51.969" v="89" actId="47"/>
        <pc:sldMkLst>
          <pc:docMk/>
          <pc:sldMk cId="4273179573" sldId="416"/>
        </pc:sldMkLst>
      </pc:sldChg>
      <pc:sldChg chg="addSp modSp add mod ord">
        <pc:chgData name="Sadohara, Rie" userId="261a7c81-5dfa-4dc1-9615-57898a49abaf" providerId="ADAL" clId="{81CF48D9-C3B2-4405-A6B3-64262FDD8FB0}" dt="2021-01-30T14:24:58.245" v="1446" actId="20577"/>
        <pc:sldMkLst>
          <pc:docMk/>
          <pc:sldMk cId="2001262766" sldId="417"/>
        </pc:sldMkLst>
        <pc:spChg chg="add mod">
          <ac:chgData name="Sadohara, Rie" userId="261a7c81-5dfa-4dc1-9615-57898a49abaf" providerId="ADAL" clId="{81CF48D9-C3B2-4405-A6B3-64262FDD8FB0}" dt="2021-01-30T14:24:23.269" v="1381" actId="20577"/>
          <ac:spMkLst>
            <pc:docMk/>
            <pc:sldMk cId="2001262766" sldId="417"/>
            <ac:spMk id="4" creationId="{0CB32E14-FCA5-43ED-8478-C7ADC1C28BBF}"/>
          </ac:spMkLst>
        </pc:spChg>
        <pc:spChg chg="mod">
          <ac:chgData name="Sadohara, Rie" userId="261a7c81-5dfa-4dc1-9615-57898a49abaf" providerId="ADAL" clId="{81CF48D9-C3B2-4405-A6B3-64262FDD8FB0}" dt="2021-01-30T14:24:58.245" v="1446" actId="20577"/>
          <ac:spMkLst>
            <pc:docMk/>
            <pc:sldMk cId="2001262766" sldId="417"/>
            <ac:spMk id="18" creationId="{7B5F25B5-B935-4CD2-BF7F-76D94C0D3F6E}"/>
          </ac:spMkLst>
        </pc:spChg>
      </pc:sldChg>
      <pc:sldChg chg="addSp delSp modSp add mod setBg">
        <pc:chgData name="Sadohara, Rie" userId="261a7c81-5dfa-4dc1-9615-57898a49abaf" providerId="ADAL" clId="{81CF48D9-C3B2-4405-A6B3-64262FDD8FB0}" dt="2021-02-10T13:39:20.314" v="1659" actId="14100"/>
        <pc:sldMkLst>
          <pc:docMk/>
          <pc:sldMk cId="454834056" sldId="418"/>
        </pc:sldMkLst>
        <pc:spChg chg="add mod ord">
          <ac:chgData name="Sadohara, Rie" userId="261a7c81-5dfa-4dc1-9615-57898a49abaf" providerId="ADAL" clId="{81CF48D9-C3B2-4405-A6B3-64262FDD8FB0}" dt="2021-02-10T13:39:08.496" v="1652" actId="1076"/>
          <ac:spMkLst>
            <pc:docMk/>
            <pc:sldMk cId="454834056" sldId="418"/>
            <ac:spMk id="4" creationId="{4E2FB723-290B-423D-930D-1C3A1E11FC45}"/>
          </ac:spMkLst>
        </pc:spChg>
        <pc:spChg chg="mod">
          <ac:chgData name="Sadohara, Rie" userId="261a7c81-5dfa-4dc1-9615-57898a49abaf" providerId="ADAL" clId="{81CF48D9-C3B2-4405-A6B3-64262FDD8FB0}" dt="2021-02-10T13:38:33.382" v="1644" actId="26606"/>
          <ac:spMkLst>
            <pc:docMk/>
            <pc:sldMk cId="454834056" sldId="418"/>
            <ac:spMk id="18" creationId="{7B5F25B5-B935-4CD2-BF7F-76D94C0D3F6E}"/>
          </ac:spMkLst>
        </pc:spChg>
        <pc:spChg chg="add del">
          <ac:chgData name="Sadohara, Rie" userId="261a7c81-5dfa-4dc1-9615-57898a49abaf" providerId="ADAL" clId="{81CF48D9-C3B2-4405-A6B3-64262FDD8FB0}" dt="2021-02-10T13:38:33.382" v="1644" actId="26606"/>
          <ac:spMkLst>
            <pc:docMk/>
            <pc:sldMk cId="454834056" sldId="418"/>
            <ac:spMk id="23" creationId="{4038CB10-1F5C-4D54-9DF7-12586DE5B007}"/>
          </ac:spMkLst>
        </pc:spChg>
        <pc:spChg chg="add del">
          <ac:chgData name="Sadohara, Rie" userId="261a7c81-5dfa-4dc1-9615-57898a49abaf" providerId="ADAL" clId="{81CF48D9-C3B2-4405-A6B3-64262FDD8FB0}" dt="2021-02-10T13:38:33.382" v="1644" actId="26606"/>
          <ac:spMkLst>
            <pc:docMk/>
            <pc:sldMk cId="454834056" sldId="418"/>
            <ac:spMk id="25" creationId="{73ED6512-6858-4552-B699-9A97FE9A4EA2}"/>
          </ac:spMkLst>
        </pc:spChg>
        <pc:picChg chg="add mod">
          <ac:chgData name="Sadohara, Rie" userId="261a7c81-5dfa-4dc1-9615-57898a49abaf" providerId="ADAL" clId="{81CF48D9-C3B2-4405-A6B3-64262FDD8FB0}" dt="2021-02-10T13:39:16.207" v="1656" actId="1076"/>
          <ac:picMkLst>
            <pc:docMk/>
            <pc:sldMk cId="454834056" sldId="418"/>
            <ac:picMk id="5" creationId="{A8A446DC-1CB6-4732-ACD1-7690FC190243}"/>
          </ac:picMkLst>
        </pc:picChg>
        <pc:picChg chg="add mod">
          <ac:chgData name="Sadohara, Rie" userId="261a7c81-5dfa-4dc1-9615-57898a49abaf" providerId="ADAL" clId="{81CF48D9-C3B2-4405-A6B3-64262FDD8FB0}" dt="2021-02-10T13:39:20.314" v="1659" actId="14100"/>
          <ac:picMkLst>
            <pc:docMk/>
            <pc:sldMk cId="454834056" sldId="418"/>
            <ac:picMk id="7" creationId="{F95A6F93-9008-46A0-966D-CCCFE8B78F05}"/>
          </ac:picMkLst>
        </pc:picChg>
      </pc:sldChg>
      <pc:sldChg chg="modSp add mod">
        <pc:chgData name="Sadohara, Rie" userId="261a7c81-5dfa-4dc1-9615-57898a49abaf" providerId="ADAL" clId="{81CF48D9-C3B2-4405-A6B3-64262FDD8FB0}" dt="2021-02-09T19:24:56.529" v="1585" actId="20577"/>
        <pc:sldMkLst>
          <pc:docMk/>
          <pc:sldMk cId="671217479" sldId="419"/>
        </pc:sldMkLst>
        <pc:spChg chg="mod">
          <ac:chgData name="Sadohara, Rie" userId="261a7c81-5dfa-4dc1-9615-57898a49abaf" providerId="ADAL" clId="{81CF48D9-C3B2-4405-A6B3-64262FDD8FB0}" dt="2021-02-09T19:24:56.529" v="1585" actId="20577"/>
          <ac:spMkLst>
            <pc:docMk/>
            <pc:sldMk cId="671217479" sldId="419"/>
            <ac:spMk id="4" creationId="{0CB32E14-FCA5-43ED-8478-C7ADC1C28BBF}"/>
          </ac:spMkLst>
        </pc:spChg>
        <pc:spChg chg="mod">
          <ac:chgData name="Sadohara, Rie" userId="261a7c81-5dfa-4dc1-9615-57898a49abaf" providerId="ADAL" clId="{81CF48D9-C3B2-4405-A6B3-64262FDD8FB0}" dt="2021-02-09T19:23:45.089" v="1488" actId="20577"/>
          <ac:spMkLst>
            <pc:docMk/>
            <pc:sldMk cId="671217479" sldId="419"/>
            <ac:spMk id="18" creationId="{7B5F25B5-B935-4CD2-BF7F-76D94C0D3F6E}"/>
          </ac:spMkLst>
        </pc:spChg>
      </pc:sldChg>
      <pc:sldChg chg="addSp modSp add mod ord">
        <pc:chgData name="Sadohara, Rie" userId="261a7c81-5dfa-4dc1-9615-57898a49abaf" providerId="ADAL" clId="{81CF48D9-C3B2-4405-A6B3-64262FDD8FB0}" dt="2021-02-11T04:00:52.519" v="1997"/>
        <pc:sldMkLst>
          <pc:docMk/>
          <pc:sldMk cId="4174008772" sldId="420"/>
        </pc:sldMkLst>
        <pc:spChg chg="add mod">
          <ac:chgData name="Sadohara, Rie" userId="261a7c81-5dfa-4dc1-9615-57898a49abaf" providerId="ADAL" clId="{81CF48D9-C3B2-4405-A6B3-64262FDD8FB0}" dt="2021-02-10T13:41:36.056" v="1793" actId="20577"/>
          <ac:spMkLst>
            <pc:docMk/>
            <pc:sldMk cId="4174008772" sldId="420"/>
            <ac:spMk id="4" creationId="{A65EB5EF-21F6-4F2E-AA45-7922D86410F2}"/>
          </ac:spMkLst>
        </pc:spChg>
        <pc:spChg chg="mod">
          <ac:chgData name="Sadohara, Rie" userId="261a7c81-5dfa-4dc1-9615-57898a49abaf" providerId="ADAL" clId="{81CF48D9-C3B2-4405-A6B3-64262FDD8FB0}" dt="2021-02-10T13:40:10.248" v="1750" actId="20577"/>
          <ac:spMkLst>
            <pc:docMk/>
            <pc:sldMk cId="4174008772" sldId="420"/>
            <ac:spMk id="18" creationId="{7B5F25B5-B935-4CD2-BF7F-76D94C0D3F6E}"/>
          </ac:spMkLst>
        </pc:spChg>
        <pc:picChg chg="add mod">
          <ac:chgData name="Sadohara, Rie" userId="261a7c81-5dfa-4dc1-9615-57898a49abaf" providerId="ADAL" clId="{81CF48D9-C3B2-4405-A6B3-64262FDD8FB0}" dt="2021-02-10T13:42:33.686" v="1798" actId="1076"/>
          <ac:picMkLst>
            <pc:docMk/>
            <pc:sldMk cId="4174008772" sldId="420"/>
            <ac:picMk id="5" creationId="{1ABB54FF-5A46-4507-974F-1AA6339D44F6}"/>
          </ac:picMkLst>
        </pc:picChg>
      </pc:sldChg>
      <pc:sldChg chg="addSp delSp modSp add mod">
        <pc:chgData name="Sadohara, Rie" userId="261a7c81-5dfa-4dc1-9615-57898a49abaf" providerId="ADAL" clId="{81CF48D9-C3B2-4405-A6B3-64262FDD8FB0}" dt="2021-02-11T04:00:38.975" v="1995" actId="20577"/>
        <pc:sldMkLst>
          <pc:docMk/>
          <pc:sldMk cId="985768290" sldId="421"/>
        </pc:sldMkLst>
        <pc:spChg chg="add mod">
          <ac:chgData name="Sadohara, Rie" userId="261a7c81-5dfa-4dc1-9615-57898a49abaf" providerId="ADAL" clId="{81CF48D9-C3B2-4405-A6B3-64262FDD8FB0}" dt="2021-02-10T13:50:36.258" v="1938" actId="1076"/>
          <ac:spMkLst>
            <pc:docMk/>
            <pc:sldMk cId="985768290" sldId="421"/>
            <ac:spMk id="6" creationId="{00400BBE-271C-4284-A09C-09B0AD7F3C07}"/>
          </ac:spMkLst>
        </pc:spChg>
        <pc:spChg chg="mod">
          <ac:chgData name="Sadohara, Rie" userId="261a7c81-5dfa-4dc1-9615-57898a49abaf" providerId="ADAL" clId="{81CF48D9-C3B2-4405-A6B3-64262FDD8FB0}" dt="2021-02-11T04:00:38.975" v="1995" actId="20577"/>
          <ac:spMkLst>
            <pc:docMk/>
            <pc:sldMk cId="985768290" sldId="421"/>
            <ac:spMk id="18" creationId="{7B5F25B5-B935-4CD2-BF7F-76D94C0D3F6E}"/>
          </ac:spMkLst>
        </pc:spChg>
        <pc:picChg chg="add del mod">
          <ac:chgData name="Sadohara, Rie" userId="261a7c81-5dfa-4dc1-9615-57898a49abaf" providerId="ADAL" clId="{81CF48D9-C3B2-4405-A6B3-64262FDD8FB0}" dt="2021-02-10T13:49:08.042" v="1801" actId="478"/>
          <ac:picMkLst>
            <pc:docMk/>
            <pc:sldMk cId="985768290" sldId="421"/>
            <ac:picMk id="3" creationId="{33D04655-46E3-442D-ABAF-D6E6C5653D1C}"/>
          </ac:picMkLst>
        </pc:picChg>
      </pc:sldChg>
      <pc:sldChg chg="add">
        <pc:chgData name="Sadohara, Rie" userId="261a7c81-5dfa-4dc1-9615-57898a49abaf" providerId="ADAL" clId="{81CF48D9-C3B2-4405-A6B3-64262FDD8FB0}" dt="2021-02-10T13:36:58.695" v="1588"/>
        <pc:sldMkLst>
          <pc:docMk/>
          <pc:sldMk cId="1895276282" sldId="422"/>
        </pc:sldMkLst>
      </pc:sldChg>
      <pc:sldChg chg="add">
        <pc:chgData name="Sadohara, Rie" userId="261a7c81-5dfa-4dc1-9615-57898a49abaf" providerId="ADAL" clId="{81CF48D9-C3B2-4405-A6B3-64262FDD8FB0}" dt="2021-02-10T13:36:58.963" v="1589"/>
        <pc:sldMkLst>
          <pc:docMk/>
          <pc:sldMk cId="1238369106" sldId="423"/>
        </pc:sldMkLst>
      </pc:sldChg>
      <pc:sldChg chg="add">
        <pc:chgData name="Sadohara, Rie" userId="261a7c81-5dfa-4dc1-9615-57898a49abaf" providerId="ADAL" clId="{81CF48D9-C3B2-4405-A6B3-64262FDD8FB0}" dt="2021-02-10T13:36:59.317" v="1590"/>
        <pc:sldMkLst>
          <pc:docMk/>
          <pc:sldMk cId="1820808723" sldId="424"/>
        </pc:sldMkLst>
      </pc:sldChg>
      <pc:sldChg chg="add">
        <pc:chgData name="Sadohara, Rie" userId="261a7c81-5dfa-4dc1-9615-57898a49abaf" providerId="ADAL" clId="{81CF48D9-C3B2-4405-A6B3-64262FDD8FB0}" dt="2021-02-10T13:36:59.637" v="1591"/>
        <pc:sldMkLst>
          <pc:docMk/>
          <pc:sldMk cId="4153668919" sldId="4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88DDD-611A-4A3B-9BDF-B3AA8AA5DBD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EF33-D1CA-4222-BCE8-49A94BCA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6766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63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24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804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68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477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19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424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784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557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06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73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065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895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227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689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823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437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363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584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384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2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11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1985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39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002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78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602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6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84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183F-7FAE-4B3E-B028-6BAA4C696C8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80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4248-D765-4F70-B7D8-CF170279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8D276-DD77-4C41-9A36-E83B92CA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3EB1-DE60-4384-A51C-7E25E0D0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BED7-E1D4-4E6C-88CB-25145EC6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D284-E80D-4EF0-9D22-E7A29417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10D1-68DA-4A1B-BC40-64E0B8B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35CF-9C82-4376-A599-6D7EBA3E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4FFD-347B-4B1C-B9B8-F34A164B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7B7F-B581-47A7-9739-D90FF270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A417E-4E65-4C44-B93C-332B5937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DFD77-3379-4AC2-B4B3-72655DD15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DC53F-48CF-4BB5-B51A-992B338B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A37B-0863-4565-9CB2-2E31B36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8BCE-77BF-4EE7-A20D-3DD9C72B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3D4B-9994-4931-87EC-108A96AA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5B2D-C096-4ADB-B1D6-27796C70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D24A-303C-4E28-AECE-DF7B5FE1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6711-F5B7-47B7-8269-0FF6E67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8909-C17F-4F96-B340-81C032D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596B-3EF0-4A01-A16D-2CDFA784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E813-0208-4A4F-8141-0C2DA755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D52F-EE0C-4B5A-820E-7E84F13B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25FD-ADC0-4ED7-AD36-2A60A32C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FC9C-8BC0-41E9-AE0F-BA3C8314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E67E-2DA2-485A-9F1D-89443218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661F-DDBB-435C-88D6-6B01651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F921-B3A3-4345-9FC0-F2FD90372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794FC-A59F-4353-801F-583BED21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585DD-B843-408B-A9EB-E42A6DEF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68032-4810-45AF-9F7C-609EE368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F2441-E8AC-4936-BCAB-7BA8B5E8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7E16-26D6-4EAB-8F4C-98B4ACA2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D3A47-F295-42F5-9E45-41A5B1F5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C351-ABCB-419C-9D71-7E839DC4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A2849-3F5F-4076-AB2B-2DEA3BDBB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52D29-EB15-4C49-89E4-A8C896C99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3FBB3-9E74-4A0C-82BE-6C99E179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EA52B-52CF-47F1-A7C2-01B24284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8015E-7FAF-49B6-9F87-303C2FE4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59C9-D555-4A69-B5A8-1E3665E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EA912-1412-409E-9C4C-9D5B213A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22DF3-F474-47DF-A9BF-981CC8CF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BA52C-077F-4F17-A407-565B580C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3159B-489D-45BD-8E16-489636C0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6C0BD-7145-44A9-89DF-F15A62A7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DA81-09AC-4733-943D-D5613C18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AB2C-6D3B-4A78-956D-DF3A4ECA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56AE-1F75-4D7E-8315-DA94DA27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8E66A-70E7-4237-A941-59F081EB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7495A-97E7-4B7D-A2E4-99AC361D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E63E-54F7-4A0B-8355-50A3807B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FE320-1614-4282-9E41-D8DC7E3A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8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6665-21CC-45E7-B233-0273EC5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58A29-02F8-4006-82D5-B97C265A9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42038-EA89-422E-994C-A2B833A9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7F03-7F96-48CE-9DC3-629967F1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8AB19-15CD-4D05-88CF-15D39FFE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2880-2B25-4431-9FDA-35C2D578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9A6A9-AF34-402B-9240-EB25CC59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EB3D-3E03-4E86-A110-ED1E73D5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D538-05FD-4AF5-ABBA-21FF6150C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E16B-5289-4EE5-A923-FEC40007D02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6F0E-BE53-4D78-9670-AA20E35CE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E906-467F-42DD-BF70-DEC4DC7F1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E124-BFA8-444C-8BBD-6A1F514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6D65F4-6877-4B30-9131-0562480AE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B4ED32-5FFE-424D-A6C8-53A3C0EA4FBA}"/>
              </a:ext>
            </a:extLst>
          </p:cNvPr>
          <p:cNvSpPr txBox="1"/>
          <p:nvPr/>
        </p:nvSpPr>
        <p:spPr>
          <a:xfrm>
            <a:off x="225842" y="5242675"/>
            <a:ext cx="8766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Alt + Shift + arrow</a:t>
            </a:r>
            <a:r>
              <a:rPr lang="en-US" dirty="0">
                <a:latin typeface="Consolas" panose="020B0609020204030204" pitchFamily="49" charset="0"/>
                <a:ea typeface="Source Sans Pro" panose="020B0503030403020204" pitchFamily="34" charset="0"/>
                <a:cs typeface="Calibri" panose="020F0502020204030204" pitchFamily="34" charset="0"/>
              </a:rPr>
              <a:t> ↑↓</a:t>
            </a:r>
            <a:r>
              <a:rPr lang="en-US" dirty="0">
                <a:latin typeface="Consolas" panose="020B0609020204030204" pitchFamily="49" charset="0"/>
              </a:rPr>
              <a:t> … duplicate the current line</a:t>
            </a:r>
          </a:p>
          <a:p>
            <a:r>
              <a:rPr lang="en-US" dirty="0">
                <a:latin typeface="Consolas" panose="020B0609020204030204" pitchFamily="49" charset="0"/>
              </a:rPr>
              <a:t>Alt + arrow</a:t>
            </a:r>
            <a:r>
              <a:rPr lang="en-US" dirty="0">
                <a:latin typeface="Consolas" panose="020B0609020204030204" pitchFamily="49" charset="0"/>
                <a:ea typeface="Source Sans Pro" panose="020B0503030403020204" pitchFamily="34" charset="0"/>
                <a:cs typeface="Calibri" panose="020F0502020204030204" pitchFamily="34" charset="0"/>
              </a:rPr>
              <a:t> ↑↓         </a:t>
            </a:r>
            <a:r>
              <a:rPr lang="en-US" dirty="0">
                <a:latin typeface="Consolas" panose="020B0609020204030204" pitchFamily="49" charset="0"/>
              </a:rPr>
              <a:t>… move the current line</a:t>
            </a:r>
          </a:p>
          <a:p>
            <a:r>
              <a:rPr lang="en-US" dirty="0">
                <a:latin typeface="Consolas" panose="020B0609020204030204" pitchFamily="49" charset="0"/>
              </a:rPr>
              <a:t>Ctrl + D               … delete the current line</a:t>
            </a:r>
          </a:p>
          <a:p>
            <a:r>
              <a:rPr lang="en-US" dirty="0">
                <a:latin typeface="Consolas" panose="020B0609020204030204" pitchFamily="49" charset="0"/>
              </a:rPr>
              <a:t>Ctrl + Shift + C       … comment/uncomment the current line</a:t>
            </a:r>
          </a:p>
          <a:p>
            <a:r>
              <a:rPr lang="en-US" dirty="0">
                <a:latin typeface="Consolas" panose="020B0609020204030204" pitchFamily="49" charset="0"/>
              </a:rPr>
              <a:t>Ctrl + Shift + M       … insert the pipe symbol (%&gt;%) for dplyr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EA8D0E-6997-4F30-A04A-08C0698E9EE3}"/>
              </a:ext>
            </a:extLst>
          </p:cNvPr>
          <p:cNvSpPr/>
          <p:nvPr/>
        </p:nvSpPr>
        <p:spPr>
          <a:xfrm>
            <a:off x="2873360" y="373352"/>
            <a:ext cx="822960" cy="822960"/>
          </a:xfrm>
          <a:prstGeom prst="rect">
            <a:avLst/>
          </a:prstGeom>
          <a:noFill/>
          <a:ln>
            <a:solidFill>
              <a:srgbClr val="12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4D28A8-E1B5-42CF-8EDB-0EF5156C21CF}"/>
              </a:ext>
            </a:extLst>
          </p:cNvPr>
          <p:cNvSpPr/>
          <p:nvPr/>
        </p:nvSpPr>
        <p:spPr>
          <a:xfrm>
            <a:off x="7500254" y="2271933"/>
            <a:ext cx="4937760" cy="4937760"/>
          </a:xfrm>
          <a:prstGeom prst="ellipse">
            <a:avLst/>
          </a:prstGeom>
          <a:solidFill>
            <a:srgbClr val="FFFFFF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04E52-7C77-4528-B8C0-A7F561DD4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825" y="3207103"/>
            <a:ext cx="3687816" cy="1834056"/>
          </a:xfrm>
        </p:spPr>
        <p:txBody>
          <a:bodyPr>
            <a:normAutofit/>
          </a:bodyPr>
          <a:lstStyle/>
          <a:p>
            <a:r>
              <a:rPr lang="en-AU" sz="4000" b="1" dirty="0"/>
              <a:t>Useful R codes for ggplot2 &amp; data analysis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C3405-F755-4100-9E78-5698FD8A6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00572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Ver</a:t>
            </a:r>
            <a:r>
              <a:rPr lang="en-US" sz="2000"/>
              <a:t>. 2</a:t>
            </a:r>
            <a:endParaRPr lang="en-US" sz="2000" dirty="0"/>
          </a:p>
          <a:p>
            <a:r>
              <a:rPr lang="en-US" sz="2000"/>
              <a:t>10/21/2021</a:t>
            </a:r>
            <a:endParaRPr lang="en-US" sz="2000" dirty="0"/>
          </a:p>
          <a:p>
            <a:r>
              <a:rPr lang="en-US" sz="2000" dirty="0"/>
              <a:t>Rie Sadohara</a:t>
            </a:r>
          </a:p>
        </p:txBody>
      </p:sp>
    </p:spTree>
    <p:extLst>
      <p:ext uri="{BB962C8B-B14F-4D97-AF65-F5344CB8AC3E}">
        <p14:creationId xmlns:p14="http://schemas.microsoft.com/office/powerpoint/2010/main" val="26086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Add a rectangular shape and a horizontal line to your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0E09E-2A42-44B4-BE63-F38153D0C5C9}"/>
              </a:ext>
            </a:extLst>
          </p:cNvPr>
          <p:cNvSpPr txBox="1"/>
          <p:nvPr/>
        </p:nvSpPr>
        <p:spPr>
          <a:xfrm>
            <a:off x="472074" y="346162"/>
            <a:ext cx="1163458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 mpg %&gt;% </a:t>
            </a:r>
          </a:p>
          <a:p>
            <a:r>
              <a:rPr lang="en-US" sz="1600">
                <a:latin typeface="Consolas" panose="020B0609020204030204" pitchFamily="49" charset="0"/>
              </a:rPr>
              <a:t>    ggplot( aes(x= fct_reorder(drv_f, cty, .desc = F), 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y = cty, 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fill = fct_reorder(drv_f, cty, .desc = F))) +</a:t>
            </a:r>
          </a:p>
          <a:p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geom_rect( aes(xmin = -Inf, xmax = Inf, ymin = 15, ymax = 25), fill = "grey90” ) +</a:t>
            </a:r>
          </a:p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    geom_hline(yintercept = 20, color="grey48", size=1, linetype=1) +  </a:t>
            </a:r>
          </a:p>
          <a:p>
            <a:r>
              <a:rPr lang="en-US" sz="1600">
                <a:latin typeface="Consolas" panose="020B0609020204030204" pitchFamily="49" charset="0"/>
              </a:rPr>
              <a:t>    theme_bw(base_size = 15) +</a:t>
            </a:r>
          </a:p>
          <a:p>
            <a:r>
              <a:rPr lang="en-US" sz="1600">
                <a:latin typeface="Consolas" panose="020B0609020204030204" pitchFamily="49" charset="0"/>
              </a:rPr>
              <a:t>    geom_boxplot(outlier.shape = NA) +  # Hide outliers if using jitter to avoid duplicated dots.</a:t>
            </a:r>
          </a:p>
          <a:p>
            <a:r>
              <a:rPr lang="en-US" sz="1600">
                <a:latin typeface="Consolas" panose="020B0609020204030204" pitchFamily="49" charset="0"/>
              </a:rPr>
              <a:t>    geom_jitter(color="black", width=0.2) +</a:t>
            </a:r>
          </a:p>
          <a:p>
            <a:r>
              <a:rPr lang="en-US" sz="1600">
                <a:latin typeface="Consolas" panose="020B0609020204030204" pitchFamily="49" charset="0"/>
              </a:rPr>
              <a:t>    ggtitle("My title" ) + </a:t>
            </a:r>
          </a:p>
          <a:p>
            <a:r>
              <a:rPr lang="en-US" sz="1600">
                <a:latin typeface="Consolas" panose="020B0609020204030204" pitchFamily="49" charset="0"/>
              </a:rPr>
              <a:t>    labs(x=element_blank(), y="City (mpg)", fill = "Drive")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DC3D9-EEBA-456F-A159-195D1B88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776" y="3005598"/>
            <a:ext cx="4248150" cy="3409950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461868-558D-4635-A62D-E2372A05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10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Add a y=x reference line in your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FA4B7-9CBA-4EA3-B103-082346819CE7}"/>
              </a:ext>
            </a:extLst>
          </p:cNvPr>
          <p:cNvSpPr txBox="1"/>
          <p:nvPr/>
        </p:nvSpPr>
        <p:spPr>
          <a:xfrm>
            <a:off x="552249" y="349609"/>
            <a:ext cx="1108750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 mpg %&gt;% </a:t>
            </a:r>
          </a:p>
          <a:p>
            <a:r>
              <a:rPr lang="en-US" sz="1600">
                <a:latin typeface="Consolas" panose="020B0609020204030204" pitchFamily="49" charset="0"/>
              </a:rPr>
              <a:t>    ggplot( aes(x = cty, y = hwy) ) +</a:t>
            </a:r>
          </a:p>
          <a:p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geom_abline(slope = 1, intercept = 0, color="grey48", linetype = 2) +  </a:t>
            </a:r>
          </a:p>
          <a:p>
            <a:r>
              <a:rPr lang="en-US" sz="1600">
                <a:latin typeface="Consolas" panose="020B0609020204030204" pitchFamily="49" charset="0"/>
              </a:rPr>
              <a:t>    theme_bw(base_size = 15) +</a:t>
            </a:r>
          </a:p>
          <a:p>
            <a:r>
              <a:rPr lang="en-US" sz="1600">
                <a:latin typeface="Consolas" panose="020B0609020204030204" pitchFamily="49" charset="0"/>
              </a:rPr>
              <a:t>    geom_point(size = 2, na.rm = F, shape = 4) + </a:t>
            </a:r>
          </a:p>
          <a:p>
            <a:r>
              <a:rPr lang="en-US" sz="1600">
                <a:latin typeface="Consolas" panose="020B0609020204030204" pitchFamily="49" charset="0"/>
              </a:rPr>
              <a:t>    ggtitle("My title" ) + </a:t>
            </a:r>
          </a:p>
          <a:p>
            <a:r>
              <a:rPr lang="en-US" sz="1600">
                <a:latin typeface="Consolas" panose="020B0609020204030204" pitchFamily="49" charset="0"/>
              </a:rPr>
              <a:t>    labs(x = "Highway (mpg)", y="City (mpg)") +</a:t>
            </a:r>
          </a:p>
          <a:p>
            <a:r>
              <a:rPr lang="fi-FI" sz="1600">
                <a:latin typeface="Consolas" panose="020B0609020204030204" pitchFamily="49" charset="0"/>
              </a:rPr>
              <a:t>    xlim(5, 50) + ylim(5, 50) +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    theme( panel.grid.major = element_blank(), panel.grid.minor = element_blank()) + </a:t>
            </a:r>
          </a:p>
          <a:p>
            <a:r>
              <a:rPr lang="en-US" sz="1600">
                <a:latin typeface="Consolas" panose="020B0609020204030204" pitchFamily="49" charset="0"/>
              </a:rPr>
              <a:t>    theme(axis.title.x = element_text(margin = margin(t = 10, r = 0, b = 0, l = 0) ) ) +</a:t>
            </a:r>
          </a:p>
          <a:p>
            <a:r>
              <a:rPr lang="en-US" sz="1600">
                <a:latin typeface="Consolas" panose="020B0609020204030204" pitchFamily="49" charset="0"/>
              </a:rPr>
              <a:t>    theme(axis.title.y = element_text(margin = margin(t = 0, r = 10, b = 0, l = 0) ) 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26F69-C24F-4F6C-9F78-62C720B7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98" y="3429000"/>
            <a:ext cx="3162300" cy="3409950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CFE8A3F-D9A4-4376-9203-C3375021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11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Set axis limits with custom breaks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017FC-2BA3-43EC-9EE9-CDC900D320A1}"/>
              </a:ext>
            </a:extLst>
          </p:cNvPr>
          <p:cNvSpPr txBox="1"/>
          <p:nvPr/>
        </p:nvSpPr>
        <p:spPr>
          <a:xfrm>
            <a:off x="329982" y="628233"/>
            <a:ext cx="110923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mpg %&gt;% </a:t>
            </a:r>
          </a:p>
          <a:p>
            <a:r>
              <a:rPr lang="en-US" sz="1600">
                <a:latin typeface="Consolas" panose="020B0609020204030204" pitchFamily="49" charset="0"/>
              </a:rPr>
              <a:t>   ggplot( aes(x = cty, y = hwy) ) +</a:t>
            </a:r>
          </a:p>
          <a:p>
            <a:r>
              <a:rPr lang="en-US" sz="1600">
                <a:latin typeface="Consolas" panose="020B0609020204030204" pitchFamily="49" charset="0"/>
              </a:rPr>
              <a:t>   theme_bw(base_size = 15) +</a:t>
            </a:r>
          </a:p>
          <a:p>
            <a:r>
              <a:rPr lang="en-US" sz="1600">
                <a:latin typeface="Consolas" panose="020B0609020204030204" pitchFamily="49" charset="0"/>
              </a:rPr>
              <a:t>   geom_point(size = 2, na.rm = F, shape = 4) + </a:t>
            </a:r>
          </a:p>
          <a:p>
            <a:r>
              <a:rPr lang="en-US" sz="1600">
                <a:latin typeface="Consolas" panose="020B0609020204030204" pitchFamily="49" charset="0"/>
              </a:rPr>
              <a:t>   ggtitle("My title" ) + </a:t>
            </a:r>
          </a:p>
          <a:p>
            <a:r>
              <a:rPr lang="en-US" sz="1600">
                <a:latin typeface="Consolas" panose="020B0609020204030204" pitchFamily="49" charset="0"/>
              </a:rPr>
              <a:t>   labs(x = "Highway (mpg)", y="City (mpg)") +</a:t>
            </a:r>
          </a:p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   scale_y_continuous(limits = c(5, 50), breaks= round( seq(from=5, to=50, by=4), 0 ) ) +</a:t>
            </a:r>
          </a:p>
          <a:p>
            <a:r>
              <a:rPr lang="en-US" sz="1600">
                <a:latin typeface="Consolas" panose="020B0609020204030204" pitchFamily="49" charset="0"/>
              </a:rPr>
              <a:t>   theme( panel.grid.major = element_blank(), panel.grid.minor = element_blank()) + </a:t>
            </a:r>
          </a:p>
          <a:p>
            <a:r>
              <a:rPr lang="en-US" sz="1600">
                <a:latin typeface="Consolas" panose="020B0609020204030204" pitchFamily="49" charset="0"/>
              </a:rPr>
              <a:t>   theme(axis.title.x = element_text(margin = margin(t = 10, r = 0, b = 0, l = 0) ) ) +</a:t>
            </a:r>
          </a:p>
          <a:p>
            <a:r>
              <a:rPr lang="en-US" sz="1600">
                <a:latin typeface="Consolas" panose="020B0609020204030204" pitchFamily="49" charset="0"/>
              </a:rPr>
              <a:t>   theme(axis.title.y = element_text(margin = margin(t = 0, r = 10, b = 0, l = 0) ) )  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B93A578-9E80-4410-88D3-78A594306451}"/>
              </a:ext>
            </a:extLst>
          </p:cNvPr>
          <p:cNvSpPr/>
          <p:nvPr/>
        </p:nvSpPr>
        <p:spPr>
          <a:xfrm>
            <a:off x="7022592" y="628233"/>
            <a:ext cx="4584192" cy="1188376"/>
          </a:xfrm>
          <a:prstGeom prst="wedgeRoundRectCallout">
            <a:avLst>
              <a:gd name="adj1" fmla="val -38386"/>
              <a:gd name="adj2" fmla="val 676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/>
              <a:t>Y axis goes from 5 to 50, and the interval to show is from 5, 5+4x1, 5+4x2, 5+4x3, …, 50 (or the closest to 50).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EB6A20-251E-4A96-B6E9-C32F2D061FF0}"/>
              </a:ext>
            </a:extLst>
          </p:cNvPr>
          <p:cNvGrpSpPr/>
          <p:nvPr/>
        </p:nvGrpSpPr>
        <p:grpSpPr>
          <a:xfrm>
            <a:off x="7257304" y="3336417"/>
            <a:ext cx="3638534" cy="3409950"/>
            <a:chOff x="7257304" y="3336417"/>
            <a:chExt cx="3638534" cy="34099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0D87FA-D17C-4C36-8BA7-D3C0CF879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538" y="3336417"/>
              <a:ext cx="3162300" cy="3409950"/>
            </a:xfrm>
            <a:prstGeom prst="rect">
              <a:avLst/>
            </a:prstGeom>
          </p:spPr>
        </p:pic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56B1F24-3ECC-494A-A6A1-A088DBEC1490}"/>
                </a:ext>
              </a:extLst>
            </p:cNvPr>
            <p:cNvSpPr/>
            <p:nvPr/>
          </p:nvSpPr>
          <p:spPr>
            <a:xfrm rot="17248805">
              <a:off x="7407206" y="3677166"/>
              <a:ext cx="449705" cy="7495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5EB5F9-B5BD-4337-99FD-05CA7971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12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8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Scatter plot, black outlined circles filled with gradient color of another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B5EF-21F6-4F2E-AA45-7922D86410F2}"/>
              </a:ext>
            </a:extLst>
          </p:cNvPr>
          <p:cNvSpPr txBox="1"/>
          <p:nvPr/>
        </p:nvSpPr>
        <p:spPr>
          <a:xfrm>
            <a:off x="453118" y="250899"/>
            <a:ext cx="111012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 # Calculate the mean value of the variable to be used for coloring </a:t>
            </a:r>
          </a:p>
          <a:p>
            <a:r>
              <a:rPr lang="en-US" sz="1600">
                <a:latin typeface="Consolas" panose="020B0609020204030204" pitchFamily="49" charset="0"/>
              </a:rPr>
              <a:t> mid_displ = mean(mpg$displ, na.rm=T)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latin typeface="Consolas" panose="020B0609020204030204" pitchFamily="49" charset="0"/>
              </a:rPr>
              <a:t> mpg %&gt;%</a:t>
            </a:r>
          </a:p>
          <a:p>
            <a:r>
              <a:rPr lang="en-US" sz="1600">
                <a:latin typeface="Consolas" panose="020B0609020204030204" pitchFamily="49" charset="0"/>
              </a:rPr>
              <a:t>   ggplot( aes(x=cty, y=hwy) ) +</a:t>
            </a:r>
          </a:p>
          <a:p>
            <a:r>
              <a:rPr lang="en-US" sz="1600">
                <a:latin typeface="Consolas" panose="020B0609020204030204" pitchFamily="49" charset="0"/>
              </a:rPr>
              <a:t>   geom_point(size=3, na.rm=T, shape=21, 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aes(fill=displ), </a:t>
            </a:r>
            <a:r>
              <a:rPr lang="en-US" sz="1600">
                <a:latin typeface="Consolas" panose="020B0609020204030204" pitchFamily="49" charset="0"/>
              </a:rPr>
              <a:t>color="black") +</a:t>
            </a:r>
          </a:p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   scale_fill_gradient2(midpoint=mid_displ, low="royalblue3", mid="yellow", high="firebrick3" ) +</a:t>
            </a:r>
          </a:p>
          <a:p>
            <a:r>
              <a:rPr lang="en-US" sz="1600">
                <a:latin typeface="Consolas" panose="020B0609020204030204" pitchFamily="49" charset="0"/>
              </a:rPr>
              <a:t>   theme_bw(base_size = 15) +</a:t>
            </a:r>
          </a:p>
          <a:p>
            <a:r>
              <a:rPr lang="en-US" sz="1600">
                <a:latin typeface="Consolas" panose="020B0609020204030204" pitchFamily="49" charset="0"/>
              </a:rPr>
              <a:t>   labs(x="Highway (mpg)", y="City (mpg)")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5909B-6B32-4DCC-9F76-1B56C9D67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58" y="2559222"/>
            <a:ext cx="5496508" cy="3951305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CB012CF-F8E8-48AE-8119-B1110A2F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13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Fix the aspect ratio of a plot regardless of the plot window size of your R 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7415E-80A3-40ED-828A-0C7B5F91EDB1}"/>
              </a:ext>
            </a:extLst>
          </p:cNvPr>
          <p:cNvSpPr txBox="1"/>
          <p:nvPr/>
        </p:nvSpPr>
        <p:spPr>
          <a:xfrm>
            <a:off x="590206" y="436541"/>
            <a:ext cx="58761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mpg %&gt;%</a:t>
            </a:r>
          </a:p>
          <a:p>
            <a:r>
              <a:rPr lang="en-US" sz="1600">
                <a:latin typeface="Consolas" panose="020B0609020204030204" pitchFamily="49" charset="0"/>
              </a:rPr>
              <a:t>   ggplot(aes(x=cty, y=hwy ) ) + </a:t>
            </a:r>
          </a:p>
          <a:p>
            <a:r>
              <a:rPr lang="en-US" sz="1600">
                <a:latin typeface="Consolas" panose="020B0609020204030204" pitchFamily="49" charset="0"/>
              </a:rPr>
              <a:t>   geom_point(size=3, na.rm=T, shape=21, 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aes(fill=displ), color="black") +</a:t>
            </a:r>
          </a:p>
          <a:p>
            <a:r>
              <a:rPr lang="en-US" sz="1600">
                <a:latin typeface="Consolas" panose="020B0609020204030204" pitchFamily="49" charset="0"/>
              </a:rPr>
              <a:t>   scale_fill_gradient2(midpoint=mid_displ, 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    low="royalblue3", 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    mid="yellow", 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    high="firebrick3" ) +</a:t>
            </a:r>
          </a:p>
          <a:p>
            <a:r>
              <a:rPr lang="en-US" sz="1600">
                <a:latin typeface="Consolas" panose="020B0609020204030204" pitchFamily="49" charset="0"/>
              </a:rPr>
              <a:t>   theme_bw(base_size = 15) +</a:t>
            </a:r>
          </a:p>
          <a:p>
            <a:r>
              <a:rPr lang="en-US" sz="1600">
                <a:latin typeface="Consolas" panose="020B0609020204030204" pitchFamily="49" charset="0"/>
              </a:rPr>
              <a:t>   labs(x="Highway (mpg)", y="City (mpg)") +</a:t>
            </a:r>
          </a:p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   theme(aspect.ratio = 0.9)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2077C-9006-41ED-A2C3-B8E7EB88C656}"/>
              </a:ext>
            </a:extLst>
          </p:cNvPr>
          <p:cNvSpPr txBox="1"/>
          <p:nvPr/>
        </p:nvSpPr>
        <p:spPr>
          <a:xfrm>
            <a:off x="922482" y="4236246"/>
            <a:ext cx="3523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theme(aspect.ratio = 0.6)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820E6-E914-4B40-A785-C05351F58FD4}"/>
              </a:ext>
            </a:extLst>
          </p:cNvPr>
          <p:cNvSpPr txBox="1"/>
          <p:nvPr/>
        </p:nvSpPr>
        <p:spPr>
          <a:xfrm>
            <a:off x="6162592" y="6334780"/>
            <a:ext cx="4820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Read the next slide as well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E04D8-6723-4EE6-A375-4A0BB3A1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79" y="436541"/>
            <a:ext cx="3960165" cy="2846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13D47-5481-42BA-8E3F-94481BC9B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779" y="3574595"/>
            <a:ext cx="4303514" cy="309369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D7BE4-19D2-430C-B50A-75A11A32AE6A}"/>
              </a:ext>
            </a:extLst>
          </p:cNvPr>
          <p:cNvCxnSpPr/>
          <p:nvPr/>
        </p:nvCxnSpPr>
        <p:spPr>
          <a:xfrm>
            <a:off x="482345" y="3612695"/>
            <a:ext cx="1120809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FD0FF9A-AC98-4134-B53F-73D2C0A3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14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EFF056-8596-4D8C-85CE-8DD0A45620CC}"/>
              </a:ext>
            </a:extLst>
          </p:cNvPr>
          <p:cNvSpPr txBox="1"/>
          <p:nvPr/>
        </p:nvSpPr>
        <p:spPr>
          <a:xfrm>
            <a:off x="536448" y="516559"/>
            <a:ext cx="109728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Specify </a:t>
            </a:r>
            <a:r>
              <a:rPr lang="en-US">
                <a:solidFill>
                  <a:srgbClr val="0070C0"/>
                </a:solidFill>
              </a:rPr>
              <a:t>aspect ratio </a:t>
            </a:r>
            <a:r>
              <a:rPr lang="en-US"/>
              <a:t>in ggplot code  </a:t>
            </a:r>
            <a:r>
              <a:rPr lang="en-US" b="1"/>
              <a:t>AND</a:t>
            </a:r>
            <a:r>
              <a:rPr lang="en-US"/>
              <a:t>  Specify </a:t>
            </a:r>
            <a:r>
              <a:rPr lang="en-US">
                <a:solidFill>
                  <a:srgbClr val="00B050"/>
                </a:solidFill>
              </a:rPr>
              <a:t>plot size </a:t>
            </a:r>
            <a:r>
              <a:rPr lang="en-US"/>
              <a:t>in ggsave code.</a:t>
            </a:r>
          </a:p>
          <a:p>
            <a:endParaRPr lang="en-US"/>
          </a:p>
          <a:p>
            <a:r>
              <a:rPr lang="en-US" sz="1600">
                <a:latin typeface="Consolas" panose="020B0609020204030204" pitchFamily="49" charset="0"/>
              </a:rPr>
              <a:t>myplot1 = mpg %&gt;%</a:t>
            </a:r>
          </a:p>
          <a:p>
            <a:r>
              <a:rPr lang="en-US" sz="1600">
                <a:latin typeface="Consolas" panose="020B0609020204030204" pitchFamily="49" charset="0"/>
              </a:rPr>
              <a:t>   ggplot(aes(x=cty, y=hwy ) ) + </a:t>
            </a:r>
          </a:p>
          <a:p>
            <a:r>
              <a:rPr lang="en-US" sz="1600">
                <a:latin typeface="Consolas" panose="020B0609020204030204" pitchFamily="49" charset="0"/>
              </a:rPr>
              <a:t>   geom_point(size=3, na.rm=T, shape=21, aes(fill=displ), color="black") +</a:t>
            </a:r>
          </a:p>
          <a:p>
            <a:r>
              <a:rPr lang="en-US" sz="1600">
                <a:latin typeface="Consolas" panose="020B0609020204030204" pitchFamily="49" charset="0"/>
              </a:rPr>
              <a:t>   scale_fill_gradient2(midpoint=middispl, low="royalblue3", mid="yellow", high="firebrick3" ) +</a:t>
            </a:r>
          </a:p>
          <a:p>
            <a:r>
              <a:rPr lang="en-US" sz="1600">
                <a:latin typeface="Consolas" panose="020B0609020204030204" pitchFamily="49" charset="0"/>
              </a:rPr>
              <a:t>   theme_bw(base_size = 15) +</a:t>
            </a:r>
          </a:p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>
                <a:latin typeface="Consolas" panose="020B0609020204030204" pitchFamily="49" charset="0"/>
              </a:rPr>
              <a:t>labs(x="Highway (mpg)", y="City (mpg)") +</a:t>
            </a:r>
          </a:p>
          <a:p>
            <a:r>
              <a:rPr lang="en-US" sz="1600">
                <a:latin typeface="Consolas" panose="020B0609020204030204" pitchFamily="49" charset="0"/>
              </a:rPr>
              <a:t>   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theme(aspect.ratio=0.9)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>
                <a:latin typeface="Consolas" panose="020B0609020204030204" pitchFamily="49" charset="0"/>
              </a:rPr>
              <a:t># Save your chart as a tiff file in your working directory. </a:t>
            </a:r>
          </a:p>
          <a:p>
            <a:r>
              <a:rPr lang="en-US" sz="1600">
                <a:latin typeface="Consolas" panose="020B0609020204030204" pitchFamily="49" charset="0"/>
              </a:rPr>
              <a:t>ggsave(“MYPLOTNAME.tif",  myplot1, device='tiff',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width=7, height=4, dpi=200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# Show the current working directory</a:t>
            </a:r>
          </a:p>
          <a:p>
            <a:r>
              <a:rPr lang="en-US" sz="1600">
                <a:latin typeface="Consolas" panose="020B0609020204030204" pitchFamily="49" charset="0"/>
              </a:rPr>
              <a:t>getwd()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19A6379-E22E-4D4E-8AB8-D8A4E7BF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56" y="4209878"/>
            <a:ext cx="4095480" cy="23402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979BB4-EF05-411E-A413-9811B692829F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Save charts with a consistent size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B992EDC-2DE3-4F50-835A-F0D61762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15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2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Organize multiple plots in one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7415E-80A3-40ED-828A-0C7B5F91EDB1}"/>
              </a:ext>
            </a:extLst>
          </p:cNvPr>
          <p:cNvSpPr txBox="1"/>
          <p:nvPr/>
        </p:nvSpPr>
        <p:spPr>
          <a:xfrm>
            <a:off x="456159" y="399301"/>
            <a:ext cx="1102178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>
                <a:latin typeface="Consolas" panose="020B0609020204030204" pitchFamily="49" charset="0"/>
              </a:rPr>
              <a:t>library(ggpubr)</a:t>
            </a:r>
          </a:p>
          <a:p>
            <a:r>
              <a:rPr lang="en-US" sz="1700">
                <a:latin typeface="Consolas" panose="020B0609020204030204" pitchFamily="49" charset="0"/>
              </a:rPr>
              <a:t>Four_manufacturers = </a:t>
            </a:r>
            <a:r>
              <a:rPr lang="en-US" sz="1700">
                <a:solidFill>
                  <a:srgbClr val="0070C0"/>
                </a:solidFill>
                <a:latin typeface="Consolas" panose="020B0609020204030204" pitchFamily="49" charset="0"/>
              </a:rPr>
              <a:t>ggarrange(myplot_dodge, myplot_ford, myplot_toyota, myplot_volks,</a:t>
            </a:r>
          </a:p>
          <a:p>
            <a:r>
              <a:rPr lang="en-US" sz="1700">
                <a:solidFill>
                  <a:srgbClr val="0070C0"/>
                </a:solidFill>
                <a:latin typeface="Consolas" panose="020B0609020204030204" pitchFamily="49" charset="0"/>
              </a:rPr>
              <a:t>                               ncol=2, nrow=2)</a:t>
            </a:r>
          </a:p>
          <a:p>
            <a:r>
              <a:rPr lang="en-US" sz="1700">
                <a:latin typeface="Consolas" panose="020B0609020204030204" pitchFamily="49" charset="0"/>
              </a:rPr>
              <a:t>Four_manufacturers</a:t>
            </a:r>
          </a:p>
          <a:p>
            <a:endParaRPr lang="en-US" sz="1700">
              <a:latin typeface="Consolas" panose="020B0609020204030204" pitchFamily="49" charset="0"/>
            </a:endParaRPr>
          </a:p>
          <a:p>
            <a:r>
              <a:rPr lang="en-US" sz="1700">
                <a:latin typeface="Consolas" panose="020B0609020204030204" pitchFamily="49" charset="0"/>
              </a:rPr>
              <a:t># It may look crowded on the plot preview window, but you can enlarge it to view it better.</a:t>
            </a:r>
          </a:p>
          <a:p>
            <a:r>
              <a:rPr lang="en-US" sz="1700">
                <a:latin typeface="Consolas" panose="020B0609020204030204" pitchFamily="49" charset="0"/>
              </a:rPr>
              <a:t>  </a:t>
            </a:r>
          </a:p>
          <a:p>
            <a:r>
              <a:rPr lang="en-US" sz="1700">
                <a:latin typeface="Consolas" panose="020B0609020204030204" pitchFamily="49" charset="0"/>
              </a:rPr>
              <a:t># Add a title to the combined figure.</a:t>
            </a:r>
          </a:p>
          <a:p>
            <a:r>
              <a:rPr lang="en-US" sz="1700">
                <a:latin typeface="Consolas" panose="020B0609020204030204" pitchFamily="49" charset="0"/>
              </a:rPr>
              <a:t>annotate_figure(Four_manufacturers, top=text_grob("Four manufacturers compared", </a:t>
            </a:r>
          </a:p>
          <a:p>
            <a:r>
              <a:rPr lang="en-US" sz="1700">
                <a:latin typeface="Consolas" panose="020B0609020204030204" pitchFamily="49" charset="0"/>
              </a:rPr>
              <a:t>                                                  face=“bold”,</a:t>
            </a:r>
            <a:r>
              <a:rPr lang="ja-JP" altLang="en-US" sz="1700">
                <a:latin typeface="Consolas" panose="020B0609020204030204" pitchFamily="49" charset="0"/>
              </a:rPr>
              <a:t>　</a:t>
            </a:r>
            <a:r>
              <a:rPr lang="en-US" sz="1700">
                <a:latin typeface="Consolas" panose="020B0609020204030204" pitchFamily="49" charset="0"/>
              </a:rPr>
              <a:t>size = 15)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52A10-183B-40F6-9908-F95A13C0CDEF}"/>
              </a:ext>
            </a:extLst>
          </p:cNvPr>
          <p:cNvSpPr txBox="1"/>
          <p:nvPr/>
        </p:nvSpPr>
        <p:spPr>
          <a:xfrm>
            <a:off x="585108" y="4098472"/>
            <a:ext cx="319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Need ‘ggpubr’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2DC85-3E19-4481-BACE-1873BCB6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925" y="3452141"/>
            <a:ext cx="4248150" cy="3409950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B6545A7-5161-44C2-A967-51A58F8E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16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Make colors less vivid and easier to the eyes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00BBE-271C-4284-A09C-09B0AD7F3C07}"/>
              </a:ext>
            </a:extLst>
          </p:cNvPr>
          <p:cNvSpPr txBox="1"/>
          <p:nvPr/>
        </p:nvSpPr>
        <p:spPr>
          <a:xfrm>
            <a:off x="1162322" y="719222"/>
            <a:ext cx="9281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library(scales)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And then use muted() function for colors. 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scale_fill_manual( values = c(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muted</a:t>
            </a:r>
            <a:r>
              <a:rPr lang="en-US">
                <a:latin typeface="Consolas" panose="020B0609020204030204" pitchFamily="49" charset="0"/>
              </a:rPr>
              <a:t>("cyan"),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muted</a:t>
            </a:r>
            <a:r>
              <a:rPr lang="en-US">
                <a:latin typeface="Consolas" panose="020B0609020204030204" pitchFamily="49" charset="0"/>
              </a:rPr>
              <a:t>("magenta")) 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423DE-F475-4E05-9929-E3D22BDBC5EA}"/>
              </a:ext>
            </a:extLst>
          </p:cNvPr>
          <p:cNvSpPr txBox="1"/>
          <p:nvPr/>
        </p:nvSpPr>
        <p:spPr>
          <a:xfrm>
            <a:off x="585108" y="4098472"/>
            <a:ext cx="319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Need ‘scales’ package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CBA44D-F3DF-4E59-9D38-0F3239E185E2}"/>
              </a:ext>
            </a:extLst>
          </p:cNvPr>
          <p:cNvGrpSpPr/>
          <p:nvPr/>
        </p:nvGrpSpPr>
        <p:grpSpPr>
          <a:xfrm>
            <a:off x="6315858" y="3022327"/>
            <a:ext cx="5530279" cy="3474728"/>
            <a:chOff x="6315858" y="2891698"/>
            <a:chExt cx="5530279" cy="34747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5EF62A-02EB-4CA3-BBFA-F04109FF4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228"/>
            <a:stretch/>
          </p:blipFill>
          <p:spPr>
            <a:xfrm>
              <a:off x="6315858" y="2956476"/>
              <a:ext cx="2326820" cy="34099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29286A-B62F-4FB0-882C-821488CC8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5228"/>
            <a:stretch/>
          </p:blipFill>
          <p:spPr>
            <a:xfrm>
              <a:off x="9181232" y="2956476"/>
              <a:ext cx="2326820" cy="34099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8C6FDF-5C04-4F04-A849-5DB2F43511DA}"/>
                </a:ext>
              </a:extLst>
            </p:cNvPr>
            <p:cNvSpPr txBox="1"/>
            <p:nvPr/>
          </p:nvSpPr>
          <p:spPr>
            <a:xfrm>
              <a:off x="6759544" y="2900917"/>
              <a:ext cx="172605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cyan &amp; magenta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F30D73-3F78-4F68-80E7-18209FA0F592}"/>
                </a:ext>
              </a:extLst>
            </p:cNvPr>
            <p:cNvSpPr txBox="1"/>
            <p:nvPr/>
          </p:nvSpPr>
          <p:spPr>
            <a:xfrm>
              <a:off x="9181232" y="2891698"/>
              <a:ext cx="266490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Muted cyan &amp; magenta</a:t>
              </a:r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C810909C-6AFE-46CF-96FB-76C5126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17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55B988-1089-463C-A2D2-91A90DA9C751}"/>
              </a:ext>
            </a:extLst>
          </p:cNvPr>
          <p:cNvSpPr/>
          <p:nvPr/>
        </p:nvSpPr>
        <p:spPr>
          <a:xfrm>
            <a:off x="1462007" y="2257097"/>
            <a:ext cx="9267986" cy="23438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r>
              <a:rPr lang="en-AU" sz="3200">
                <a:solidFill>
                  <a:schemeClr val="bg1">
                    <a:lumMod val="85000"/>
                  </a:schemeClr>
                </a:solidFill>
                <a:latin typeface="Bookman Old Style" panose="02050604050505020204" pitchFamily="18" charset="0"/>
              </a:rPr>
              <a:t>Useful codes for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93DB2-EF47-4CCE-B156-86717AE81224}"/>
              </a:ext>
            </a:extLst>
          </p:cNvPr>
          <p:cNvSpPr/>
          <p:nvPr/>
        </p:nvSpPr>
        <p:spPr>
          <a:xfrm>
            <a:off x="0" y="433953"/>
            <a:ext cx="12192000" cy="216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18101-F4F1-4F5F-839A-B54C6A8967E9}"/>
              </a:ext>
            </a:extLst>
          </p:cNvPr>
          <p:cNvSpPr/>
          <p:nvPr/>
        </p:nvSpPr>
        <p:spPr>
          <a:xfrm>
            <a:off x="0" y="6207071"/>
            <a:ext cx="12192000" cy="216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A dataframe in R is like Excel spreadsheet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B5AA785-1EC4-4476-B72D-94B171F6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19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7C5FCA-D42B-4363-BC4E-72951CF24F3C}"/>
              </a:ext>
            </a:extLst>
          </p:cNvPr>
          <p:cNvGrpSpPr/>
          <p:nvPr/>
        </p:nvGrpSpPr>
        <p:grpSpPr>
          <a:xfrm>
            <a:off x="975493" y="864048"/>
            <a:ext cx="10033001" cy="3856039"/>
            <a:chOff x="292099" y="864048"/>
            <a:chExt cx="10033001" cy="38560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3FD0FB-E4D7-4783-9633-81164A1E545B}"/>
                </a:ext>
              </a:extLst>
            </p:cNvPr>
            <p:cNvSpPr txBox="1"/>
            <p:nvPr/>
          </p:nvSpPr>
          <p:spPr>
            <a:xfrm>
              <a:off x="5876144" y="864048"/>
              <a:ext cx="378214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2000">
                  <a:latin typeface="Consolas" panose="020B0609020204030204" pitchFamily="49" charset="0"/>
                </a:rPr>
                <a:t>C</a:t>
              </a:r>
              <a:r>
                <a:rPr lang="en-US" sz="2000">
                  <a:latin typeface="Consolas" panose="020B0609020204030204" pitchFamily="49" charset="0"/>
                </a:rPr>
                <a:t>olumns = variables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F33A0C-B233-4965-AD46-24393E40C009}"/>
                </a:ext>
              </a:extLst>
            </p:cNvPr>
            <p:cNvSpPr txBox="1"/>
            <p:nvPr/>
          </p:nvSpPr>
          <p:spPr>
            <a:xfrm>
              <a:off x="292099" y="2810452"/>
              <a:ext cx="224161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2000">
                  <a:latin typeface="Consolas" panose="020B0609020204030204" pitchFamily="49" charset="0"/>
                </a:rPr>
                <a:t>Rows </a:t>
              </a:r>
            </a:p>
            <a:p>
              <a:r>
                <a:rPr lang="en-AU" sz="2000">
                  <a:latin typeface="Consolas" panose="020B0609020204030204" pitchFamily="49" charset="0"/>
                </a:rPr>
                <a:t>= observations = samples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9EB20-83AF-4DB4-BE29-635FCB0D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6062" y="1590675"/>
              <a:ext cx="7539038" cy="3129412"/>
            </a:xfrm>
            <a:prstGeom prst="rect">
              <a:avLst/>
            </a:prstGeom>
          </p:spPr>
        </p:pic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A075713-BA27-41AE-871C-D2ED6E71E73D}"/>
                </a:ext>
              </a:extLst>
            </p:cNvPr>
            <p:cNvSpPr/>
            <p:nvPr/>
          </p:nvSpPr>
          <p:spPr>
            <a:xfrm>
              <a:off x="2533712" y="1916481"/>
              <a:ext cx="159384" cy="2803606"/>
            </a:xfrm>
            <a:prstGeom prst="leftBrac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4492C462-DED7-4474-8D6C-97C9EB6F4567}"/>
                </a:ext>
              </a:extLst>
            </p:cNvPr>
            <p:cNvSpPr/>
            <p:nvPr/>
          </p:nvSpPr>
          <p:spPr>
            <a:xfrm rot="5400000">
              <a:off x="7101072" y="-1692199"/>
              <a:ext cx="176334" cy="6089049"/>
            </a:xfrm>
            <a:prstGeom prst="leftBrac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80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ED853A0-4213-42A0-A20B-43AFE2AC6757}"/>
              </a:ext>
            </a:extLst>
          </p:cNvPr>
          <p:cNvSpPr/>
          <p:nvPr/>
        </p:nvSpPr>
        <p:spPr>
          <a:xfrm>
            <a:off x="8890069" y="3441943"/>
            <a:ext cx="2618759" cy="19482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5B91CC-CB74-44DE-A523-6D89462FA54E}"/>
              </a:ext>
            </a:extLst>
          </p:cNvPr>
          <p:cNvSpPr/>
          <p:nvPr/>
        </p:nvSpPr>
        <p:spPr>
          <a:xfrm>
            <a:off x="4372679" y="737354"/>
            <a:ext cx="3659682" cy="2055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946504-F166-41D0-BA05-716DA0A0AE40}"/>
              </a:ext>
            </a:extLst>
          </p:cNvPr>
          <p:cNvSpPr/>
          <p:nvPr/>
        </p:nvSpPr>
        <p:spPr>
          <a:xfrm>
            <a:off x="5731552" y="4600637"/>
            <a:ext cx="2990553" cy="20559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5152710" y="3087195"/>
            <a:ext cx="2392418" cy="763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r>
              <a:rPr lang="en-A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Eras Demi ITC" panose="020B0805030504020804" pitchFamily="34" charset="0"/>
              </a:rPr>
              <a:t>Preface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B09BD-6195-4A44-9EEB-792DD03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</a:t>
            </a:fld>
            <a:endParaRPr lang="en-US" sz="1600" dirty="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857B4-D6E2-45C5-8D78-B5E9674989EE}"/>
              </a:ext>
            </a:extLst>
          </p:cNvPr>
          <p:cNvSpPr/>
          <p:nvPr/>
        </p:nvSpPr>
        <p:spPr>
          <a:xfrm>
            <a:off x="3952668" y="321903"/>
            <a:ext cx="3592460" cy="2256561"/>
          </a:xfrm>
          <a:prstGeom prst="rect">
            <a:avLst/>
          </a:prstGeom>
          <a:solidFill>
            <a:srgbClr val="20019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document aims to remind you of how to do specific operations, not necessarily to explain every single line of code.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EA424-7683-48B2-936E-19B079C34AAA}"/>
              </a:ext>
            </a:extLst>
          </p:cNvPr>
          <p:cNvSpPr/>
          <p:nvPr/>
        </p:nvSpPr>
        <p:spPr>
          <a:xfrm>
            <a:off x="7689896" y="849414"/>
            <a:ext cx="4080572" cy="2461895"/>
          </a:xfrm>
          <a:prstGeom prst="rect">
            <a:avLst/>
          </a:prstGeom>
          <a:solidFill>
            <a:srgbClr val="6453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codes in this document assume that you have loaded the ggplot2 and dplyr packages and the example dataset ‘mpg’ in ggplot2, and converted some variables in mpg into factors.</a:t>
            </a:r>
            <a:r>
              <a:rPr lang="en-AU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66291-83F7-4DEB-9013-BF3A17C69C7E}"/>
              </a:ext>
            </a:extLst>
          </p:cNvPr>
          <p:cNvSpPr/>
          <p:nvPr/>
        </p:nvSpPr>
        <p:spPr>
          <a:xfrm>
            <a:off x="9245505" y="5711072"/>
            <a:ext cx="2828225" cy="904688"/>
          </a:xfrm>
          <a:prstGeom prst="rect">
            <a:avLst/>
          </a:prstGeom>
          <a:solidFill>
            <a:srgbClr val="6363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‘=’ and ‘&lt;-’ means the same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B3310-5553-47C0-932E-C0C2224A482A}"/>
              </a:ext>
            </a:extLst>
          </p:cNvPr>
          <p:cNvSpPr/>
          <p:nvPr/>
        </p:nvSpPr>
        <p:spPr>
          <a:xfrm>
            <a:off x="622473" y="687028"/>
            <a:ext cx="2761234" cy="17514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8FBAB-C75A-4F9C-8D33-945C88A81D69}"/>
              </a:ext>
            </a:extLst>
          </p:cNvPr>
          <p:cNvSpPr/>
          <p:nvPr/>
        </p:nvSpPr>
        <p:spPr>
          <a:xfrm>
            <a:off x="8562696" y="3560648"/>
            <a:ext cx="2618759" cy="1948267"/>
          </a:xfrm>
          <a:prstGeom prst="rect">
            <a:avLst/>
          </a:prstGeom>
          <a:solidFill>
            <a:srgbClr val="2FAF8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codes in this presentation are in ‘Useful_R_</a:t>
            </a:r>
          </a:p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gg_da_v1.R’.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63D5A-191A-458B-B81D-8914B47E08D8}"/>
              </a:ext>
            </a:extLst>
          </p:cNvPr>
          <p:cNvSpPr/>
          <p:nvPr/>
        </p:nvSpPr>
        <p:spPr>
          <a:xfrm>
            <a:off x="5155888" y="4201633"/>
            <a:ext cx="3202643" cy="2248356"/>
          </a:xfrm>
          <a:prstGeom prst="rect">
            <a:avLst/>
          </a:prstGeom>
          <a:solidFill>
            <a:srgbClr val="C8CE1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 codes need additional packages, which are specified in each slide as necessary.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02F1B-010C-40E8-8DE5-9670EB2BFADE}"/>
              </a:ext>
            </a:extLst>
          </p:cNvPr>
          <p:cNvSpPr/>
          <p:nvPr/>
        </p:nvSpPr>
        <p:spPr>
          <a:xfrm>
            <a:off x="895153" y="983522"/>
            <a:ext cx="2761234" cy="17514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document assumes you are an intermediate user of RStudio.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A47D5F-6B62-40FE-BBF9-18DD5BDD7302}"/>
              </a:ext>
            </a:extLst>
          </p:cNvPr>
          <p:cNvSpPr/>
          <p:nvPr/>
        </p:nvSpPr>
        <p:spPr>
          <a:xfrm>
            <a:off x="0" y="3272070"/>
            <a:ext cx="4577944" cy="2734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65A87-D8F9-4FAA-B993-DC926F110A72}"/>
              </a:ext>
            </a:extLst>
          </p:cNvPr>
          <p:cNvSpPr/>
          <p:nvPr/>
        </p:nvSpPr>
        <p:spPr>
          <a:xfrm>
            <a:off x="275290" y="3673031"/>
            <a:ext cx="4783222" cy="2571964"/>
          </a:xfrm>
          <a:prstGeom prst="rect">
            <a:avLst/>
          </a:prstGeom>
          <a:solidFill>
            <a:srgbClr val="6CE86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best of my knowledge the codes are functional, but please know that R and/or package updates and other configuration issues may present problems.  Googling your error messages will usually help with troubleshooting.  I would be happy to answer your questions, too.</a:t>
            </a:r>
          </a:p>
        </p:txBody>
      </p:sp>
    </p:spTree>
    <p:extLst>
      <p:ext uri="{BB962C8B-B14F-4D97-AF65-F5344CB8AC3E}">
        <p14:creationId xmlns:p14="http://schemas.microsoft.com/office/powerpoint/2010/main" val="45490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6215270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US" sz="2800">
                <a:solidFill>
                  <a:schemeClr val="bg1"/>
                </a:solidFill>
                <a:latin typeface="Eras Demi ITC" panose="020B0805030504020804" pitchFamily="34" charset="0"/>
              </a:rPr>
              <a:t>Copy excel data and make it into a dataframe in R</a:t>
            </a:r>
            <a:endParaRPr lang="en-AU" sz="280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974E2-1297-47D5-818A-F5CECBED8AE0}"/>
              </a:ext>
            </a:extLst>
          </p:cNvPr>
          <p:cNvSpPr txBox="1"/>
          <p:nvPr/>
        </p:nvSpPr>
        <p:spPr>
          <a:xfrm>
            <a:off x="1451113" y="1461211"/>
            <a:ext cx="928977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/>
              <a:t># Copy (Ctrl + V) </a:t>
            </a:r>
            <a:r>
              <a:rPr lang="en-US" sz="1900" b="1">
                <a:solidFill>
                  <a:srgbClr val="0070C0"/>
                </a:solidFill>
              </a:rPr>
              <a:t>one column </a:t>
            </a:r>
            <a:r>
              <a:rPr lang="en-US" sz="1900"/>
              <a:t>of cells in Excel, then,</a:t>
            </a:r>
          </a:p>
          <a:p>
            <a:r>
              <a:rPr lang="en-US">
                <a:latin typeface="Consolas" panose="020B0609020204030204" pitchFamily="49" charset="0"/>
              </a:rPr>
              <a:t>MYDATAFRAME = read.table(file="clipboard", sep=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","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 sz="1900"/>
              <a:t># Copy (Ctrl + V) </a:t>
            </a:r>
            <a:r>
              <a:rPr lang="en-US" sz="1900" b="1">
                <a:solidFill>
                  <a:srgbClr val="00B050"/>
                </a:solidFill>
              </a:rPr>
              <a:t>more than one columns </a:t>
            </a:r>
            <a:r>
              <a:rPr lang="en-US" sz="1900"/>
              <a:t>of cells in Excel, then,</a:t>
            </a:r>
          </a:p>
          <a:p>
            <a:r>
              <a:rPr lang="en-US">
                <a:latin typeface="Consolas" panose="020B0609020204030204" pitchFamily="49" charset="0"/>
              </a:rPr>
              <a:t>MYDATAFRAME = read.table(file="clipboard", sep=</a:t>
            </a:r>
            <a:r>
              <a:rPr lang="en-US" b="1">
                <a:solidFill>
                  <a:srgbClr val="00B050"/>
                </a:solidFill>
                <a:latin typeface="Consolas" panose="020B0609020204030204" pitchFamily="49" charset="0"/>
              </a:rPr>
              <a:t>"\t"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5B7B029-99CF-4FB6-B3C0-4453F4E6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20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19C00-75D7-4507-8C77-C9A704DA8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229" y="1309035"/>
            <a:ext cx="1912438" cy="1243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8FC8F-FFFA-4207-AF54-D4B5AB73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229" y="3159819"/>
            <a:ext cx="1912438" cy="10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Rename a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32E14-FCA5-43ED-8478-C7ADC1C28BBF}"/>
              </a:ext>
            </a:extLst>
          </p:cNvPr>
          <p:cNvSpPr txBox="1"/>
          <p:nvPr/>
        </p:nvSpPr>
        <p:spPr>
          <a:xfrm>
            <a:off x="1113181" y="1730922"/>
            <a:ext cx="99921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# Change the name of column 4.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 err="1">
                <a:latin typeface="Consolas" panose="020B0609020204030204" pitchFamily="49" charset="0"/>
              </a:rPr>
              <a:t>colnames</a:t>
            </a:r>
            <a:r>
              <a:rPr lang="en-US" sz="2000">
                <a:latin typeface="Consolas" panose="020B0609020204030204" pitchFamily="49" charset="0"/>
              </a:rPr>
              <a:t>(MYDATAFRAME)[4] &lt;- “MYNEWCOLUMNNAME"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9541B97-45D6-4A13-80DC-F781EDC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21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1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Visualize missing data in each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FB723-290B-423D-930D-1C3A1E11FC45}"/>
              </a:ext>
            </a:extLst>
          </p:cNvPr>
          <p:cNvSpPr txBox="1"/>
          <p:nvPr/>
        </p:nvSpPr>
        <p:spPr>
          <a:xfrm>
            <a:off x="579120" y="256222"/>
            <a:ext cx="92760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data(airquality)  # Load ‘airquality’ dataset which has some missing data</a:t>
            </a:r>
          </a:p>
          <a:p>
            <a:r>
              <a:rPr lang="en-US" sz="1600">
                <a:latin typeface="Consolas" panose="020B0609020204030204" pitchFamily="49" charset="0"/>
              </a:rPr>
              <a:t>head(airquality, 10)  # View the first 10 rows in airquality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library(naniar)  # Load naniar package to use vis_miss function</a:t>
            </a:r>
          </a:p>
          <a:p>
            <a:r>
              <a:rPr lang="en-US" sz="1600">
                <a:latin typeface="Consolas" panose="020B0609020204030204" pitchFamily="49" charset="0"/>
              </a:rPr>
              <a:t>vis</a:t>
            </a:r>
            <a:r>
              <a:rPr lang="en-US" sz="1600" err="1">
                <a:latin typeface="Consolas" panose="020B0609020204030204" pitchFamily="49" charset="0"/>
              </a:rPr>
              <a:t>_miss</a:t>
            </a:r>
            <a:r>
              <a:rPr lang="en-US" sz="1600">
                <a:latin typeface="Consolas" panose="020B0609020204030204" pitchFamily="49" charset="0"/>
              </a:rPr>
              <a:t>(</a:t>
            </a:r>
            <a:r>
              <a:rPr lang="en-US" sz="1600" err="1">
                <a:latin typeface="Consolas" panose="020B0609020204030204" pitchFamily="49" charset="0"/>
              </a:rPr>
              <a:t>airquality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446DC-1CB6-4732-ACD1-7690FC190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2057951"/>
            <a:ext cx="4526894" cy="2742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A6F93-9008-46A0-966D-CCCFE8B7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16" y="1098476"/>
            <a:ext cx="5717244" cy="466104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B328410-A2CA-43F9-8B1B-239F13A4315F}"/>
              </a:ext>
            </a:extLst>
          </p:cNvPr>
          <p:cNvSpPr/>
          <p:nvPr/>
        </p:nvSpPr>
        <p:spPr>
          <a:xfrm>
            <a:off x="1219200" y="3302000"/>
            <a:ext cx="1549400" cy="6096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B45F62-D0FC-4A07-94AA-C3A19BD7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22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AC967-3DCA-478C-B37C-26A54183D364}"/>
              </a:ext>
            </a:extLst>
          </p:cNvPr>
          <p:cNvSpPr txBox="1"/>
          <p:nvPr/>
        </p:nvSpPr>
        <p:spPr>
          <a:xfrm>
            <a:off x="6315858" y="6046155"/>
            <a:ext cx="319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Need ‘naniar’ package</a:t>
            </a:r>
          </a:p>
        </p:txBody>
      </p:sp>
    </p:spTree>
    <p:extLst>
      <p:ext uri="{BB962C8B-B14F-4D97-AF65-F5344CB8AC3E}">
        <p14:creationId xmlns:p14="http://schemas.microsoft.com/office/powerpoint/2010/main" val="4548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Filter IN </a:t>
            </a:r>
            <a:r>
              <a:rPr lang="en-US" sz="2800">
                <a:solidFill>
                  <a:schemeClr val="bg1"/>
                </a:solidFill>
                <a:latin typeface="Eras Demi ITC" panose="020B0805030504020804" pitchFamily="34" charset="0"/>
              </a:rPr>
              <a:t>or</a:t>
            </a:r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 OUT NA values.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FD0FB-E4D7-4783-9633-81164A1E545B}"/>
              </a:ext>
            </a:extLst>
          </p:cNvPr>
          <p:cNvSpPr txBox="1"/>
          <p:nvPr/>
        </p:nvSpPr>
        <p:spPr>
          <a:xfrm>
            <a:off x="1503387" y="1650233"/>
            <a:ext cx="9335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 MYDATAFRAME %&gt;% filter( is.na(COLUMN_NAME)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E25F6-791E-449E-977B-B4465288A8C9}"/>
              </a:ext>
            </a:extLst>
          </p:cNvPr>
          <p:cNvSpPr txBox="1"/>
          <p:nvPr/>
        </p:nvSpPr>
        <p:spPr>
          <a:xfrm>
            <a:off x="1353486" y="2819027"/>
            <a:ext cx="9485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  MYDATAFRAME %&gt;% filter( 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r>
              <a:rPr lang="en-US" sz="2000">
                <a:latin typeface="Consolas" panose="020B0609020204030204" pitchFamily="49" charset="0"/>
              </a:rPr>
              <a:t>is.na(COLUMN_NAME) 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840DC28-C25B-44C8-BE5B-826B06F5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23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Replace NAs with zero in a dataframe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10E4A-86A9-47FD-8CF6-3C81B8EC37C7}"/>
              </a:ext>
            </a:extLst>
          </p:cNvPr>
          <p:cNvSpPr txBox="1"/>
          <p:nvPr/>
        </p:nvSpPr>
        <p:spPr>
          <a:xfrm>
            <a:off x="1376624" y="1928547"/>
            <a:ext cx="8601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MYDATAFRAME[ is.na(MYDATAFRAME) ] &lt;- 0</a:t>
            </a:r>
          </a:p>
          <a:p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63EA4B1-F863-4441-9D20-73EAE1A270E4}"/>
              </a:ext>
            </a:extLst>
          </p:cNvPr>
          <p:cNvSpPr/>
          <p:nvPr/>
        </p:nvSpPr>
        <p:spPr>
          <a:xfrm>
            <a:off x="6575612" y="2834812"/>
            <a:ext cx="4749819" cy="707886"/>
          </a:xfrm>
          <a:prstGeom prst="wedgeRoundRectCallout">
            <a:avLst>
              <a:gd name="adj1" fmla="val -44724"/>
              <a:gd name="adj2" fmla="val -9884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/>
              <a:t>Note that MYDATAFRAME will be overwritten!</a:t>
            </a:r>
            <a:endParaRPr lang="en-US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B0AE7D6-EBA3-481B-AC20-C209DF48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24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Sort rows by a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BA801-51F3-4CAF-AD36-A792D6679739}"/>
              </a:ext>
            </a:extLst>
          </p:cNvPr>
          <p:cNvSpPr txBox="1"/>
          <p:nvPr/>
        </p:nvSpPr>
        <p:spPr>
          <a:xfrm>
            <a:off x="1307890" y="1531707"/>
            <a:ext cx="8345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MYDATAFRAME[ order(MYDATAFRAME$MYCOLUMN),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9B9D0-CB44-4BC3-9BE7-234DBD2F55E5}"/>
              </a:ext>
            </a:extLst>
          </p:cNvPr>
          <p:cNvSpPr txBox="1"/>
          <p:nvPr/>
        </p:nvSpPr>
        <p:spPr>
          <a:xfrm>
            <a:off x="1307890" y="3113328"/>
            <a:ext cx="8991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# with the dplyr package</a:t>
            </a:r>
          </a:p>
          <a:p>
            <a:r>
              <a:rPr lang="en-US" sz="2400">
                <a:latin typeface="Consolas" panose="020B0609020204030204" pitchFamily="49" charset="0"/>
              </a:rPr>
              <a:t>MYDATAFRAME</a:t>
            </a:r>
            <a:r>
              <a:rPr lang="en-US" sz="2400"/>
              <a:t> %&gt;%  arrange(</a:t>
            </a:r>
            <a:r>
              <a:rPr lang="en-US" sz="2400">
                <a:latin typeface="Consolas" panose="020B0609020204030204" pitchFamily="49" charset="0"/>
              </a:rPr>
              <a:t>MYCOLUMN</a:t>
            </a:r>
            <a:r>
              <a:rPr lang="en-US" sz="240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7962-952C-4FC5-AAB2-4B4CC9E4F2D6}"/>
              </a:ext>
            </a:extLst>
          </p:cNvPr>
          <p:cNvSpPr txBox="1"/>
          <p:nvPr/>
        </p:nvSpPr>
        <p:spPr>
          <a:xfrm>
            <a:off x="1045838" y="2384073"/>
            <a:ext cx="9485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  OR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96F4169-514A-4BDC-AF8E-37B0F0C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25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7707086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Specify the order of factors to be displayed/plotted, instead of the default alphabetical/numerical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AC059-1589-48A8-9DE6-AC7CAF31EAD1}"/>
              </a:ext>
            </a:extLst>
          </p:cNvPr>
          <p:cNvSpPr txBox="1"/>
          <p:nvPr/>
        </p:nvSpPr>
        <p:spPr>
          <a:xfrm>
            <a:off x="617764" y="843677"/>
            <a:ext cx="105907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MYDATAFRAME$MYVARIABLE &lt;- factor(MYDATAFRAME$MYVARIABLE, </a:t>
            </a:r>
          </a:p>
          <a:p>
            <a:r>
              <a:rPr lang="en-US">
                <a:latin typeface="Consolas" panose="020B0609020204030204" pitchFamily="49" charset="0"/>
              </a:rPr>
              <a:t>                           levels=c("Level 4", "Level 2", "Level 1", "Level 3" ))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# Check the order of the factors (as well as frequency)</a:t>
            </a:r>
          </a:p>
          <a:p>
            <a:r>
              <a:rPr lang="en-US">
                <a:latin typeface="Consolas" panose="020B0609020204030204" pitchFamily="49" charset="0"/>
              </a:rPr>
              <a:t>table(MYDATAFRAME$MYVARIABLE)</a:t>
            </a:r>
          </a:p>
          <a:p>
            <a:r>
              <a:rPr lang="en-US">
                <a:latin typeface="Consolas" panose="020B0609020204030204" pitchFamily="49" charset="0"/>
              </a:rPr>
              <a:t> </a:t>
            </a:r>
          </a:p>
          <a:p>
            <a:r>
              <a:rPr lang="en-US">
                <a:latin typeface="Consolas" panose="020B0609020204030204" pitchFamily="49" charset="0"/>
              </a:rPr>
              <a:t># Sort according to the new order: the last item will be on </a:t>
            </a:r>
            <a:r>
              <a:rPr lang="en-US" u="sng">
                <a:latin typeface="Consolas" panose="020B0609020204030204" pitchFamily="49" charset="0"/>
              </a:rPr>
              <a:t>top</a:t>
            </a:r>
            <a:r>
              <a:rPr lang="en-US">
                <a:latin typeface="Consolas" panose="020B0609020204030204" pitchFamily="49" charset="0"/>
              </a:rPr>
              <a:t> on a scatter plot.</a:t>
            </a:r>
          </a:p>
          <a:p>
            <a:r>
              <a:rPr lang="en-US">
                <a:latin typeface="Consolas" panose="020B0609020204030204" pitchFamily="49" charset="0"/>
              </a:rPr>
              <a:t>MYDATAFRAME_s &lt;- MYDATAFRAME[order(MYDATAFRAME$MYVARIABLE, decreasing = F), ]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1E42D0-ECFD-45E9-9260-1AE38C2B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26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Take random sample rows from a dataframe.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00BBE-271C-4284-A09C-09B0AD7F3C07}"/>
              </a:ext>
            </a:extLst>
          </p:cNvPr>
          <p:cNvSpPr txBox="1"/>
          <p:nvPr/>
        </p:nvSpPr>
        <p:spPr>
          <a:xfrm>
            <a:off x="1210849" y="1989275"/>
            <a:ext cx="9770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# Take two random rows from MYDATAFRAME.</a:t>
            </a:r>
          </a:p>
          <a:p>
            <a:r>
              <a:rPr lang="en-US">
                <a:latin typeface="Consolas" panose="020B0609020204030204" pitchFamily="49" charset="0"/>
              </a:rPr>
              <a:t>MYDATAFRAME[ sample(nrow(MYDATAFRAME), 2), ]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90D65CF-ED84-4DC6-B9E4-761A4567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27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Sum each column or row of a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10E4A-86A9-47FD-8CF6-3C81B8EC37C7}"/>
              </a:ext>
            </a:extLst>
          </p:cNvPr>
          <p:cNvSpPr txBox="1"/>
          <p:nvPr/>
        </p:nvSpPr>
        <p:spPr>
          <a:xfrm>
            <a:off x="1684421" y="1365839"/>
            <a:ext cx="71337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# Make a 4x</a:t>
            </a:r>
            <a:r>
              <a:rPr lang="en-US" altLang="ja-JP" sz="2000">
                <a:latin typeface="Consolas" panose="020B0609020204030204" pitchFamily="49" charset="0"/>
              </a:rPr>
              <a:t>3</a:t>
            </a:r>
            <a:r>
              <a:rPr lang="en-US" sz="2000">
                <a:latin typeface="Consolas" panose="020B0609020204030204" pitchFamily="49" charset="0"/>
              </a:rPr>
              <a:t> dataframe with random numbers.</a:t>
            </a:r>
          </a:p>
          <a:p>
            <a:r>
              <a:rPr lang="en-US" sz="2000">
                <a:latin typeface="Consolas" panose="020B0609020204030204" pitchFamily="49" charset="0"/>
              </a:rPr>
              <a:t>  m1 &lt;- matrix( C&lt;-(1:12), nrow=4, ncol=</a:t>
            </a:r>
            <a:r>
              <a:rPr lang="en-US" altLang="ja-JP" sz="2000">
                <a:latin typeface="Consolas" panose="020B0609020204030204" pitchFamily="49" charset="0"/>
              </a:rPr>
              <a:t>3</a:t>
            </a:r>
            <a:r>
              <a:rPr lang="en-US" sz="2000">
                <a:latin typeface="Consolas" panose="020B0609020204030204" pitchFamily="49" charset="0"/>
              </a:rPr>
              <a:t> )</a:t>
            </a:r>
          </a:p>
          <a:p>
            <a:r>
              <a:rPr lang="en-US" sz="2000">
                <a:latin typeface="Consolas" panose="020B0609020204030204" pitchFamily="49" charset="0"/>
              </a:rPr>
              <a:t>  m1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# Add each row</a:t>
            </a:r>
          </a:p>
          <a:p>
            <a:r>
              <a:rPr lang="en-US" sz="2000">
                <a:latin typeface="Consolas" panose="020B0609020204030204" pitchFamily="49" charset="0"/>
              </a:rPr>
              <a:t>  apply(m1, 1, sum)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# Add each column</a:t>
            </a:r>
          </a:p>
          <a:p>
            <a:r>
              <a:rPr lang="en-US" sz="2000">
                <a:latin typeface="Consolas" panose="020B0609020204030204" pitchFamily="49" charset="0"/>
              </a:rPr>
              <a:t>  apply(m1, 2, sum)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FEEA26C-A8E9-4729-8378-0EBDEF84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28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Sum each column or row of a dataframe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10E4A-86A9-47FD-8CF6-3C81B8EC37C7}"/>
              </a:ext>
            </a:extLst>
          </p:cNvPr>
          <p:cNvSpPr txBox="1"/>
          <p:nvPr/>
        </p:nvSpPr>
        <p:spPr>
          <a:xfrm>
            <a:off x="820093" y="499887"/>
            <a:ext cx="110932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# Get column totals</a:t>
            </a:r>
          </a:p>
          <a:p>
            <a:r>
              <a:rPr lang="en-US" sz="2000">
                <a:latin typeface="Consolas" panose="020B0609020204030204" pitchFamily="49" charset="0"/>
              </a:rPr>
              <a:t>CTotal = colSums( t(MYDATAFRAME) )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# Add column totals</a:t>
            </a:r>
          </a:p>
          <a:p>
            <a:r>
              <a:rPr lang="en-US" sz="2000">
                <a:latin typeface="Consolas" panose="020B0609020204030204" pitchFamily="49" charset="0"/>
              </a:rPr>
              <a:t>MYDATAFRAMEcc = cbind(MYDATAFRAME, CTotal)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# Add row totals</a:t>
            </a:r>
          </a:p>
          <a:p>
            <a:r>
              <a:rPr lang="en-US" sz="2000">
                <a:latin typeface="Consolas" panose="020B0609020204030204" pitchFamily="49" charset="0"/>
              </a:rPr>
              <a:t>MYDATAFRAMEccrr = rbind(MYDATAFRAMEcc, colSums(MYDATAFRAMEcc))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# Change the last rowname</a:t>
            </a:r>
          </a:p>
          <a:p>
            <a:r>
              <a:rPr lang="en-US" sz="2000">
                <a:latin typeface="Consolas" panose="020B0609020204030204" pitchFamily="49" charset="0"/>
              </a:rPr>
              <a:t>rownames(MYDATAFRAMEccrr)[length(rownames(MYDATAFRAMEccrr))] &lt;- “RTotal"</a:t>
            </a:r>
          </a:p>
          <a:p>
            <a:r>
              <a:rPr lang="en-US" sz="2000">
                <a:latin typeface="Consolas" panose="020B0609020204030204" pitchFamily="49" charset="0"/>
              </a:rPr>
              <a:t>MYDATAFRAMEccrr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4FA8776-587C-4846-A163-14CD2975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29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55B988-1089-463C-A2D2-91A90DA9C751}"/>
              </a:ext>
            </a:extLst>
          </p:cNvPr>
          <p:cNvSpPr/>
          <p:nvPr/>
        </p:nvSpPr>
        <p:spPr>
          <a:xfrm>
            <a:off x="3351147" y="2257097"/>
            <a:ext cx="5489706" cy="23438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r>
              <a:rPr lang="en-AU" sz="3200" dirty="0">
                <a:solidFill>
                  <a:schemeClr val="bg1">
                    <a:lumMod val="85000"/>
                  </a:schemeClr>
                </a:solidFill>
                <a:latin typeface="Bookman Old Style" panose="02050604050505020204" pitchFamily="18" charset="0"/>
              </a:rPr>
              <a:t>Useful codes for ggplot2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93DB2-EF47-4CCE-B156-86717AE81224}"/>
              </a:ext>
            </a:extLst>
          </p:cNvPr>
          <p:cNvSpPr/>
          <p:nvPr/>
        </p:nvSpPr>
        <p:spPr>
          <a:xfrm>
            <a:off x="0" y="433953"/>
            <a:ext cx="12192000" cy="216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18101-F4F1-4F5F-839A-B54C6A8967E9}"/>
              </a:ext>
            </a:extLst>
          </p:cNvPr>
          <p:cNvSpPr/>
          <p:nvPr/>
        </p:nvSpPr>
        <p:spPr>
          <a:xfrm>
            <a:off x="0" y="6207071"/>
            <a:ext cx="12192000" cy="216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Take average of multiple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33BE4-32B2-4A58-9049-C3F5DC58195B}"/>
              </a:ext>
            </a:extLst>
          </p:cNvPr>
          <p:cNvSpPr txBox="1"/>
          <p:nvPr/>
        </p:nvSpPr>
        <p:spPr>
          <a:xfrm>
            <a:off x="456689" y="1168215"/>
            <a:ext cx="10738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MYDATAFRAME$mean &lt;- rowMeans(MYDATAFRAME[, c('MYCOLUMN1', ' MYCOLUMN2')], na.rm=TRUE)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2C494-CC90-4C05-BEDB-777CA1A66D9A}"/>
              </a:ext>
            </a:extLst>
          </p:cNvPr>
          <p:cNvSpPr txBox="1"/>
          <p:nvPr/>
        </p:nvSpPr>
        <p:spPr>
          <a:xfrm>
            <a:off x="506719" y="2328800"/>
            <a:ext cx="10738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# na.rm=TRUE option ignores NA and gives average with existing data.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343D432-CE7F-411B-9CF5-5505DDC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30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Convert column(s) of a dataframe to numeric.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32E14-FCA5-43ED-8478-C7ADC1C28BBF}"/>
              </a:ext>
            </a:extLst>
          </p:cNvPr>
          <p:cNvSpPr txBox="1"/>
          <p:nvPr/>
        </p:nvSpPr>
        <p:spPr>
          <a:xfrm>
            <a:off x="1113181" y="1730922"/>
            <a:ext cx="9992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# Convert 2nd-4th columns to numeric</a:t>
            </a:r>
          </a:p>
          <a:p>
            <a:r>
              <a:rPr lang="en-US" sz="2000">
                <a:latin typeface="Consolas" panose="020B0609020204030204" pitchFamily="49" charset="0"/>
              </a:rPr>
              <a:t>MYDATAFRAME[, c(2:4)] = </a:t>
            </a:r>
            <a:r>
              <a:rPr lang="en-US" sz="2000" err="1">
                <a:latin typeface="Consolas" panose="020B0609020204030204" pitchFamily="49" charset="0"/>
              </a:rPr>
              <a:t>sapply</a:t>
            </a:r>
            <a:r>
              <a:rPr lang="en-US" sz="2000">
                <a:latin typeface="Consolas" panose="020B0609020204030204" pitchFamily="49" charset="0"/>
              </a:rPr>
              <a:t>( MYDATAFRAME[, c(2:4)], </a:t>
            </a:r>
            <a:r>
              <a:rPr lang="en-US" sz="2000" err="1">
                <a:latin typeface="Consolas" panose="020B0609020204030204" pitchFamily="49" charset="0"/>
              </a:rPr>
              <a:t>as.numeric</a:t>
            </a:r>
            <a:r>
              <a:rPr lang="en-US" sz="2000">
                <a:latin typeface="Consolas" panose="020B0609020204030204" pitchFamily="49" charset="0"/>
              </a:rPr>
              <a:t> )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08C80AB-BC44-4DC0-A5C9-7ACD120F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31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>
                <a:solidFill>
                  <a:schemeClr val="bg1"/>
                </a:solidFill>
                <a:latin typeface="Eras Demi ITC" panose="020B0805030504020804" pitchFamily="34" charset="0"/>
              </a:rPr>
              <a:t>Apply a function to all columns or rows.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33BE4-32B2-4A58-9049-C3F5DC58195B}"/>
              </a:ext>
            </a:extLst>
          </p:cNvPr>
          <p:cNvSpPr txBox="1"/>
          <p:nvPr/>
        </p:nvSpPr>
        <p:spPr>
          <a:xfrm>
            <a:off x="522194" y="1942626"/>
            <a:ext cx="111476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  # Calculate variation for each row. MARGIN=1 means apply to rows.</a:t>
            </a:r>
          </a:p>
          <a:p>
            <a:r>
              <a:rPr lang="en-US" sz="2000">
                <a:latin typeface="Consolas" panose="020B0609020204030204" pitchFamily="49" charset="0"/>
              </a:rPr>
              <a:t>  # apply(MYDATAFRAME, MARGIN=1, var)</a:t>
            </a:r>
          </a:p>
          <a:p>
            <a:r>
              <a:rPr lang="en-US" sz="2000">
                <a:latin typeface="Consolas" panose="020B0609020204030204" pitchFamily="49" charset="0"/>
              </a:rPr>
              <a:t>  </a:t>
            </a:r>
          </a:p>
          <a:p>
            <a:r>
              <a:rPr lang="en-US" sz="2000">
                <a:latin typeface="Consolas" panose="020B0609020204030204" pitchFamily="49" charset="0"/>
              </a:rPr>
              <a:t>  # Calculate variation for each column. MARGIN=2 means apply to columns.</a:t>
            </a:r>
          </a:p>
          <a:p>
            <a:r>
              <a:rPr lang="en-US" sz="2000">
                <a:latin typeface="Consolas" panose="020B0609020204030204" pitchFamily="49" charset="0"/>
              </a:rPr>
              <a:t>  # apply(MYDATAFRAME, MARGIN=2, var)</a:t>
            </a:r>
          </a:p>
          <a:p>
            <a:r>
              <a:rPr lang="en-US" sz="20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D9FA6D1-D4C3-4966-B1E7-8F79CADD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32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7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6215270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US" sz="2800">
                <a:solidFill>
                  <a:schemeClr val="bg1"/>
                </a:solidFill>
                <a:latin typeface="Eras Demi ITC" panose="020B0805030504020804" pitchFamily="34" charset="0"/>
              </a:rPr>
              <a:t>Replace character strings in a data frame </a:t>
            </a:r>
            <a:endParaRPr lang="en-AU" sz="280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974E2-1297-47D5-818A-F5CECBED8AE0}"/>
              </a:ext>
            </a:extLst>
          </p:cNvPr>
          <p:cNvSpPr txBox="1"/>
          <p:nvPr/>
        </p:nvSpPr>
        <p:spPr>
          <a:xfrm>
            <a:off x="1292087" y="1639453"/>
            <a:ext cx="92897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# Replace ‘Original text’ with ‘Replaced text’.</a:t>
            </a:r>
          </a:p>
          <a:p>
            <a:r>
              <a:rPr lang="en-US">
                <a:latin typeface="Consolas" panose="020B0609020204030204" pitchFamily="49" charset="0"/>
              </a:rPr>
              <a:t># also applies to a part of text. 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MYDATAFRAME$MYVARIABLE &lt;- gsub(</a:t>
            </a:r>
            <a:r>
              <a:rPr lang="en-US" sz="1800">
                <a:latin typeface="Consolas" panose="020B0609020204030204" pitchFamily="49" charset="0"/>
              </a:rPr>
              <a:t>'</a:t>
            </a:r>
            <a:r>
              <a:rPr lang="en-US">
                <a:latin typeface="Consolas" panose="020B0609020204030204" pitchFamily="49" charset="0"/>
              </a:rPr>
              <a:t>Original text</a:t>
            </a:r>
            <a:r>
              <a:rPr lang="en-US" sz="1800">
                <a:latin typeface="Consolas" panose="020B0609020204030204" pitchFamily="49" charset="0"/>
              </a:rPr>
              <a:t>'</a:t>
            </a:r>
            <a:r>
              <a:rPr lang="en-US"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latin typeface="Consolas" panose="020B0609020204030204" pitchFamily="49" charset="0"/>
              </a:rPr>
              <a:t>                               </a:t>
            </a:r>
            <a:r>
              <a:rPr lang="en-US" sz="1800">
                <a:latin typeface="Consolas" panose="020B0609020204030204" pitchFamily="49" charset="0"/>
              </a:rPr>
              <a:t>'</a:t>
            </a:r>
            <a:r>
              <a:rPr lang="en-US">
                <a:latin typeface="Consolas" panose="020B0609020204030204" pitchFamily="49" charset="0"/>
              </a:rPr>
              <a:t>Replaced text</a:t>
            </a:r>
            <a:r>
              <a:rPr lang="en-US" sz="1800">
                <a:latin typeface="Consolas" panose="020B0609020204030204" pitchFamily="49" charset="0"/>
              </a:rPr>
              <a:t>'</a:t>
            </a:r>
            <a:r>
              <a:rPr lang="en-US"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latin typeface="Consolas" panose="020B0609020204030204" pitchFamily="49" charset="0"/>
              </a:rPr>
              <a:t>                               MYDATAFRAME$MYVARIABLE)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A91A0CB-78C1-47D0-B4C5-460D3CD2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33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3B292C-9DE6-4969-A187-7392DCEBF891}"/>
              </a:ext>
            </a:extLst>
          </p:cNvPr>
          <p:cNvSpPr/>
          <p:nvPr/>
        </p:nvSpPr>
        <p:spPr>
          <a:xfrm>
            <a:off x="8123799" y="3791636"/>
            <a:ext cx="641778" cy="6417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853A0-4213-42A0-A20B-43AFE2AC6757}"/>
              </a:ext>
            </a:extLst>
          </p:cNvPr>
          <p:cNvSpPr/>
          <p:nvPr/>
        </p:nvSpPr>
        <p:spPr>
          <a:xfrm>
            <a:off x="3800822" y="2615841"/>
            <a:ext cx="493046" cy="4926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946504-F166-41D0-BA05-716DA0A0AE40}"/>
              </a:ext>
            </a:extLst>
          </p:cNvPr>
          <p:cNvSpPr/>
          <p:nvPr/>
        </p:nvSpPr>
        <p:spPr>
          <a:xfrm>
            <a:off x="3158783" y="3956495"/>
            <a:ext cx="540869" cy="5618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4095593" y="3266115"/>
            <a:ext cx="3915823" cy="763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r>
              <a:rPr lang="en-AU" sz="4000">
                <a:solidFill>
                  <a:schemeClr val="tx1">
                    <a:lumMod val="75000"/>
                    <a:lumOff val="25000"/>
                  </a:schemeClr>
                </a:solidFill>
                <a:latin typeface="Eras Demi ITC" panose="020B0805030504020804" pitchFamily="34" charset="0"/>
              </a:rPr>
              <a:t>Happy coding!</a:t>
            </a:r>
            <a:endParaRPr lang="en-AU" sz="4000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B09BD-6195-4A44-9EEB-792DD03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34</a:t>
            </a:fld>
            <a:endParaRPr lang="en-US" sz="1600" dirty="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857B4-D6E2-45C5-8D78-B5E9674989EE}"/>
              </a:ext>
            </a:extLst>
          </p:cNvPr>
          <p:cNvSpPr/>
          <p:nvPr/>
        </p:nvSpPr>
        <p:spPr>
          <a:xfrm>
            <a:off x="3977717" y="2739635"/>
            <a:ext cx="540870" cy="541596"/>
          </a:xfrm>
          <a:prstGeom prst="rect">
            <a:avLst/>
          </a:prstGeom>
          <a:solidFill>
            <a:srgbClr val="20019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EA424-7683-48B2-936E-19B079C34AAA}"/>
              </a:ext>
            </a:extLst>
          </p:cNvPr>
          <p:cNvSpPr/>
          <p:nvPr/>
        </p:nvSpPr>
        <p:spPr>
          <a:xfrm>
            <a:off x="6646118" y="4131996"/>
            <a:ext cx="540871" cy="540871"/>
          </a:xfrm>
          <a:prstGeom prst="rect">
            <a:avLst/>
          </a:prstGeom>
          <a:solidFill>
            <a:srgbClr val="6453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66291-83F7-4DEB-9013-BF3A17C69C7E}"/>
              </a:ext>
            </a:extLst>
          </p:cNvPr>
          <p:cNvSpPr/>
          <p:nvPr/>
        </p:nvSpPr>
        <p:spPr>
          <a:xfrm>
            <a:off x="8348565" y="3595795"/>
            <a:ext cx="536127" cy="536127"/>
          </a:xfrm>
          <a:prstGeom prst="rect">
            <a:avLst/>
          </a:prstGeom>
          <a:solidFill>
            <a:srgbClr val="C0504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8FBAB-C75A-4F9C-8D33-945C88A81D69}"/>
              </a:ext>
            </a:extLst>
          </p:cNvPr>
          <p:cNvSpPr/>
          <p:nvPr/>
        </p:nvSpPr>
        <p:spPr>
          <a:xfrm>
            <a:off x="5200943" y="4350674"/>
            <a:ext cx="540870" cy="540870"/>
          </a:xfrm>
          <a:prstGeom prst="rect">
            <a:avLst/>
          </a:prstGeom>
          <a:solidFill>
            <a:srgbClr val="2FAF8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63D5A-191A-458B-B81D-8914B47E08D8}"/>
              </a:ext>
            </a:extLst>
          </p:cNvPr>
          <p:cNvSpPr/>
          <p:nvPr/>
        </p:nvSpPr>
        <p:spPr>
          <a:xfrm>
            <a:off x="7482275" y="2588545"/>
            <a:ext cx="429592" cy="429592"/>
          </a:xfrm>
          <a:prstGeom prst="rect">
            <a:avLst/>
          </a:prstGeom>
          <a:solidFill>
            <a:srgbClr val="C8CE1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02F1B-010C-40E8-8DE5-9670EB2BFADE}"/>
              </a:ext>
            </a:extLst>
          </p:cNvPr>
          <p:cNvSpPr/>
          <p:nvPr/>
        </p:nvSpPr>
        <p:spPr>
          <a:xfrm>
            <a:off x="3479341" y="3810592"/>
            <a:ext cx="501191" cy="540487"/>
          </a:xfrm>
          <a:prstGeom prst="rect">
            <a:avLst/>
          </a:prstGeom>
          <a:solidFill>
            <a:srgbClr val="636363"/>
          </a:solidFill>
          <a:ln>
            <a:noFill/>
          </a:ln>
          <a:effectLst>
            <a:outerShdw blurRad="50800" dist="38100" dir="81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A47D5F-6B62-40FE-BBF9-18DD5BDD7302}"/>
              </a:ext>
            </a:extLst>
          </p:cNvPr>
          <p:cNvSpPr/>
          <p:nvPr/>
        </p:nvSpPr>
        <p:spPr>
          <a:xfrm>
            <a:off x="6021630" y="2721462"/>
            <a:ext cx="501191" cy="5011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65A87-D8F9-4FAA-B993-DC926F110A72}"/>
              </a:ext>
            </a:extLst>
          </p:cNvPr>
          <p:cNvSpPr/>
          <p:nvPr/>
        </p:nvSpPr>
        <p:spPr>
          <a:xfrm>
            <a:off x="5575045" y="2261169"/>
            <a:ext cx="640080" cy="640080"/>
          </a:xfrm>
          <a:prstGeom prst="rect">
            <a:avLst/>
          </a:prstGeom>
          <a:solidFill>
            <a:srgbClr val="6CE86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6C7776-0E9D-49DE-BF80-CDDDDFFC25D4}"/>
              </a:ext>
            </a:extLst>
          </p:cNvPr>
          <p:cNvSpPr/>
          <p:nvPr/>
        </p:nvSpPr>
        <p:spPr>
          <a:xfrm>
            <a:off x="6140332" y="4250685"/>
            <a:ext cx="763186" cy="7631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endParaRPr lang="en-AU" sz="2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809E88-2330-4ACD-BF8D-E3B975F6D7D0}"/>
              </a:ext>
            </a:extLst>
          </p:cNvPr>
          <p:cNvSpPr/>
          <p:nvPr/>
        </p:nvSpPr>
        <p:spPr>
          <a:xfrm>
            <a:off x="4524574" y="4236715"/>
            <a:ext cx="274320" cy="274320"/>
          </a:xfrm>
          <a:prstGeom prst="rect">
            <a:avLst/>
          </a:prstGeom>
          <a:solidFill>
            <a:srgbClr val="C8CE1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D3F3A5-9E30-49D6-96A1-9C8AC13F665D}"/>
              </a:ext>
            </a:extLst>
          </p:cNvPr>
          <p:cNvSpPr/>
          <p:nvPr/>
        </p:nvSpPr>
        <p:spPr>
          <a:xfrm>
            <a:off x="5098969" y="2825712"/>
            <a:ext cx="302766" cy="302766"/>
          </a:xfrm>
          <a:prstGeom prst="rect">
            <a:avLst/>
          </a:prstGeom>
          <a:solidFill>
            <a:srgbClr val="C0504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737503" y="122872"/>
            <a:ext cx="3915823" cy="763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algn="ctr"/>
            <a:r>
              <a:rPr lang="en-AU" sz="4000">
                <a:solidFill>
                  <a:schemeClr val="tx1">
                    <a:lumMod val="75000"/>
                    <a:lumOff val="25000"/>
                  </a:schemeClr>
                </a:solidFill>
                <a:latin typeface="Eras Demi ITC" panose="020B0805030504020804" pitchFamily="34" charset="0"/>
              </a:rPr>
              <a:t>Version info</a:t>
            </a:r>
            <a:endParaRPr lang="en-AU" sz="4000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B09BD-6195-4A44-9EEB-792DD03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35</a:t>
            </a:fld>
            <a:endParaRPr lang="en-US" sz="1600" dirty="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FD7EAD-AD31-4AAE-9704-A1EE75E8D564}"/>
              </a:ext>
            </a:extLst>
          </p:cNvPr>
          <p:cNvGrpSpPr/>
          <p:nvPr/>
        </p:nvGrpSpPr>
        <p:grpSpPr>
          <a:xfrm rot="10800000">
            <a:off x="8451666" y="3779337"/>
            <a:ext cx="3514760" cy="2847841"/>
            <a:chOff x="1846150" y="2654516"/>
            <a:chExt cx="3514760" cy="28478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853A0-4213-42A0-A20B-43AFE2AC6757}"/>
                </a:ext>
              </a:extLst>
            </p:cNvPr>
            <p:cNvSpPr/>
            <p:nvPr/>
          </p:nvSpPr>
          <p:spPr>
            <a:xfrm>
              <a:off x="3310388" y="2997211"/>
              <a:ext cx="2050522" cy="15255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bIns="182880"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Eras Demi ITC" panose="020B08050305040208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946504-F166-41D0-BA05-716DA0A0AE40}"/>
                </a:ext>
              </a:extLst>
            </p:cNvPr>
            <p:cNvSpPr/>
            <p:nvPr/>
          </p:nvSpPr>
          <p:spPr>
            <a:xfrm>
              <a:off x="2116208" y="2654516"/>
              <a:ext cx="540869" cy="56181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bIns="182880"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Eras Demi ITC" panose="020B08050305040208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E857B4-D6E2-45C5-8D78-B5E9674989EE}"/>
                </a:ext>
              </a:extLst>
            </p:cNvPr>
            <p:cNvSpPr/>
            <p:nvPr/>
          </p:nvSpPr>
          <p:spPr>
            <a:xfrm>
              <a:off x="2516270" y="3709079"/>
              <a:ext cx="662793" cy="663683"/>
            </a:xfrm>
            <a:prstGeom prst="rect">
              <a:avLst/>
            </a:prstGeom>
            <a:solidFill>
              <a:srgbClr val="20019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4EA424-7683-48B2-936E-19B079C34AAA}"/>
                </a:ext>
              </a:extLst>
            </p:cNvPr>
            <p:cNvSpPr/>
            <p:nvPr/>
          </p:nvSpPr>
          <p:spPr>
            <a:xfrm>
              <a:off x="3691261" y="3400263"/>
              <a:ext cx="644388" cy="644388"/>
            </a:xfrm>
            <a:prstGeom prst="rect">
              <a:avLst/>
            </a:prstGeom>
            <a:solidFill>
              <a:srgbClr val="6453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66291-83F7-4DEB-9013-BF3A17C69C7E}"/>
                </a:ext>
              </a:extLst>
            </p:cNvPr>
            <p:cNvSpPr/>
            <p:nvPr/>
          </p:nvSpPr>
          <p:spPr>
            <a:xfrm>
              <a:off x="4804578" y="2869517"/>
              <a:ext cx="429592" cy="429592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8FBAB-C75A-4F9C-8D33-945C88A81D69}"/>
                </a:ext>
              </a:extLst>
            </p:cNvPr>
            <p:cNvSpPr/>
            <p:nvPr/>
          </p:nvSpPr>
          <p:spPr>
            <a:xfrm>
              <a:off x="4534143" y="4206020"/>
              <a:ext cx="540870" cy="540870"/>
            </a:xfrm>
            <a:prstGeom prst="rect">
              <a:avLst/>
            </a:prstGeom>
            <a:solidFill>
              <a:srgbClr val="2FAF8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E63D5A-191A-458B-B81D-8914B47E08D8}"/>
                </a:ext>
              </a:extLst>
            </p:cNvPr>
            <p:cNvSpPr/>
            <p:nvPr/>
          </p:nvSpPr>
          <p:spPr>
            <a:xfrm>
              <a:off x="3350656" y="4786009"/>
              <a:ext cx="429592" cy="429592"/>
            </a:xfrm>
            <a:prstGeom prst="rect">
              <a:avLst/>
            </a:prstGeom>
            <a:solidFill>
              <a:srgbClr val="C8CE1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D02F1B-010C-40E8-8DE5-9670EB2BFADE}"/>
                </a:ext>
              </a:extLst>
            </p:cNvPr>
            <p:cNvSpPr/>
            <p:nvPr/>
          </p:nvSpPr>
          <p:spPr>
            <a:xfrm>
              <a:off x="1936844" y="2885098"/>
              <a:ext cx="501191" cy="5404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47D5F-6B62-40FE-BBF9-18DD5BDD7302}"/>
                </a:ext>
              </a:extLst>
            </p:cNvPr>
            <p:cNvSpPr/>
            <p:nvPr/>
          </p:nvSpPr>
          <p:spPr>
            <a:xfrm>
              <a:off x="1846150" y="5001166"/>
              <a:ext cx="501191" cy="50119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bIns="182880"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Eras Demi ITC" panose="020B08050305040208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C65A87-D8F9-4FAA-B993-DC926F110A72}"/>
                </a:ext>
              </a:extLst>
            </p:cNvPr>
            <p:cNvSpPr/>
            <p:nvPr/>
          </p:nvSpPr>
          <p:spPr>
            <a:xfrm>
              <a:off x="2107617" y="4709167"/>
              <a:ext cx="540869" cy="583276"/>
            </a:xfrm>
            <a:prstGeom prst="rect">
              <a:avLst/>
            </a:prstGeom>
            <a:solidFill>
              <a:srgbClr val="6CE86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6C7776-0E9D-49DE-BF80-CDDDDFFC25D4}"/>
                </a:ext>
              </a:extLst>
            </p:cNvPr>
            <p:cNvSpPr/>
            <p:nvPr/>
          </p:nvSpPr>
          <p:spPr>
            <a:xfrm>
              <a:off x="2907047" y="4288310"/>
              <a:ext cx="771674" cy="77167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bIns="182880"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Eras Demi ITC" panose="020B08050305040208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B39983-9B94-4D72-93B1-64D4C4277BC5}"/>
              </a:ext>
            </a:extLst>
          </p:cNvPr>
          <p:cNvSpPr txBox="1"/>
          <p:nvPr/>
        </p:nvSpPr>
        <p:spPr>
          <a:xfrm>
            <a:off x="366671" y="1111614"/>
            <a:ext cx="11349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Ver. 2</a:t>
            </a:r>
          </a:p>
          <a:p>
            <a:r>
              <a:rPr lang="en-US"/>
              <a:t>Version info added | slide 12 </a:t>
            </a:r>
            <a:r>
              <a:rPr lang="en-AU"/>
              <a:t>cloest </a:t>
            </a:r>
            <a:r>
              <a:rPr lang="en-AU">
                <a:sym typeface="Wingdings" panose="05000000000000000000" pitchFamily="2" charset="2"/>
              </a:rPr>
              <a:t> closest </a:t>
            </a:r>
            <a:r>
              <a:rPr lang="en-US">
                <a:sym typeface="Wingdings" panose="05000000000000000000" pitchFamily="2" charset="2"/>
              </a:rPr>
              <a:t>|</a:t>
            </a:r>
            <a:r>
              <a:rPr lang="en-US"/>
              <a:t> slide 15 myplot </a:t>
            </a:r>
            <a:r>
              <a:rPr lang="en-US">
                <a:sym typeface="Wingdings" panose="05000000000000000000" pitchFamily="2" charset="2"/>
              </a:rPr>
              <a:t> myplot1 |</a:t>
            </a:r>
            <a:r>
              <a:rPr lang="en-US"/>
              <a:t> no change in .R script</a:t>
            </a:r>
            <a:r>
              <a:rPr lang="en-US">
                <a:sym typeface="Wingdings" panose="05000000000000000000" pitchFamily="2" charset="2"/>
              </a:rPr>
              <a:t> </a:t>
            </a:r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A3BE2-7EB2-4DE2-973F-A1267D51E8AB}"/>
              </a:ext>
            </a:extLst>
          </p:cNvPr>
          <p:cNvSpPr/>
          <p:nvPr/>
        </p:nvSpPr>
        <p:spPr>
          <a:xfrm rot="10800000">
            <a:off x="499777" y="338099"/>
            <a:ext cx="459253" cy="459253"/>
          </a:xfrm>
          <a:prstGeom prst="rect">
            <a:avLst/>
          </a:prstGeom>
          <a:solidFill>
            <a:srgbClr val="2FAF8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BCB520-B039-41FC-86D0-A8F37B83118E}"/>
              </a:ext>
            </a:extLst>
          </p:cNvPr>
          <p:cNvSpPr/>
          <p:nvPr/>
        </p:nvSpPr>
        <p:spPr>
          <a:xfrm rot="10800000">
            <a:off x="347209" y="563657"/>
            <a:ext cx="289468" cy="31216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481401"/>
            <a:ext cx="5936105" cy="13765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Remove the inner grid of your plot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F63711-ABF1-4BEE-ADB9-1FE4665BDC36}"/>
              </a:ext>
            </a:extLst>
          </p:cNvPr>
          <p:cNvSpPr txBox="1"/>
          <p:nvPr/>
        </p:nvSpPr>
        <p:spPr>
          <a:xfrm>
            <a:off x="174171" y="346287"/>
            <a:ext cx="11497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1774">
              <a:defRPr/>
            </a:pPr>
            <a:r>
              <a:rPr lang="en-US" sz="1800" dirty="0">
                <a:latin typeface="Consolas" panose="020B0609020204030204" pitchFamily="49" charset="0"/>
              </a:rPr>
              <a:t>  mpg %&gt;% </a:t>
            </a:r>
          </a:p>
          <a:p>
            <a:pPr defTabSz="931774">
              <a:defRPr/>
            </a:pPr>
            <a:r>
              <a:rPr lang="en-US" sz="1800" dirty="0">
                <a:latin typeface="Consolas" panose="020B0609020204030204" pitchFamily="49" charset="0"/>
              </a:rPr>
              <a:t>    ggplot(aes( x=cty, y=hwy )) +</a:t>
            </a:r>
          </a:p>
          <a:p>
            <a:pPr defTabSz="931774">
              <a:defRPr/>
            </a:pPr>
            <a:r>
              <a:rPr lang="en-US" sz="1800" dirty="0">
                <a:latin typeface="Consolas" panose="020B0609020204030204" pitchFamily="49" charset="0"/>
              </a:rPr>
              <a:t>    geom_point() +</a:t>
            </a:r>
          </a:p>
          <a:p>
            <a:pPr defTabSz="931774">
              <a:defRPr/>
            </a:pPr>
            <a:r>
              <a:rPr lang="en-US" sz="1800" dirty="0">
                <a:latin typeface="Consolas" panose="020B0609020204030204" pitchFamily="49" charset="0"/>
              </a:rPr>
              <a:t>    theme_bw(base_size=15) +</a:t>
            </a:r>
          </a:p>
          <a:p>
            <a:pPr defTabSz="931774">
              <a:defRPr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theme( panel.grid.major = element_blank(), panel.grid.minor = element_blank() 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32BC8-A5C4-4C09-85F7-34705F9D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07" y="2851368"/>
            <a:ext cx="4652738" cy="3499328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D9B8338-5A38-4EE0-92DD-18DF5ADE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4</a:t>
            </a:fld>
            <a:endParaRPr lang="en-US" sz="1600" dirty="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481401"/>
            <a:ext cx="5936105" cy="13765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Increase margin between axis title and axis.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F63711-ABF1-4BEE-ADB9-1FE4665BDC36}"/>
              </a:ext>
            </a:extLst>
          </p:cNvPr>
          <p:cNvSpPr txBox="1"/>
          <p:nvPr/>
        </p:nvSpPr>
        <p:spPr>
          <a:xfrm>
            <a:off x="174171" y="346287"/>
            <a:ext cx="11497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1774">
              <a:defRPr/>
            </a:pPr>
            <a:r>
              <a:rPr lang="en-US" sz="1800" dirty="0">
                <a:latin typeface="Consolas" panose="020B0609020204030204" pitchFamily="49" charset="0"/>
              </a:rPr>
              <a:t>  mpg %&gt;% </a:t>
            </a:r>
          </a:p>
          <a:p>
            <a:pPr defTabSz="931774">
              <a:defRPr/>
            </a:pPr>
            <a:r>
              <a:rPr lang="en-US" sz="1800" dirty="0">
                <a:latin typeface="Consolas" panose="020B0609020204030204" pitchFamily="49" charset="0"/>
              </a:rPr>
              <a:t>    ggplot(aes( x=cty, y=hwy )) +</a:t>
            </a:r>
          </a:p>
          <a:p>
            <a:pPr defTabSz="931774">
              <a:defRPr/>
            </a:pPr>
            <a:r>
              <a:rPr lang="en-US" sz="1800" dirty="0">
                <a:latin typeface="Consolas" panose="020B0609020204030204" pitchFamily="49" charset="0"/>
              </a:rPr>
              <a:t>    geom_point() +</a:t>
            </a:r>
          </a:p>
          <a:p>
            <a:pPr defTabSz="931774">
              <a:defRPr/>
            </a:pPr>
            <a:r>
              <a:rPr lang="en-US" sz="1800" dirty="0">
                <a:latin typeface="Consolas" panose="020B0609020204030204" pitchFamily="49" charset="0"/>
              </a:rPr>
              <a:t>    theme_bw(base_size=15) +</a:t>
            </a:r>
          </a:p>
          <a:p>
            <a:pPr defTabSz="931774">
              <a:defRPr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theme(axis.title.x = element_text(margin=margin(t = 10, r = 0, b = 0, l = 0) ) ) +</a:t>
            </a:r>
          </a:p>
          <a:p>
            <a:pPr defTabSz="931774">
              <a:defRPr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theme(axis.title.y = element_text(margin=margin(t = 0, r = 10, b = 0, l = 0) ) 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89DD3-47A1-4BD0-9903-89E3ADE01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54" y="2553081"/>
            <a:ext cx="4533900" cy="340995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5ADCA75-8724-4E67-802B-94E88843E497}"/>
              </a:ext>
            </a:extLst>
          </p:cNvPr>
          <p:cNvSpPr/>
          <p:nvPr/>
        </p:nvSpPr>
        <p:spPr>
          <a:xfrm rot="18884652">
            <a:off x="6913003" y="3054246"/>
            <a:ext cx="449705" cy="749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3D6F5BD-3B42-42A9-84CF-DF89AAB6705F}"/>
              </a:ext>
            </a:extLst>
          </p:cNvPr>
          <p:cNvSpPr/>
          <p:nvPr/>
        </p:nvSpPr>
        <p:spPr>
          <a:xfrm rot="14519995">
            <a:off x="8964411" y="5456065"/>
            <a:ext cx="449705" cy="749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2DC00A4-71F5-40DB-9E34-1DAD887C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5</a:t>
            </a:fld>
            <a:endParaRPr lang="en-US" sz="1600" dirty="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Hide the entire legend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29973-5058-48D8-81D8-08EF6D2CCC7B}"/>
              </a:ext>
            </a:extLst>
          </p:cNvPr>
          <p:cNvSpPr txBox="1"/>
          <p:nvPr/>
        </p:nvSpPr>
        <p:spPr>
          <a:xfrm>
            <a:off x="318541" y="320457"/>
            <a:ext cx="1150869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mpg %&gt;%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filter( !is.na(year_f) ) %&gt;%  # Pick up only those that are not NA as X axis.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ggplot( aes(x=    year_f 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y=    cty 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fill= year_f ) 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theme_bw(base_size = 15)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geom_boxplot(outlier.shape = NA) +  # Hide outliers if using jitter to avoid duplicated dots.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geom_jitter(color="black", width=0.2)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ggtitle("My title" 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theme(legend.position = "none")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labs(x=element_blank(), y="City (mpg)")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978D0-553A-4F1F-9779-92137D46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12" y="3127593"/>
            <a:ext cx="4533900" cy="3409950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91E246F-6497-4750-B840-0C5DA5B4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6</a:t>
            </a:fld>
            <a:endParaRPr lang="en-US" sz="1600" dirty="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Change the legend title and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0E673-13F4-477D-BDB4-9EE8FBA072F9}"/>
              </a:ext>
            </a:extLst>
          </p:cNvPr>
          <p:cNvSpPr txBox="1"/>
          <p:nvPr/>
        </p:nvSpPr>
        <p:spPr>
          <a:xfrm>
            <a:off x="205841" y="184485"/>
            <a:ext cx="1134060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mpg %&gt;%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filter( !is.na(year_f) ) %&gt;%  # Pick up only values that are not NA.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ggplot( aes(x=    year_f 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y=    cty 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fill= year_f ) 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theme_bw(base_size = 15)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geom_boxplot(outlier.shape = NA) +  # Hide outliers if using jitter to avoid duplicated dots.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geom_jitter(color="black", width=0.2)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ggtitle("My title" 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labs(x=element_blank(), y="City (mpg)", fill = 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Edited factor names</a:t>
            </a:r>
            <a:r>
              <a:rPr lang="en-US" sz="1600" dirty="0">
                <a:latin typeface="Consolas" panose="020B0609020204030204" pitchFamily="49" charset="0"/>
              </a:rPr>
              <a:t>")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theme(axis.text.x = element_blank())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scale_fill_manual(values = colornames,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labels = c("1999 (Year 1)", "2008 (Year 9)") 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39CF3-15F6-4248-9C2D-0F317649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55" y="3433687"/>
            <a:ext cx="4307704" cy="323982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749E5A2-EB24-47F3-9C3F-387E4BF26FFD}"/>
              </a:ext>
            </a:extLst>
          </p:cNvPr>
          <p:cNvSpPr/>
          <p:nvPr/>
        </p:nvSpPr>
        <p:spPr>
          <a:xfrm rot="2700000">
            <a:off x="11183095" y="3840325"/>
            <a:ext cx="449705" cy="749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C8BB2EA-7AB6-46CF-B935-40A39A34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7</a:t>
            </a:fld>
            <a:endParaRPr lang="en-US" sz="1600" dirty="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Change the factor names on the x axis of the plot.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5F44F-E088-4BBE-9752-09A16C78195E}"/>
              </a:ext>
            </a:extLst>
          </p:cNvPr>
          <p:cNvSpPr txBox="1"/>
          <p:nvPr/>
        </p:nvSpPr>
        <p:spPr>
          <a:xfrm>
            <a:off x="219231" y="394714"/>
            <a:ext cx="1175353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</a:rPr>
              <a:t> mpg %&gt;%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filter( !is.na(year_f) ) %&gt;%  # Pick up only those that are not NA as X axis.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ggplot( aes(x=    year_f ,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          y=    cty ,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          fill= year_f ) ) +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theme_bw(base_size = 15) +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geom_boxplot(outlier.shape = NA) +  # Hide outliers if using jitter to avoid duplicated dots.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geom_jitter(color="black", width=0.2) +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ggtitle("My title" ) +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theme(legend.position = "none") +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labs(x=element_blank(), y="City (mpg)") +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</a:rPr>
              <a:t>scale_x_discrete(labels = c("Year 1999", "Year 2008"))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A9EE92C-1FAF-4469-9934-E95A6A113996}"/>
              </a:ext>
            </a:extLst>
          </p:cNvPr>
          <p:cNvSpPr/>
          <p:nvPr/>
        </p:nvSpPr>
        <p:spPr>
          <a:xfrm rot="10974857">
            <a:off x="8766233" y="6018252"/>
            <a:ext cx="449705" cy="749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44628-28A7-4935-85C4-A424C4ED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62" y="2597356"/>
            <a:ext cx="4533900" cy="3409950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E36FB7-6729-4297-9316-2FED3E98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8</a:t>
            </a:fld>
            <a:endParaRPr lang="en-US" sz="1600" dirty="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5F25B5-B935-4CD2-BF7F-76D94C0D3F6E}"/>
              </a:ext>
            </a:extLst>
          </p:cNvPr>
          <p:cNvSpPr/>
          <p:nvPr/>
        </p:nvSpPr>
        <p:spPr>
          <a:xfrm>
            <a:off x="0" y="5156616"/>
            <a:ext cx="5876144" cy="17013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182880" rtlCol="0" anchor="ctr"/>
          <a:lstStyle/>
          <a:p>
            <a:pPr marL="274320"/>
            <a:r>
              <a:rPr lang="en-AU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Sort by median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7DF4C-646C-4B1D-883E-E8F4C7BA66EB}"/>
              </a:ext>
            </a:extLst>
          </p:cNvPr>
          <p:cNvSpPr txBox="1"/>
          <p:nvPr/>
        </p:nvSpPr>
        <p:spPr>
          <a:xfrm>
            <a:off x="349521" y="242663"/>
            <a:ext cx="112699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mpg %&gt;% </a:t>
            </a:r>
          </a:p>
          <a:p>
            <a:r>
              <a:rPr lang="en-US" dirty="0">
                <a:latin typeface="Consolas" panose="020B0609020204030204" pitchFamily="49" charset="0"/>
              </a:rPr>
              <a:t>    ggplot( aes(x=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fct_reorder(drv_f, cty, .desc = F)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y = cty,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fill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fct_reorder(drv_f, cty, .desc = F) </a:t>
            </a:r>
            <a:r>
              <a:rPr lang="en-US" dirty="0">
                <a:latin typeface="Consolas" panose="020B0609020204030204" pitchFamily="49" charset="0"/>
              </a:rPr>
              <a:t>) ) +</a:t>
            </a:r>
          </a:p>
          <a:p>
            <a:r>
              <a:rPr lang="en-US" dirty="0">
                <a:latin typeface="Consolas" panose="020B0609020204030204" pitchFamily="49" charset="0"/>
              </a:rPr>
              <a:t>    theme_bw(base_size = 15) +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geom_boxplot</a:t>
            </a:r>
            <a:r>
              <a:rPr lang="en-US">
                <a:latin typeface="Consolas" panose="020B0609020204030204" pitchFamily="49" charset="0"/>
              </a:rPr>
              <a:t>(outlier.shape = NA) +</a:t>
            </a:r>
          </a:p>
          <a:p>
            <a:r>
              <a:rPr lang="en-US">
                <a:latin typeface="Consolas" panose="020B0609020204030204" pitchFamily="49" charset="0"/>
              </a:rPr>
              <a:t>    geom_jitter(color="black", width=0.2) +</a:t>
            </a:r>
          </a:p>
          <a:p>
            <a:r>
              <a:rPr lang="en-US">
                <a:latin typeface="Consolas" panose="020B0609020204030204" pitchFamily="49" charset="0"/>
              </a:rPr>
              <a:t>    ggtitle("My title" ) + </a:t>
            </a:r>
          </a:p>
          <a:p>
            <a:r>
              <a:rPr lang="en-US">
                <a:latin typeface="Consolas" panose="020B0609020204030204" pitchFamily="49" charset="0"/>
              </a:rPr>
              <a:t>    labs(x=element_blank(), y="City (mpg)", fill = "Drive")</a:t>
            </a:r>
            <a:endParaRPr lang="en-US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55F1A-E173-4B6B-9E11-9898DBFB0AFF}"/>
              </a:ext>
            </a:extLst>
          </p:cNvPr>
          <p:cNvSpPr txBox="1"/>
          <p:nvPr/>
        </p:nvSpPr>
        <p:spPr>
          <a:xfrm>
            <a:off x="617402" y="3476594"/>
            <a:ext cx="319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Need ‘</a:t>
            </a:r>
            <a:r>
              <a:rPr lang="en-US" b="1" err="1">
                <a:latin typeface="Consolas" panose="020B0609020204030204" pitchFamily="49" charset="0"/>
              </a:rPr>
              <a:t>forcats</a:t>
            </a:r>
            <a:r>
              <a:rPr lang="en-US" b="1">
                <a:latin typeface="Consolas" panose="020B0609020204030204" pitchFamily="49" charset="0"/>
              </a:rPr>
              <a:t>’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440A-C7BA-4BD0-9E54-B6473FC9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76" y="3024953"/>
            <a:ext cx="4533900" cy="340995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E04F4B4-8D32-482F-8D00-19F5D0C97115}"/>
              </a:ext>
            </a:extLst>
          </p:cNvPr>
          <p:cNvSpPr/>
          <p:nvPr/>
        </p:nvSpPr>
        <p:spPr>
          <a:xfrm rot="15133580">
            <a:off x="8544570" y="1914230"/>
            <a:ext cx="190919" cy="4622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DABF9F4-1FE5-4E69-8592-E3EC5CB3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093" y="321903"/>
            <a:ext cx="733698" cy="365125"/>
          </a:xfrm>
        </p:spPr>
        <p:txBody>
          <a:bodyPr/>
          <a:lstStyle/>
          <a:p>
            <a:fld id="{8EF7E124-BFA8-444C-8BBD-6A1F514F7D8E}" type="slidenum">
              <a:rPr lang="en-US" sz="1600" smtClean="0">
                <a:solidFill>
                  <a:srgbClr val="604A7B"/>
                </a:solidFill>
                <a:latin typeface="Bookman Old Style" panose="02050604050505020204" pitchFamily="18" charset="0"/>
              </a:rPr>
              <a:t>9</a:t>
            </a:fld>
            <a:endParaRPr lang="en-US" sz="1600">
              <a:solidFill>
                <a:srgbClr val="604A7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7625</TotalTime>
  <Words>3118</Words>
  <Application>Microsoft Office PowerPoint</Application>
  <PresentationFormat>Widescreen</PresentationFormat>
  <Paragraphs>339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Bookman Old Style</vt:lpstr>
      <vt:lpstr>Calibri</vt:lpstr>
      <vt:lpstr>Calibri Light</vt:lpstr>
      <vt:lpstr>Consolas</vt:lpstr>
      <vt:lpstr>Eras Demi ITC</vt:lpstr>
      <vt:lpstr>Office Theme</vt:lpstr>
      <vt:lpstr>Useful R codes for ggplot2 &amp;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Userful R codes</dc:title>
  <dc:creator>Sadohara, Rie</dc:creator>
  <cp:lastModifiedBy>Sadohara, Rie</cp:lastModifiedBy>
  <cp:revision>51</cp:revision>
  <dcterms:created xsi:type="dcterms:W3CDTF">2021-01-18T12:41:04Z</dcterms:created>
  <dcterms:modified xsi:type="dcterms:W3CDTF">2021-10-21T02:47:42Z</dcterms:modified>
</cp:coreProperties>
</file>