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59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9" r:id="rId24"/>
    <p:sldId id="290" r:id="rId25"/>
    <p:sldId id="291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4" r:id="rId34"/>
    <p:sldId id="286" r:id="rId35"/>
    <p:sldId id="287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7" autoAdjust="0"/>
    <p:restoredTop sz="73068" autoAdjust="0"/>
  </p:normalViewPr>
  <p:slideViewPr>
    <p:cSldViewPr>
      <p:cViewPr varScale="1">
        <p:scale>
          <a:sx n="82" d="100"/>
          <a:sy n="82" d="100"/>
        </p:scale>
        <p:origin x="-9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D9E9-C9B7-4051-9D8D-1D76FCBF5C31}" type="datetimeFigureOut">
              <a:rPr lang="en-CA" smtClean="0"/>
              <a:t>11/10/2012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69FE6-FC29-47B0-88D7-9C497E9B7E3A}" type="slidenum">
              <a:rPr lang="en-CA" smtClean="0"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aseline="0" dirty="0" smtClean="0"/>
              <a:t>I am going to talk about a novel new way of detecting DNS tunnels using throughput estimation.</a:t>
            </a:r>
          </a:p>
          <a:p>
            <a:pPr>
              <a:buFontTx/>
              <a:buChar char="-"/>
            </a:pPr>
            <a:r>
              <a:rPr lang="en-CA" baseline="0" dirty="0" smtClean="0"/>
              <a:t>First, some background: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Existing software: iodine, ozymandns, dns2tcp, and</a:t>
            </a:r>
            <a:r>
              <a:rPr lang="en-CA" baseline="0" dirty="0" smtClean="0"/>
              <a:t> more.</a:t>
            </a:r>
          </a:p>
          <a:p>
            <a:r>
              <a:rPr lang="en-CA" baseline="0" dirty="0" smtClean="0"/>
              <a:t>Works well to circumvent airport free wifi</a:t>
            </a:r>
          </a:p>
          <a:p>
            <a:r>
              <a:rPr lang="en-CA" baseline="0" dirty="0" smtClean="0"/>
              <a:t>Requires a ‘special’ end server and a domain. Easy to set up.</a:t>
            </a:r>
          </a:p>
          <a:p>
            <a:r>
              <a:rPr lang="en-CA" baseline="0" dirty="0" smtClean="0"/>
              <a:t> - Contained in Ubuntu repos.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10</a:t>
            </a:fld>
            <a:endParaRPr lang="en-CA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sorts of flavours...</a:t>
            </a:r>
          </a:p>
          <a:p>
            <a:r>
              <a:rPr lang="en-CA" dirty="0" smtClean="0"/>
              <a:t>Focusing</a:t>
            </a:r>
            <a:r>
              <a:rPr lang="en-CA" baseline="0" dirty="0" smtClean="0"/>
              <a:t> on conforming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11</a:t>
            </a:fld>
            <a:endParaRPr lang="en-CA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12</a:t>
            </a:fld>
            <a:endParaRPr lang="en-CA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13</a:t>
            </a:fld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14</a:t>
            </a:fld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-Ozymandns, not reliable in the face of protocol changes.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15</a:t>
            </a:fld>
            <a:endParaRPr lang="en-CA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be tough to do with major DNS servers.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16</a:t>
            </a:fld>
            <a:endParaRPr lang="en-CA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TXT records are often abused</a:t>
            </a:r>
          </a:p>
          <a:p>
            <a:r>
              <a:rPr lang="en-CA" dirty="0" smtClean="0"/>
              <a:t>Blocks some things</a:t>
            </a:r>
            <a:r>
              <a:rPr lang="en-CA" baseline="0" dirty="0" smtClean="0"/>
              <a:t> like Google Apps which uses them legitimately.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17</a:t>
            </a:fld>
            <a:endParaRPr lang="en-CA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Took the Alexa top 1-million, built a distribution.</a:t>
            </a:r>
          </a:p>
          <a:p>
            <a:r>
              <a:rPr lang="en-CA" dirty="0" smtClean="0"/>
              <a:t>Close</a:t>
            </a:r>
            <a:r>
              <a:rPr lang="en-CA" baseline="0" dirty="0" smtClean="0"/>
              <a:t> to English, differs in digrams and trigrams mostly.</a:t>
            </a:r>
          </a:p>
          <a:p>
            <a:r>
              <a:rPr lang="en-CA" baseline="0" dirty="0" smtClean="0"/>
              <a:t>Assumes tunnels compress and have near-uniform frequencies.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18</a:t>
            </a:fld>
            <a:endParaRPr lang="en-CA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19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aseline="0" dirty="0" smtClean="0"/>
              <a:t> Magic glue. Type in Google...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20</a:t>
            </a:fld>
            <a:endParaRPr lang="en-CA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Instead of abusing it</a:t>
            </a:r>
            <a:r>
              <a:rPr lang="en-CA" baseline="0" dirty="0" smtClean="0"/>
              <a:t> as a general classifier...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21</a:t>
            </a:fld>
            <a:endParaRPr lang="en-CA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22</a:t>
            </a:fld>
            <a:endParaRPr lang="en-CA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Take some time interval.</a:t>
            </a:r>
          </a:p>
          <a:p>
            <a:r>
              <a:rPr lang="en-CA" dirty="0" smtClean="0"/>
              <a:t>Depending</a:t>
            </a:r>
            <a:r>
              <a:rPr lang="en-CA" baseline="0" dirty="0" smtClean="0"/>
              <a:t> on link business. Seconds to minutes...</a:t>
            </a:r>
          </a:p>
          <a:p>
            <a:r>
              <a:rPr lang="en-CA" baseline="0" dirty="0" smtClean="0"/>
              <a:t>NOT entropy of query strings, but entropy of PDF formed by all query strings...</a:t>
            </a:r>
          </a:p>
          <a:p>
            <a:r>
              <a:rPr lang="en-CA" dirty="0" smtClean="0"/>
              <a:t>Necessary because same query could be very common...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23</a:t>
            </a:fld>
            <a:endParaRPr lang="en-CA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Gets us some magical measure of data amount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24</a:t>
            </a:fld>
            <a:endParaRPr lang="en-CA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Sort with highest</a:t>
            </a:r>
            <a:r>
              <a:rPr lang="en-CA" baseline="0" dirty="0" smtClean="0"/>
              <a:t> first.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25</a:t>
            </a:fld>
            <a:endParaRPr lang="en-CA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Doesn't care about character distribution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26</a:t>
            </a:fld>
            <a:endParaRPr lang="en-CA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Length adds to it with entropy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27</a:t>
            </a:fld>
            <a:endParaRPr lang="en-CA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Fun things come out when run against real traffic.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28</a:t>
            </a:fld>
            <a:endParaRPr lang="en-CA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Talk briefly about PDf encoder PoC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29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CA" baseline="0" dirty="0" smtClean="0"/>
              <a:t>- Type in Google get back many ip addresses</a:t>
            </a:r>
          </a:p>
          <a:p>
            <a:pPr>
              <a:buFontTx/>
              <a:buChar char="-"/>
            </a:pPr>
            <a:r>
              <a:rPr lang="en-CA" baseline="0" dirty="0" smtClean="0"/>
              <a:t>All kinds of lookups</a:t>
            </a:r>
          </a:p>
          <a:p>
            <a:pPr>
              <a:buFontTx/>
              <a:buChar char="-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3</a:t>
            </a:fld>
            <a:endParaRPr lang="en-CA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DNS for load balancing</a:t>
            </a:r>
          </a:p>
          <a:p>
            <a:r>
              <a:rPr lang="en-CA" dirty="0" smtClean="0"/>
              <a:t>Hash of images to pick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30</a:t>
            </a:fld>
            <a:endParaRPr lang="en-CA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aseline="0" dirty="0" smtClean="0"/>
              <a:t>Using Iodine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31</a:t>
            </a:fld>
            <a:endParaRPr lang="en-CA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Commodity</a:t>
            </a:r>
            <a:r>
              <a:rPr lang="en-CA" baseline="0" dirty="0" smtClean="0"/>
              <a:t> hardware = ~5 Gbits of DNS throughput as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32</a:t>
            </a:fld>
            <a:endParaRPr lang="en-CA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MPLv2 license. PoC is stdin-stdout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33</a:t>
            </a:fld>
            <a:endParaRPr lang="en-CA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Without data</a:t>
            </a:r>
            <a:r>
              <a:rPr lang="en-CA" baseline="0" dirty="0" smtClean="0"/>
              <a:t> sets with known DNS tunnels, a combined real-world/synthetic approach is necessary for validation.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34</a:t>
            </a:fld>
            <a:endParaRPr lang="en-CA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exfiltration</a:t>
            </a:r>
            <a:r>
              <a:rPr lang="en-CA" baseline="0" dirty="0" smtClean="0"/>
              <a:t> is a problem.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35</a:t>
            </a:fld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 smtClean="0"/>
              <a:t>-hierarchical. Authoritative name servers</a:t>
            </a:r>
          </a:p>
          <a:p>
            <a:pPr>
              <a:buFontTx/>
              <a:buChar char="-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4</a:t>
            </a:fld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 smtClean="0"/>
              <a:t>TLDs, root servers, home routers, ISPs</a:t>
            </a:r>
          </a:p>
          <a:p>
            <a:pPr>
              <a:buFontTx/>
              <a:buChar char="-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5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 smtClean="0"/>
              <a:t>Now to talk about covert channels.</a:t>
            </a:r>
          </a:p>
          <a:p>
            <a:pPr>
              <a:buFontTx/>
              <a:buChar char="-"/>
            </a:pPr>
            <a:r>
              <a:rPr lang="en-CA" dirty="0" smtClean="0"/>
              <a:t>designed to be sneaky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6</a:t>
            </a:fld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 smtClean="0"/>
              <a:t>Don’t follow RFCs/protocols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7</a:t>
            </a:fld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aseline="0" dirty="0" smtClean="0"/>
              <a:t>Get around firewalls/IDS/IPS/etc...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aseline="0" dirty="0" smtClean="0"/>
              <a:t>Deep magic (timing channels)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FE6-FC29-47B0-88D7-9C497E9B7E3A}" type="slidenum">
              <a:rPr lang="en-CA" smtClean="0"/>
              <a:t>9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252D-6663-4F5D-9B2D-4BF2CBF3844D}" type="datetimeFigureOut">
              <a:rPr lang="en-CA" smtClean="0"/>
              <a:pPr/>
              <a:t>11/10/2012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004D-04ED-4F40-8F32-4DBEE9BBBC5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tonborn.com/publishing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tonborn.com/publishing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Novel </a:t>
            </a:r>
            <a:r>
              <a:rPr lang="en-CA" dirty="0" smtClean="0"/>
              <a:t>Approach to Detection </a:t>
            </a:r>
            <a:r>
              <a:rPr lang="en-CA" dirty="0" smtClean="0"/>
              <a:t>of DNS Tunnels Using Throughput Estimation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Michael </a:t>
            </a:r>
            <a:r>
              <a:rPr lang="en-CA" dirty="0" smtClean="0"/>
              <a:t>Himbeault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DNS Tunnels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Covert channel based on DNS</a:t>
            </a:r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DNS Tunnels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Covert channel based on DNS</a:t>
            </a:r>
          </a:p>
          <a:p>
            <a:r>
              <a:rPr lang="en-CA" dirty="0" smtClean="0"/>
              <a:t>Many different flavours and varieties</a:t>
            </a:r>
          </a:p>
          <a:p>
            <a:pPr lvl="1"/>
            <a:r>
              <a:rPr lang="en-CA" dirty="0" smtClean="0"/>
              <a:t>Going to focus on one kind: the really tough one</a:t>
            </a:r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DNS Tunnel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Embed a bidirectional communication channel as queries and responses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DNS Tunnel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Embed a bidirectional communication channel as queries and responses</a:t>
            </a:r>
          </a:p>
          <a:p>
            <a:r>
              <a:rPr lang="en-CA" dirty="0" smtClean="0"/>
              <a:t>Completely conforming, happily passed by recursive resolvers</a:t>
            </a:r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DNS Tunnel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Embed a bidirectional communication channel as queries and responses</a:t>
            </a:r>
          </a:p>
          <a:p>
            <a:r>
              <a:rPr lang="en-CA" dirty="0" smtClean="0"/>
              <a:t>Completely conforming, happily passed by recursive resolvers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Very difficult to identify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Existing Mitigation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IDS/IPS signatures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Existing Mitigation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IDS/IPS signatures</a:t>
            </a:r>
          </a:p>
          <a:p>
            <a:r>
              <a:rPr lang="en-CA" dirty="0" smtClean="0"/>
              <a:t>Length of query/response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Existing Mitigation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IDS/IPS signatures</a:t>
            </a:r>
          </a:p>
          <a:p>
            <a:r>
              <a:rPr lang="en-CA" dirty="0" smtClean="0"/>
              <a:t>Length of query/response analysis</a:t>
            </a:r>
          </a:p>
          <a:p>
            <a:r>
              <a:rPr lang="en-CA" dirty="0" smtClean="0"/>
              <a:t>Blanket blocking some query types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Existing Mitigation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IDS/IPS signatures</a:t>
            </a:r>
          </a:p>
          <a:p>
            <a:r>
              <a:rPr lang="en-CA" dirty="0" smtClean="0"/>
              <a:t>Length of query/response analysis</a:t>
            </a:r>
          </a:p>
          <a:p>
            <a:r>
              <a:rPr lang="en-CA" dirty="0" smtClean="0"/>
              <a:t>Blanket blocking some query types</a:t>
            </a:r>
          </a:p>
          <a:p>
            <a:r>
              <a:rPr lang="en-CA" dirty="0" smtClean="0"/>
              <a:t>Character Frequency Analysis (CFA)</a:t>
            </a:r>
          </a:p>
          <a:p>
            <a:pPr lvl="1"/>
            <a:r>
              <a:rPr lang="en-CA" dirty="0" smtClean="0"/>
              <a:t>Kenton Born : </a:t>
            </a:r>
            <a:r>
              <a:rPr lang="en-CA" sz="1800" dirty="0" smtClean="0">
                <a:hlinkClick r:id="rId3"/>
              </a:rPr>
              <a:t>http://</a:t>
            </a:r>
            <a:r>
              <a:rPr lang="en-CA" sz="1800" dirty="0" smtClean="0">
                <a:hlinkClick r:id="rId3"/>
              </a:rPr>
              <a:t>www.kentonborn.com/publishings</a:t>
            </a:r>
            <a:endParaRPr lang="en-CA" sz="1800" dirty="0" smtClean="0"/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Existing Mitigation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IDS/IPS signatures</a:t>
            </a:r>
          </a:p>
          <a:p>
            <a:r>
              <a:rPr lang="en-CA" dirty="0" smtClean="0"/>
              <a:t>Length of query/response analysis</a:t>
            </a:r>
          </a:p>
          <a:p>
            <a:r>
              <a:rPr lang="en-CA" dirty="0" smtClean="0"/>
              <a:t>Blanket blocking some query types</a:t>
            </a:r>
          </a:p>
          <a:p>
            <a:r>
              <a:rPr lang="en-CA" dirty="0" smtClean="0"/>
              <a:t>Character Frequency Analysis (CFA)</a:t>
            </a:r>
          </a:p>
          <a:p>
            <a:pPr lvl="1"/>
            <a:r>
              <a:rPr lang="en-CA" dirty="0" smtClean="0"/>
              <a:t>Kenton Born : </a:t>
            </a:r>
            <a:r>
              <a:rPr lang="en-CA" sz="1800" dirty="0" smtClean="0">
                <a:hlinkClick r:id="rId3"/>
              </a:rPr>
              <a:t>http://</a:t>
            </a:r>
            <a:r>
              <a:rPr lang="en-CA" sz="1800" dirty="0" smtClean="0">
                <a:hlinkClick r:id="rId3"/>
              </a:rPr>
              <a:t>www.kentonborn.com/publishings</a:t>
            </a:r>
            <a:endParaRPr lang="en-CA" sz="1800" dirty="0" smtClean="0"/>
          </a:p>
          <a:p>
            <a:endParaRPr lang="en-CA" dirty="0" smtClean="0"/>
          </a:p>
          <a:p>
            <a:r>
              <a:rPr lang="en-CA" dirty="0" smtClean="0"/>
              <a:t>Still don’t get them all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Background: DNS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is the magic glue of the internet</a:t>
            </a:r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Throughput Estimation: Theory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about measuring the amount of traffic a DNS domain is supporting?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Throughput Estimation: Theory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about measuring the amount of traffic a DNS domain is supporting?</a:t>
            </a:r>
          </a:p>
          <a:p>
            <a:r>
              <a:rPr lang="en-CA" dirty="0" smtClean="0"/>
              <a:t>Entropy measures data content given a PDF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Theory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about measuring the amount of traffic a DNS domain is supporting?</a:t>
            </a:r>
          </a:p>
          <a:p>
            <a:r>
              <a:rPr lang="en-CA" dirty="0" smtClean="0"/>
              <a:t>Entropy measures data content given a PDF</a:t>
            </a:r>
          </a:p>
          <a:p>
            <a:r>
              <a:rPr lang="en-CA" dirty="0" smtClean="0"/>
              <a:t>We can also consider length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Over an interval...</a:t>
            </a:r>
          </a:p>
          <a:p>
            <a:r>
              <a:rPr lang="en-CA" dirty="0" smtClean="0"/>
              <a:t>Compute the entropy for the PDF of subdomains</a:t>
            </a:r>
          </a:p>
          <a:p>
            <a:pPr lvl="1"/>
            <a:r>
              <a:rPr lang="en-CA" i="1" dirty="0" smtClean="0"/>
              <a:t>sub.example.com </a:t>
            </a:r>
            <a:r>
              <a:rPr lang="en-CA" dirty="0" smtClean="0"/>
              <a:t>has ‘</a:t>
            </a:r>
            <a:r>
              <a:rPr lang="en-CA" i="1" dirty="0" smtClean="0"/>
              <a:t>sub</a:t>
            </a:r>
            <a:r>
              <a:rPr lang="en-CA" dirty="0" smtClean="0"/>
              <a:t>’ as a subdomain of ‘</a:t>
            </a:r>
            <a:r>
              <a:rPr lang="en-CA" i="1" dirty="0" smtClean="0"/>
              <a:t>example.com</a:t>
            </a:r>
            <a:r>
              <a:rPr lang="en-CA" dirty="0" smtClean="0"/>
              <a:t>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 an interval</a:t>
            </a:r>
            <a:r>
              <a:rPr lang="en-CA" dirty="0" smtClean="0"/>
              <a:t>...</a:t>
            </a:r>
          </a:p>
          <a:p>
            <a:r>
              <a:rPr lang="en-CA" dirty="0" smtClean="0"/>
              <a:t>Compute the entropy for the PDF of subdomains</a:t>
            </a:r>
          </a:p>
          <a:p>
            <a:pPr lvl="1"/>
            <a:r>
              <a:rPr lang="en-CA" i="1" dirty="0" smtClean="0"/>
              <a:t>sub.example.com </a:t>
            </a:r>
            <a:r>
              <a:rPr lang="en-CA" dirty="0" smtClean="0"/>
              <a:t>has ‘</a:t>
            </a:r>
            <a:r>
              <a:rPr lang="en-CA" i="1" dirty="0" smtClean="0"/>
              <a:t>sub</a:t>
            </a:r>
            <a:r>
              <a:rPr lang="en-CA" dirty="0" smtClean="0"/>
              <a:t>’ as a subdomain of ‘</a:t>
            </a:r>
            <a:r>
              <a:rPr lang="en-CA" i="1" dirty="0" smtClean="0"/>
              <a:t>example.com</a:t>
            </a:r>
            <a:r>
              <a:rPr lang="en-CA" dirty="0" smtClean="0"/>
              <a:t>’</a:t>
            </a:r>
          </a:p>
          <a:p>
            <a:r>
              <a:rPr lang="en-CA" dirty="0" smtClean="0"/>
              <a:t>Multiply by average length of query for that subdomain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 an interval...</a:t>
            </a:r>
          </a:p>
          <a:p>
            <a:r>
              <a:rPr lang="en-CA" dirty="0" smtClean="0"/>
              <a:t>Compute the entropy for the PDF of subdomains</a:t>
            </a:r>
          </a:p>
          <a:p>
            <a:pPr lvl="1"/>
            <a:r>
              <a:rPr lang="en-CA" i="1" dirty="0" smtClean="0"/>
              <a:t>sub.example.com </a:t>
            </a:r>
            <a:r>
              <a:rPr lang="en-CA" dirty="0" smtClean="0"/>
              <a:t>has ‘</a:t>
            </a:r>
            <a:r>
              <a:rPr lang="en-CA" i="1" dirty="0" smtClean="0"/>
              <a:t>sub</a:t>
            </a:r>
            <a:r>
              <a:rPr lang="en-CA" dirty="0" smtClean="0"/>
              <a:t>’ as a subdomain of ‘</a:t>
            </a:r>
            <a:r>
              <a:rPr lang="en-CA" i="1" dirty="0" smtClean="0"/>
              <a:t>example.com</a:t>
            </a:r>
            <a:r>
              <a:rPr lang="en-CA" dirty="0" smtClean="0"/>
              <a:t>’</a:t>
            </a:r>
          </a:p>
          <a:p>
            <a:r>
              <a:rPr lang="en-CA" dirty="0" smtClean="0"/>
              <a:t>Multiply by average length of query for that subdomain</a:t>
            </a:r>
          </a:p>
          <a:p>
            <a:r>
              <a:rPr lang="en-CA" dirty="0" smtClean="0"/>
              <a:t>Sort domains in results by this measurement</a:t>
            </a:r>
            <a:endParaRPr lang="en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Doesn’t care about character frequency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Doesn’t care about character frequency</a:t>
            </a:r>
          </a:p>
          <a:p>
            <a:r>
              <a:rPr lang="en-CA" dirty="0" smtClean="0"/>
              <a:t>Length can be taken into account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Doesn’t care about character frequency</a:t>
            </a:r>
          </a:p>
          <a:p>
            <a:r>
              <a:rPr lang="en-CA" dirty="0" smtClean="0"/>
              <a:t>Length can be taken into account</a:t>
            </a:r>
          </a:p>
          <a:p>
            <a:r>
              <a:rPr lang="en-CA" dirty="0" smtClean="0"/>
              <a:t>Has some interesting side effects...</a:t>
            </a:r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Encoding to a PDF vs. CFA</a:t>
            </a:r>
          </a:p>
          <a:p>
            <a:pPr lvl="1"/>
            <a:r>
              <a:rPr lang="en-CA" dirty="0" smtClean="0"/>
              <a:t>Not a problem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Background: DNS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is the magic glue of the internet</a:t>
            </a:r>
          </a:p>
          <a:p>
            <a:r>
              <a:rPr lang="en-CA" dirty="0" smtClean="0"/>
              <a:t>DNS allows lookups of all </a:t>
            </a:r>
            <a:r>
              <a:rPr lang="en-CA" dirty="0" smtClean="0"/>
              <a:t>kinds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Encoding to a PDF </a:t>
            </a:r>
            <a:r>
              <a:rPr lang="en-CA" dirty="0" smtClean="0"/>
              <a:t>vs. CFA</a:t>
            </a:r>
          </a:p>
          <a:p>
            <a:pPr lvl="1"/>
            <a:r>
              <a:rPr lang="en-CA" dirty="0" smtClean="0"/>
              <a:t>Not a problem here</a:t>
            </a:r>
          </a:p>
          <a:p>
            <a:r>
              <a:rPr lang="en-CA" dirty="0" smtClean="0"/>
              <a:t>Security vendors and reverse lookups jump out</a:t>
            </a:r>
          </a:p>
          <a:p>
            <a:pPr lvl="1"/>
            <a:r>
              <a:rPr lang="en-CA" dirty="0" smtClean="0"/>
              <a:t>So do </a:t>
            </a:r>
            <a:r>
              <a:rPr lang="en-CA" dirty="0" smtClean="0"/>
              <a:t>Facebook</a:t>
            </a:r>
            <a:r>
              <a:rPr lang="en-CA" dirty="0" smtClean="0"/>
              <a:t>, </a:t>
            </a:r>
            <a:r>
              <a:rPr lang="en-CA" dirty="0" smtClean="0"/>
              <a:t>imgshack</a:t>
            </a:r>
            <a:r>
              <a:rPr lang="en-CA" dirty="0" smtClean="0"/>
              <a:t>, </a:t>
            </a:r>
            <a:r>
              <a:rPr lang="en-CA" dirty="0" smtClean="0"/>
              <a:t>Flickr</a:t>
            </a:r>
            <a:r>
              <a:rPr lang="en-CA" dirty="0" smtClean="0"/>
              <a:t> and some others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Encoding to a PDF </a:t>
            </a:r>
            <a:r>
              <a:rPr lang="en-CA" dirty="0" smtClean="0"/>
              <a:t>vs. CFA</a:t>
            </a:r>
          </a:p>
          <a:p>
            <a:pPr lvl="1"/>
            <a:r>
              <a:rPr lang="en-CA" dirty="0" smtClean="0"/>
              <a:t>Not a problem here</a:t>
            </a:r>
          </a:p>
          <a:p>
            <a:r>
              <a:rPr lang="en-CA" dirty="0" smtClean="0"/>
              <a:t>Security vendors and reverse lookups jump out</a:t>
            </a:r>
          </a:p>
          <a:p>
            <a:pPr lvl="1"/>
            <a:r>
              <a:rPr lang="en-CA" dirty="0" smtClean="0"/>
              <a:t>So do </a:t>
            </a:r>
            <a:r>
              <a:rPr lang="en-CA" dirty="0" smtClean="0"/>
              <a:t>Facebook</a:t>
            </a:r>
            <a:r>
              <a:rPr lang="en-CA" dirty="0" smtClean="0"/>
              <a:t>, </a:t>
            </a:r>
            <a:r>
              <a:rPr lang="en-CA" dirty="0" smtClean="0"/>
              <a:t>imgshack</a:t>
            </a:r>
            <a:r>
              <a:rPr lang="en-CA" dirty="0" smtClean="0"/>
              <a:t>, </a:t>
            </a:r>
            <a:r>
              <a:rPr lang="en-CA" dirty="0" smtClean="0"/>
              <a:t>Flickr</a:t>
            </a:r>
            <a:r>
              <a:rPr lang="en-CA" dirty="0" smtClean="0"/>
              <a:t> and some others</a:t>
            </a:r>
          </a:p>
          <a:p>
            <a:r>
              <a:rPr lang="en-CA" dirty="0" smtClean="0"/>
              <a:t>Synthetic tests are promising</a:t>
            </a:r>
          </a:p>
          <a:p>
            <a:pPr lvl="1"/>
            <a:r>
              <a:rPr lang="en-CA" dirty="0" smtClean="0"/>
              <a:t>Detection in as few as ten packets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Throughput Estimation:</a:t>
            </a:r>
            <a:br>
              <a:rPr lang="en-CA" dirty="0" smtClean="0"/>
            </a:br>
            <a:r>
              <a:rPr lang="en-CA" dirty="0" smtClean="0"/>
              <a:t>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Encoding to a PDF </a:t>
            </a:r>
            <a:r>
              <a:rPr lang="en-CA" dirty="0" smtClean="0"/>
              <a:t>vs. CFA</a:t>
            </a:r>
          </a:p>
          <a:p>
            <a:pPr lvl="1"/>
            <a:r>
              <a:rPr lang="en-CA" dirty="0" smtClean="0"/>
              <a:t>Not a problem here</a:t>
            </a:r>
          </a:p>
          <a:p>
            <a:r>
              <a:rPr lang="en-CA" dirty="0" smtClean="0"/>
              <a:t>Security vendors and reverse lookups jump out</a:t>
            </a:r>
          </a:p>
          <a:p>
            <a:pPr lvl="1"/>
            <a:r>
              <a:rPr lang="en-CA" dirty="0" smtClean="0"/>
              <a:t>So do </a:t>
            </a:r>
            <a:r>
              <a:rPr lang="en-CA" dirty="0" smtClean="0"/>
              <a:t>Facebook</a:t>
            </a:r>
            <a:r>
              <a:rPr lang="en-CA" dirty="0" smtClean="0"/>
              <a:t>, </a:t>
            </a:r>
            <a:r>
              <a:rPr lang="en-CA" dirty="0" smtClean="0"/>
              <a:t>imgshack</a:t>
            </a:r>
            <a:r>
              <a:rPr lang="en-CA" dirty="0" smtClean="0"/>
              <a:t>, </a:t>
            </a:r>
            <a:r>
              <a:rPr lang="en-CA" dirty="0" smtClean="0"/>
              <a:t>Flickr</a:t>
            </a:r>
            <a:r>
              <a:rPr lang="en-CA" dirty="0" smtClean="0"/>
              <a:t> and some others</a:t>
            </a:r>
          </a:p>
          <a:p>
            <a:r>
              <a:rPr lang="en-CA" dirty="0" smtClean="0"/>
              <a:t>Synthetic tests are promising</a:t>
            </a:r>
          </a:p>
          <a:p>
            <a:pPr lvl="1"/>
            <a:r>
              <a:rPr lang="en-CA" dirty="0" smtClean="0"/>
              <a:t>Detection in as few as ten packets</a:t>
            </a:r>
          </a:p>
          <a:p>
            <a:r>
              <a:rPr lang="en-CA" dirty="0" smtClean="0"/>
              <a:t>Extremely fast</a:t>
            </a:r>
            <a:endParaRPr lang="en-CA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Moral of the 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is open source</a:t>
            </a:r>
          </a:p>
          <a:p>
            <a:pPr lvl="1"/>
            <a:r>
              <a:rPr lang="en-CA" dirty="0" smtClean="0"/>
              <a:t>Includes the PoC PDF encoder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Moral of the 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is open source</a:t>
            </a:r>
          </a:p>
          <a:p>
            <a:pPr lvl="1"/>
            <a:r>
              <a:rPr lang="en-CA" dirty="0" smtClean="0"/>
              <a:t>Includes the PoC PDF encoder</a:t>
            </a:r>
          </a:p>
          <a:p>
            <a:r>
              <a:rPr lang="en-CA" dirty="0" smtClean="0"/>
              <a:t>Tests on real data show expected results</a:t>
            </a:r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Moral of the 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is open source</a:t>
            </a:r>
          </a:p>
          <a:p>
            <a:pPr lvl="1"/>
            <a:r>
              <a:rPr lang="en-CA" dirty="0" smtClean="0"/>
              <a:t>Includes the PoC PDF encoder</a:t>
            </a:r>
          </a:p>
          <a:p>
            <a:r>
              <a:rPr lang="en-CA" dirty="0" smtClean="0"/>
              <a:t>Tests on real data show expected results</a:t>
            </a:r>
          </a:p>
          <a:p>
            <a:endParaRPr lang="en-CA" dirty="0" smtClean="0"/>
          </a:p>
          <a:p>
            <a:r>
              <a:rPr lang="en-CA" dirty="0" smtClean="0"/>
              <a:t>If you run a network, you </a:t>
            </a:r>
            <a:r>
              <a:rPr lang="en-CA" i="1" dirty="0" smtClean="0"/>
              <a:t>need</a:t>
            </a:r>
            <a:r>
              <a:rPr lang="en-CA" dirty="0" smtClean="0"/>
              <a:t> be aware of these.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Background: DNS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is the magic glue of the internet</a:t>
            </a:r>
          </a:p>
          <a:p>
            <a:r>
              <a:rPr lang="en-CA" dirty="0" smtClean="0"/>
              <a:t>DNS allows lookups of all </a:t>
            </a:r>
            <a:r>
              <a:rPr lang="en-CA" dirty="0" smtClean="0"/>
              <a:t>kinds</a:t>
            </a:r>
          </a:p>
          <a:p>
            <a:r>
              <a:rPr lang="en-CA" dirty="0" smtClean="0"/>
              <a:t>DNS is hierarchical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Background: DNS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is the magic glue of the internet</a:t>
            </a:r>
          </a:p>
          <a:p>
            <a:r>
              <a:rPr lang="en-CA" dirty="0" smtClean="0"/>
              <a:t>DNS allows lookups of all </a:t>
            </a:r>
            <a:r>
              <a:rPr lang="en-CA" dirty="0" smtClean="0"/>
              <a:t>kinds</a:t>
            </a:r>
          </a:p>
          <a:p>
            <a:r>
              <a:rPr lang="en-CA" dirty="0" smtClean="0"/>
              <a:t>DNS is hierarchical</a:t>
            </a:r>
          </a:p>
          <a:p>
            <a:r>
              <a:rPr lang="en-CA" dirty="0" smtClean="0"/>
              <a:t>DNS is everywhere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Background: Covert Channels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Sneaky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Background: Covert Channels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Sneaky</a:t>
            </a:r>
          </a:p>
          <a:p>
            <a:r>
              <a:rPr lang="en-CA" dirty="0" smtClean="0"/>
              <a:t>Don’t generally follow established protocols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Background: Covert Channels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Sneaky</a:t>
            </a:r>
          </a:p>
          <a:p>
            <a:r>
              <a:rPr lang="en-CA" dirty="0" smtClean="0"/>
              <a:t>Don’t generally follow established protocols</a:t>
            </a:r>
          </a:p>
          <a:p>
            <a:r>
              <a:rPr lang="en-CA" dirty="0" smtClean="0"/>
              <a:t>Intentionally circumvent standard controls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Background: Covert Channels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Sneaky</a:t>
            </a:r>
          </a:p>
          <a:p>
            <a:r>
              <a:rPr lang="en-CA" dirty="0" smtClean="0"/>
              <a:t>Don’t generally follow established protocols</a:t>
            </a:r>
          </a:p>
          <a:p>
            <a:r>
              <a:rPr lang="en-CA" dirty="0" smtClean="0"/>
              <a:t>Intentionally circumvent standard controls</a:t>
            </a:r>
          </a:p>
          <a:p>
            <a:r>
              <a:rPr lang="en-CA" dirty="0" smtClean="0"/>
              <a:t>All sorts of Deep Magic involved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1088</Words>
  <Application>Microsoft Office PowerPoint</Application>
  <PresentationFormat>On-screen Show (4:3)</PresentationFormat>
  <Paragraphs>217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Novel Approach to Detection of DNS Tunnels Using Throughput Estimation</vt:lpstr>
      <vt:lpstr>Background: DNS</vt:lpstr>
      <vt:lpstr>Background: DNS</vt:lpstr>
      <vt:lpstr>Background: DNS</vt:lpstr>
      <vt:lpstr>Background: DNS</vt:lpstr>
      <vt:lpstr>Background: Covert Channels</vt:lpstr>
      <vt:lpstr>Background: Covert Channels</vt:lpstr>
      <vt:lpstr>Background: Covert Channels</vt:lpstr>
      <vt:lpstr>Background: Covert Channels</vt:lpstr>
      <vt:lpstr>DNS Tunnels</vt:lpstr>
      <vt:lpstr>DNS Tunnels</vt:lpstr>
      <vt:lpstr>DNS Tunnel Properties</vt:lpstr>
      <vt:lpstr>DNS Tunnel Properties</vt:lpstr>
      <vt:lpstr>DNS Tunnel Properties</vt:lpstr>
      <vt:lpstr>Existing Mitigation</vt:lpstr>
      <vt:lpstr>Existing Mitigation</vt:lpstr>
      <vt:lpstr>Existing Mitigation</vt:lpstr>
      <vt:lpstr>Existing Mitigation</vt:lpstr>
      <vt:lpstr>Existing Mitigation</vt:lpstr>
      <vt:lpstr>Throughput Estimation: Theory</vt:lpstr>
      <vt:lpstr>Throughput Estimation: Theory</vt:lpstr>
      <vt:lpstr>Throughput Estimation: Theory</vt:lpstr>
      <vt:lpstr>Throughput Estimation: Details</vt:lpstr>
      <vt:lpstr>Throughput Estimation: Details</vt:lpstr>
      <vt:lpstr>Throughput Estimation: Details</vt:lpstr>
      <vt:lpstr>Throughput Estimation: Advantages</vt:lpstr>
      <vt:lpstr>Throughput Estimation: Advantages</vt:lpstr>
      <vt:lpstr>Throughput Estimation: Advantages</vt:lpstr>
      <vt:lpstr>Throughput Estimation: Performance</vt:lpstr>
      <vt:lpstr>Throughput Estimation: Performance</vt:lpstr>
      <vt:lpstr>Throughput Estimation: Performance</vt:lpstr>
      <vt:lpstr>Throughput Estimation: Performance</vt:lpstr>
      <vt:lpstr>Moral of the Story</vt:lpstr>
      <vt:lpstr>Moral of the Story</vt:lpstr>
      <vt:lpstr>Moral of the Story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Himbeault</dc:creator>
  <cp:lastModifiedBy>Michael Himbeault</cp:lastModifiedBy>
  <cp:revision>219</cp:revision>
  <dcterms:created xsi:type="dcterms:W3CDTF">2012-10-08T00:36:13Z</dcterms:created>
  <dcterms:modified xsi:type="dcterms:W3CDTF">2012-10-12T17:02:22Z</dcterms:modified>
</cp:coreProperties>
</file>