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6"/>
  </p:notesMasterIdLst>
  <p:sldIdLst>
    <p:sldId id="256" r:id="rId5"/>
  </p:sldIdLst>
  <p:sldSz cx="31000700" cy="43529250"/>
  <p:notesSz cx="6797675" cy="9926638"/>
  <p:defaultTextStyle>
    <a:defPPr>
      <a:defRPr lang="de-DE"/>
    </a:defPPr>
    <a:lvl1pPr marL="0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29312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58627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87939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517252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646565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775879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905191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7034505" algn="l" defTabSz="4258627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755">
          <p15:clr>
            <a:srgbClr val="A4A3A4"/>
          </p15:clr>
        </p15:guide>
        <p15:guide id="2" orient="horz" pos="21136">
          <p15:clr>
            <a:srgbClr val="A4A3A4"/>
          </p15:clr>
        </p15:guide>
        <p15:guide id="3" orient="horz" pos="5319">
          <p15:clr>
            <a:srgbClr val="A4A3A4"/>
          </p15:clr>
        </p15:guide>
        <p15:guide id="4" pos="13075">
          <p15:clr>
            <a:srgbClr val="A4A3A4"/>
          </p15:clr>
        </p15:guide>
        <p15:guide id="5" pos="13529">
          <p15:clr>
            <a:srgbClr val="A4A3A4"/>
          </p15:clr>
        </p15:guide>
        <p15:guide id="6" pos="18564">
          <p15:clr>
            <a:srgbClr val="A4A3A4"/>
          </p15:clr>
        </p15:guide>
        <p15:guide id="7" pos="1373">
          <p15:clr>
            <a:srgbClr val="A4A3A4"/>
          </p15:clr>
        </p15:guide>
        <p15:guide id="8" pos="6327">
          <p15:clr>
            <a:srgbClr val="A4A3A4"/>
          </p15:clr>
        </p15:guide>
        <p15:guide id="9" pos="6607">
          <p15:clr>
            <a:srgbClr val="A4A3A4"/>
          </p15:clr>
        </p15:guide>
        <p15:guide id="10" pos="5120">
          <p15:clr>
            <a:srgbClr val="A4A3A4"/>
          </p15:clr>
        </p15:guide>
        <p15:guide id="11" pos="1735">
          <p15:clr>
            <a:srgbClr val="A4A3A4"/>
          </p15:clr>
        </p15:guide>
        <p15:guide id="12" pos="19380">
          <p15:clr>
            <a:srgbClr val="A4A3A4"/>
          </p15:clr>
        </p15:guide>
        <p15:guide id="13" pos="13756">
          <p15:clr>
            <a:srgbClr val="A4A3A4"/>
          </p15:clr>
        </p15:guide>
        <p15:guide id="14" pos="11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4E078-597E-4273-A638-428512149E1B}" v="2" dt="2020-06-12T12:46:50.534"/>
    <p1510:client id="{A655862C-4AF7-48CD-8627-873F7A3D6AAD}" v="4" dt="2020-06-12T12:46:06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352" y="-996"/>
      </p:cViewPr>
      <p:guideLst>
        <p:guide orient="horz" pos="13755"/>
        <p:guide orient="horz" pos="21136"/>
        <p:guide orient="horz" pos="5319"/>
        <p:guide pos="13075"/>
        <p:guide pos="13529"/>
        <p:guide pos="18564"/>
        <p:guide pos="1373"/>
        <p:guide pos="6327"/>
        <p:guide pos="6607"/>
        <p:guide pos="5120"/>
        <p:guide pos="1735"/>
        <p:guide pos="19380"/>
        <p:guide pos="13756"/>
        <p:guide pos="111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9D6D0-FCF8-43DA-963D-A30D69B7C38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25" y="1241425"/>
            <a:ext cx="2384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C1FAA-A07B-44B8-81CA-BC5E9450E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C1FAA-A07B-44B8-81CA-BC5E9450E4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27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818830" y="1629034"/>
            <a:ext cx="16695329" cy="3221695"/>
          </a:xfrm>
        </p:spPr>
        <p:txBody>
          <a:bodyPr/>
          <a:lstStyle/>
          <a:p>
            <a:r>
              <a:rPr lang="pt-BR"/>
              <a:t>Titel: Ucient premporiam,</a:t>
            </a:r>
            <a:br>
              <a:rPr lang="pt-BR"/>
            </a:br>
            <a:r>
              <a:rPr lang="pt-BR"/>
              <a:t>enita eum esequisquam, nons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90838" y="9365464"/>
            <a:ext cx="16308000" cy="3352869"/>
          </a:xfrm>
        </p:spPr>
        <p:txBody>
          <a:bodyPr wrap="square" lIns="288000" tIns="180000" rIns="288000" bIns="0">
            <a:spAutoFit/>
          </a:bodyPr>
          <a:lstStyle>
            <a:lvl1pPr marL="0" indent="0">
              <a:buClr>
                <a:schemeClr val="accent1"/>
              </a:buClr>
              <a:buFont typeface="Generis Sans Com" panose="020B0506040503020204" pitchFamily="34" charset="0"/>
              <a:buNone/>
              <a:defRPr/>
            </a:lvl1pPr>
            <a:lvl2pPr marL="528638" indent="-528638">
              <a:spcBef>
                <a:spcPts val="2651"/>
              </a:spcBef>
              <a:spcAft>
                <a:spcPts val="0"/>
              </a:spcAft>
              <a:defRPr/>
            </a:lvl2pPr>
            <a:lvl3pPr marL="528638" indent="0">
              <a:defRPr/>
            </a:lvl3pPr>
            <a:lvl4pPr marL="528638" indent="0">
              <a:defRPr/>
            </a:lvl4pPr>
            <a:lvl5pPr marL="528638" indent="0"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818830" y="5035912"/>
            <a:ext cx="16695329" cy="930353"/>
          </a:xfrm>
        </p:spPr>
        <p:txBody>
          <a:bodyPr/>
          <a:lstStyle>
            <a:lvl1pPr marL="0" indent="0">
              <a:buFontTx/>
              <a:buNone/>
              <a:defRPr sz="5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/>
              <a:t>Name. Studiengang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794767" y="8069407"/>
            <a:ext cx="16704000" cy="1101323"/>
          </a:xfrm>
          <a:prstGeom prst="rect">
            <a:avLst/>
          </a:prstGeom>
          <a:noFill/>
        </p:spPr>
        <p:txBody>
          <a:bodyPr wrap="none" lIns="367085" tIns="183543" rIns="734170" bIns="183543" rtlCol="0">
            <a:noAutofit/>
          </a:bodyPr>
          <a:lstStyle/>
          <a:p>
            <a:r>
              <a:rPr lang="de-DE" sz="5600">
                <a:latin typeface="+mj-lt"/>
              </a:rPr>
              <a:t>Projektbeschreibung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/>
          </p:nvPr>
        </p:nvSpPr>
        <p:spPr>
          <a:xfrm>
            <a:off x="20733052" y="9223693"/>
            <a:ext cx="10008000" cy="6845340"/>
          </a:xfrm>
          <a:solidFill>
            <a:schemeClr val="accent1"/>
          </a:solidFill>
        </p:spPr>
        <p:txBody>
          <a:bodyPr lIns="756000" tIns="432000" rIns="1080000" bIns="180000">
            <a:noAutofit/>
          </a:bodyPr>
          <a:lstStyle>
            <a:lvl1pPr marL="0" indent="0">
              <a:lnSpc>
                <a:spcPts val="3671"/>
              </a:lnSpc>
              <a:buClr>
                <a:schemeClr val="bg1"/>
              </a:buClr>
              <a:buNone/>
              <a:defRPr sz="3000">
                <a:solidFill>
                  <a:schemeClr val="bg1"/>
                </a:solidFill>
              </a:defRPr>
            </a:lvl1pPr>
            <a:lvl2pPr marL="369074" indent="-369074">
              <a:lnSpc>
                <a:spcPts val="3671"/>
              </a:lnSpc>
              <a:spcBef>
                <a:spcPts val="2346"/>
              </a:spcBef>
              <a:buClr>
                <a:schemeClr val="bg1"/>
              </a:buClr>
              <a:defRPr sz="3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0733052" y="17918426"/>
            <a:ext cx="10008000" cy="3733822"/>
          </a:xfrm>
          <a:solidFill>
            <a:schemeClr val="accent1"/>
          </a:solidFill>
        </p:spPr>
        <p:txBody>
          <a:bodyPr lIns="756000" tIns="432000" rIns="1080000" bIns="180000">
            <a:noAutofit/>
          </a:bodyPr>
          <a:lstStyle>
            <a:lvl1pPr marL="0" indent="0">
              <a:lnSpc>
                <a:spcPts val="3671"/>
              </a:lnSpc>
              <a:buClr>
                <a:schemeClr val="bg1"/>
              </a:buClr>
              <a:buNone/>
              <a:defRPr sz="3000" baseline="0">
                <a:solidFill>
                  <a:schemeClr val="bg1"/>
                </a:solidFill>
              </a:defRPr>
            </a:lvl1pPr>
            <a:lvl2pPr marL="369074" indent="-369074">
              <a:lnSpc>
                <a:spcPts val="3671"/>
              </a:lnSpc>
              <a:buClr>
                <a:schemeClr val="bg1"/>
              </a:buClr>
              <a:defRPr sz="3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 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5" name="Textplatzhalter 14"/>
          <p:cNvSpPr>
            <a:spLocks noGrp="1"/>
          </p:cNvSpPr>
          <p:nvPr>
            <p:ph type="body" sz="quarter" idx="20"/>
          </p:nvPr>
        </p:nvSpPr>
        <p:spPr>
          <a:xfrm>
            <a:off x="20733052" y="28354454"/>
            <a:ext cx="10135640" cy="4319999"/>
          </a:xfrm>
        </p:spPr>
        <p:txBody>
          <a:bodyPr lIns="756000" tIns="432000" rIns="1080000" bIns="180000">
            <a:noAutofit/>
          </a:bodyPr>
          <a:lstStyle>
            <a:lvl1pPr marL="367455" indent="-367455">
              <a:lnSpc>
                <a:spcPts val="3426"/>
              </a:lnSpc>
              <a:spcAft>
                <a:spcPts val="2651"/>
              </a:spcAft>
              <a:buClr>
                <a:schemeClr val="tx1"/>
              </a:buClr>
              <a:buFont typeface="Generis Sans Com" panose="020B0506040503020204" pitchFamily="34" charset="0"/>
              <a:buChar char="»"/>
              <a:defRPr sz="2800">
                <a:solidFill>
                  <a:schemeClr val="tx1"/>
                </a:solidFill>
              </a:defRPr>
            </a:lvl1pPr>
            <a:lvl2pPr marL="369074" indent="-369074">
              <a:lnSpc>
                <a:spcPts val="3426"/>
              </a:lnSpc>
              <a:spcAft>
                <a:spcPts val="2651"/>
              </a:spcAft>
              <a:buClr>
                <a:schemeClr val="tx1"/>
              </a:buClr>
              <a:defRPr sz="28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5"/>
          </p:nvPr>
        </p:nvSpPr>
        <p:spPr>
          <a:xfrm>
            <a:off x="21693038" y="42517040"/>
            <a:ext cx="6437757" cy="554700"/>
          </a:xfrm>
        </p:spPr>
        <p:txBody>
          <a:bodyPr lIns="183543" tIns="73417" rIns="183543" bIns="73417"/>
          <a:lstStyle>
            <a:lvl1pPr marL="0" indent="0">
              <a:lnSpc>
                <a:spcPct val="100000"/>
              </a:lnSpc>
              <a:buFontTx/>
              <a:buNone/>
              <a:defRPr sz="2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Tx/>
              <a:buNone/>
              <a:defRPr sz="2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FontTx/>
              <a:buNone/>
              <a:defRPr sz="2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FontTx/>
              <a:buNone/>
              <a:defRPr sz="2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buFontTx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0" name="Rechteck 39"/>
          <p:cNvSpPr/>
          <p:nvPr userDrawn="1"/>
        </p:nvSpPr>
        <p:spPr>
          <a:xfrm>
            <a:off x="25357219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 userDrawn="1"/>
        </p:nvSpPr>
        <p:spPr>
          <a:xfrm>
            <a:off x="21333254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/>
          <p:cNvSpPr/>
          <p:nvPr userDrawn="1"/>
        </p:nvSpPr>
        <p:spPr>
          <a:xfrm>
            <a:off x="25357219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/>
          <p:cNvSpPr/>
          <p:nvPr userDrawn="1"/>
        </p:nvSpPr>
        <p:spPr>
          <a:xfrm>
            <a:off x="21333254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/>
          <p:cNvSpPr/>
          <p:nvPr userDrawn="1"/>
        </p:nvSpPr>
        <p:spPr>
          <a:xfrm>
            <a:off x="25357219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/>
          <p:cNvSpPr/>
          <p:nvPr userDrawn="1"/>
        </p:nvSpPr>
        <p:spPr>
          <a:xfrm>
            <a:off x="21333254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 userDrawn="1"/>
        </p:nvSpPr>
        <p:spPr>
          <a:xfrm>
            <a:off x="25357219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/>
          <p:cNvSpPr/>
          <p:nvPr userDrawn="1"/>
        </p:nvSpPr>
        <p:spPr>
          <a:xfrm>
            <a:off x="21333254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Bildplatzhalter 17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598827" y="22988317"/>
            <a:ext cx="3478587" cy="1584000"/>
          </a:xfrm>
          <a:solidFill>
            <a:schemeClr val="bg1"/>
          </a:solidFill>
        </p:spPr>
        <p:txBody>
          <a:bodyPr wrap="none" lIns="0" tIns="0" rIns="0" bIns="0" anchor="ctr"/>
          <a:lstStyle>
            <a:lvl1pPr marL="0" indent="0" algn="ctr">
              <a:buNone/>
              <a:defRPr sz="2600"/>
            </a:lvl1pPr>
          </a:lstStyle>
          <a:p>
            <a:r>
              <a:rPr lang="de-DE"/>
              <a:t>Logo</a:t>
            </a:r>
          </a:p>
        </p:txBody>
      </p:sp>
      <p:sp>
        <p:nvSpPr>
          <p:cNvPr id="49" name="Bildplatzhalter 17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25631275" y="22988317"/>
            <a:ext cx="3478587" cy="1584000"/>
          </a:xfrm>
          <a:solidFill>
            <a:schemeClr val="bg1"/>
          </a:solidFill>
        </p:spPr>
        <p:txBody>
          <a:bodyPr wrap="none" lIns="0" tIns="0" rIns="0" bIns="0" anchor="ctr"/>
          <a:lstStyle>
            <a:lvl1pPr marL="0" indent="0" algn="ctr">
              <a:buNone/>
              <a:defRPr sz="2600"/>
            </a:lvl1pPr>
          </a:lstStyle>
          <a:p>
            <a:r>
              <a:rPr lang="de-DE"/>
              <a:t>Logo</a:t>
            </a:r>
          </a:p>
        </p:txBody>
      </p:sp>
      <p:sp>
        <p:nvSpPr>
          <p:cNvPr id="50" name="Bildplatzhalter 1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21598827" y="25052783"/>
            <a:ext cx="3478587" cy="1584000"/>
          </a:xfrm>
          <a:solidFill>
            <a:schemeClr val="bg1"/>
          </a:solidFill>
        </p:spPr>
        <p:txBody>
          <a:bodyPr wrap="none" lIns="0" tIns="0" rIns="0" bIns="0" anchor="ctr"/>
          <a:lstStyle>
            <a:lvl1pPr marL="0" indent="0" algn="ctr">
              <a:buNone/>
              <a:defRPr sz="2600"/>
            </a:lvl1pPr>
          </a:lstStyle>
          <a:p>
            <a:r>
              <a:rPr lang="de-DE"/>
              <a:t>Logo</a:t>
            </a:r>
          </a:p>
        </p:txBody>
      </p:sp>
      <p:sp>
        <p:nvSpPr>
          <p:cNvPr id="51" name="Bildplatzhalter 1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5631275" y="25052783"/>
            <a:ext cx="3478587" cy="1584000"/>
          </a:xfrm>
          <a:solidFill>
            <a:schemeClr val="bg1"/>
          </a:solidFill>
        </p:spPr>
        <p:txBody>
          <a:bodyPr wrap="none" lIns="0" tIns="0" rIns="0" bIns="0" anchor="ctr"/>
          <a:lstStyle>
            <a:lvl1pPr marL="0" indent="0" algn="ctr">
              <a:buNone/>
              <a:defRPr sz="2600"/>
            </a:lvl1pPr>
          </a:lstStyle>
          <a:p>
            <a:r>
              <a:rPr lang="de-DE"/>
              <a:t>Logo</a:t>
            </a:r>
          </a:p>
        </p:txBody>
      </p:sp>
      <p:sp>
        <p:nvSpPr>
          <p:cNvPr id="52" name="Bildplatzhalter 8"/>
          <p:cNvSpPr>
            <a:spLocks noGrp="1"/>
          </p:cNvSpPr>
          <p:nvPr>
            <p:ph type="pic" sz="quarter" idx="21"/>
          </p:nvPr>
        </p:nvSpPr>
        <p:spPr>
          <a:xfrm>
            <a:off x="2178050" y="13195300"/>
            <a:ext cx="5436000" cy="29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3" name="Bildplatzhalter 8"/>
          <p:cNvSpPr>
            <a:spLocks noGrp="1"/>
          </p:cNvSpPr>
          <p:nvPr>
            <p:ph type="pic" sz="quarter" idx="22"/>
          </p:nvPr>
        </p:nvSpPr>
        <p:spPr>
          <a:xfrm>
            <a:off x="13068050" y="13195300"/>
            <a:ext cx="4644000" cy="29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24"/>
          </p:nvPr>
        </p:nvSpPr>
        <p:spPr>
          <a:xfrm>
            <a:off x="7623050" y="13195300"/>
            <a:ext cx="5436000" cy="295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5" name="Textplatzhalt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2178050" y="16147677"/>
            <a:ext cx="15534000" cy="612000"/>
          </a:xfrm>
          <a:solidFill>
            <a:schemeClr val="accent2"/>
          </a:solidFill>
        </p:spPr>
        <p:txBody>
          <a:bodyPr tIns="0" rIns="180000" bIns="0" anchor="ctr" anchorCtr="0"/>
          <a:lstStyle>
            <a:lvl1pPr marL="0" indent="0">
              <a:lnSpc>
                <a:spcPts val="3600"/>
              </a:lnSpc>
              <a:buFontTx/>
              <a:buNone/>
              <a:defRPr sz="2500">
                <a:solidFill>
                  <a:schemeClr val="bg1"/>
                </a:solidFill>
              </a:defRPr>
            </a:lvl1pPr>
            <a:lvl2pPr>
              <a:lnSpc>
                <a:spcPts val="3600"/>
              </a:lnSpc>
              <a:defRPr sz="2500">
                <a:solidFill>
                  <a:schemeClr val="bg1"/>
                </a:solidFill>
              </a:defRPr>
            </a:lvl2pPr>
            <a:lvl3pPr>
              <a:lnSpc>
                <a:spcPts val="3600"/>
              </a:lnSpc>
              <a:defRPr sz="2500">
                <a:solidFill>
                  <a:schemeClr val="bg1"/>
                </a:solidFill>
              </a:defRPr>
            </a:lvl3pPr>
            <a:lvl4pPr>
              <a:lnSpc>
                <a:spcPts val="3600"/>
              </a:lnSpc>
              <a:defRPr sz="2500">
                <a:solidFill>
                  <a:schemeClr val="bg1"/>
                </a:solidFill>
              </a:defRPr>
            </a:lvl4pPr>
            <a:lvl5pPr>
              <a:lnSpc>
                <a:spcPts val="3600"/>
              </a:lnSpc>
              <a:defRPr sz="2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Bildunterschrift</a:t>
            </a:r>
          </a:p>
        </p:txBody>
      </p:sp>
    </p:spTree>
    <p:extLst>
      <p:ext uri="{BB962C8B-B14F-4D97-AF65-F5344CB8AC3E}">
        <p14:creationId xmlns:p14="http://schemas.microsoft.com/office/powerpoint/2010/main" val="21769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icht benutzen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1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" y="32461200"/>
            <a:ext cx="30996000" cy="11062103"/>
          </a:xfrm>
          <a:prstGeom prst="rect">
            <a:avLst/>
          </a:prstGeom>
        </p:spPr>
      </p:pic>
      <p:pic>
        <p:nvPicPr>
          <p:cNvPr id="11" name="Picture 2" descr="C:\Users\bmayer\Daten\CR Server\CR Trabanten\MOS\bg_wirtschaft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3099435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828054" y="1629034"/>
            <a:ext cx="16695329" cy="3221695"/>
          </a:xfrm>
          <a:prstGeom prst="rect">
            <a:avLst/>
          </a:prstGeom>
        </p:spPr>
        <p:txBody>
          <a:bodyPr vert="horz" lIns="367085" tIns="183543" rIns="367085" bIns="183543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053" y="9365464"/>
            <a:ext cx="16695329" cy="1491070"/>
          </a:xfrm>
          <a:prstGeom prst="rect">
            <a:avLst/>
          </a:prstGeom>
        </p:spPr>
        <p:txBody>
          <a:bodyPr vert="horz" wrap="square" lIns="367085" tIns="183543" rIns="734170" bIns="183543" rtlCol="0">
            <a:sp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6" name="Datumsplatzhalter 3"/>
          <p:cNvSpPr txBox="1">
            <a:spLocks/>
          </p:cNvSpPr>
          <p:nvPr/>
        </p:nvSpPr>
        <p:spPr>
          <a:xfrm>
            <a:off x="1828053" y="42248898"/>
            <a:ext cx="13139373" cy="969283"/>
          </a:xfrm>
          <a:prstGeom prst="rect">
            <a:avLst/>
          </a:prstGeom>
        </p:spPr>
        <p:txBody>
          <a:bodyPr vert="horz" lIns="367085" tIns="183543" rIns="367085" bIns="183543" rtlCol="0" anchor="t"/>
          <a:lstStyle>
            <a:defPPr>
              <a:defRPr lang="de-DE"/>
            </a:defPPr>
            <a:lvl1pPr marL="0" algn="l" defTabSz="4176431" rtl="0" eaLnBrk="1" latinLnBrk="0" hangingPunct="1"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215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>
                <a:solidFill>
                  <a:schemeClr val="bg1"/>
                </a:solidFill>
              </a:rPr>
              <a:t>Alle Informationen</a:t>
            </a:r>
            <a:r>
              <a:rPr lang="de-DE" sz="2600" baseline="0">
                <a:solidFill>
                  <a:schemeClr val="bg1"/>
                </a:solidFill>
              </a:rPr>
              <a:t> </a:t>
            </a:r>
            <a:r>
              <a:rPr lang="de-DE" sz="2600">
                <a:solidFill>
                  <a:schemeClr val="bg1"/>
                </a:solidFill>
              </a:rPr>
              <a:t>finden</a:t>
            </a:r>
            <a:r>
              <a:rPr lang="de-DE" sz="2600" baseline="0">
                <a:solidFill>
                  <a:schemeClr val="bg1"/>
                </a:solidFill>
              </a:rPr>
              <a:t> </a:t>
            </a:r>
            <a:r>
              <a:rPr lang="de-DE" sz="2600">
                <a:solidFill>
                  <a:schemeClr val="bg1"/>
                </a:solidFill>
              </a:rPr>
              <a:t>Sie unter: </a:t>
            </a:r>
            <a:r>
              <a:rPr lang="de-DE" sz="3600" b="1">
                <a:solidFill>
                  <a:schemeClr val="accent1"/>
                </a:solidFill>
              </a:rPr>
              <a:t>www.dhbw-mosbach.de/wirtschaft</a:t>
            </a:r>
            <a:endParaRPr lang="de-DE" sz="3600">
              <a:solidFill>
                <a:schemeClr val="accent1"/>
              </a:solidFill>
            </a:endParaRPr>
          </a:p>
        </p:txBody>
      </p:sp>
      <p:sp>
        <p:nvSpPr>
          <p:cNvPr id="18" name="Datumsplatzhalter 3"/>
          <p:cNvSpPr txBox="1">
            <a:spLocks/>
          </p:cNvSpPr>
          <p:nvPr/>
        </p:nvSpPr>
        <p:spPr>
          <a:xfrm>
            <a:off x="1828053" y="42248898"/>
            <a:ext cx="13139373" cy="969283"/>
          </a:xfrm>
          <a:prstGeom prst="rect">
            <a:avLst/>
          </a:prstGeom>
        </p:spPr>
        <p:txBody>
          <a:bodyPr vert="horz" lIns="360000" tIns="180000" rIns="360000" bIns="180000" rtlCol="0" anchor="t"/>
          <a:lstStyle>
            <a:defPPr>
              <a:defRPr lang="de-DE"/>
            </a:defPPr>
            <a:lvl1pPr marL="0" algn="l" defTabSz="4176431" rtl="0" eaLnBrk="1" latinLnBrk="0" hangingPunct="1"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215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600">
                <a:solidFill>
                  <a:schemeClr val="bg1"/>
                </a:solidFill>
              </a:rPr>
              <a:t>Alle Informationen</a:t>
            </a:r>
            <a:r>
              <a:rPr lang="de-DE" sz="2600" baseline="0">
                <a:solidFill>
                  <a:schemeClr val="bg1"/>
                </a:solidFill>
              </a:rPr>
              <a:t> </a:t>
            </a:r>
            <a:r>
              <a:rPr lang="de-DE" sz="2600">
                <a:solidFill>
                  <a:schemeClr val="bg1"/>
                </a:solidFill>
              </a:rPr>
              <a:t>finden</a:t>
            </a:r>
            <a:r>
              <a:rPr lang="de-DE" sz="2600" baseline="0">
                <a:solidFill>
                  <a:schemeClr val="bg1"/>
                </a:solidFill>
              </a:rPr>
              <a:t> </a:t>
            </a:r>
            <a:r>
              <a:rPr lang="de-DE" sz="2600">
                <a:solidFill>
                  <a:schemeClr val="bg1"/>
                </a:solidFill>
              </a:rPr>
              <a:t>Sie unter: </a:t>
            </a:r>
            <a:r>
              <a:rPr lang="de-DE" sz="3600" b="1">
                <a:solidFill>
                  <a:schemeClr val="accent1"/>
                </a:solidFill>
              </a:rPr>
              <a:t>www.dhbw-mosbach.de/</a:t>
            </a:r>
            <a:endParaRPr lang="de-DE" sz="3600">
              <a:solidFill>
                <a:schemeClr val="accent1"/>
              </a:solidFill>
            </a:endParaRPr>
          </a:p>
          <a:p>
            <a:endParaRPr lang="de-DE"/>
          </a:p>
        </p:txBody>
      </p:sp>
      <p:sp>
        <p:nvSpPr>
          <p:cNvPr id="19" name="Fußzeilenplatzhalter 4"/>
          <p:cNvSpPr txBox="1">
            <a:spLocks/>
          </p:cNvSpPr>
          <p:nvPr/>
        </p:nvSpPr>
        <p:spPr>
          <a:xfrm>
            <a:off x="21477014" y="40566218"/>
            <a:ext cx="8637338" cy="2709152"/>
          </a:xfrm>
          <a:prstGeom prst="rect">
            <a:avLst/>
          </a:prstGeom>
        </p:spPr>
        <p:txBody>
          <a:bodyPr vert="horz" lIns="360000" tIns="180000" rIns="324000" bIns="180000" rtlCol="0" anchor="t"/>
          <a:lstStyle>
            <a:defPPr>
              <a:defRPr lang="de-DE"/>
            </a:defPPr>
            <a:lvl1pPr marL="0" algn="ctr" defTabSz="4176431" rtl="0" eaLnBrk="1" latinLnBrk="0" hangingPunct="1"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8215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643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464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861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41076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929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7507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705722" algn="l" defTabSz="4176431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4100">
                <a:solidFill>
                  <a:srgbClr val="FFFFFF"/>
                </a:solidFill>
                <a:latin typeface="+mj-lt"/>
              </a:rPr>
              <a:t>Kontakt</a:t>
            </a:r>
          </a:p>
          <a:p>
            <a:pPr algn="l"/>
            <a:endParaRPr lang="de-DE" sz="2400">
              <a:solidFill>
                <a:srgbClr val="FFFFFF"/>
              </a:solidFill>
              <a:latin typeface="+mj-lt"/>
            </a:endParaRPr>
          </a:p>
          <a:p>
            <a:pPr algn="l"/>
            <a:r>
              <a:rPr lang="de-DE">
                <a:solidFill>
                  <a:srgbClr val="FFFFFF"/>
                </a:solidFill>
              </a:rPr>
              <a:t>Duale</a:t>
            </a:r>
            <a:r>
              <a:rPr lang="de-DE" baseline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Hochschule</a:t>
            </a:r>
            <a:r>
              <a:rPr lang="de-DE" baseline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Baden-Württemberg</a:t>
            </a:r>
            <a:r>
              <a:rPr lang="de-DE" baseline="0">
                <a:solidFill>
                  <a:srgbClr val="FFFFFF"/>
                </a:solidFill>
              </a:rPr>
              <a:t> </a:t>
            </a:r>
            <a:r>
              <a:rPr lang="de-DE">
                <a:solidFill>
                  <a:srgbClr val="FFFFFF"/>
                </a:solidFill>
              </a:rPr>
              <a:t>Mosbach</a:t>
            </a:r>
          </a:p>
          <a:p>
            <a:pPr algn="l"/>
            <a:r>
              <a:rPr lang="de-DE" err="1">
                <a:solidFill>
                  <a:srgbClr val="FFFFFF"/>
                </a:solidFill>
              </a:rPr>
              <a:t>Lohrtalweg</a:t>
            </a:r>
            <a:r>
              <a:rPr lang="de-DE">
                <a:solidFill>
                  <a:srgbClr val="FFFFFF"/>
                </a:solidFill>
              </a:rPr>
              <a:t> 10, 74821 Mosbach</a:t>
            </a:r>
          </a:p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6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</p:sldLayoutIdLst>
  <p:txStyles>
    <p:titleStyle>
      <a:lvl1pPr algn="l" defTabSz="4258627" rtl="0" eaLnBrk="1" latinLnBrk="0" hangingPunct="1">
        <a:lnSpc>
          <a:spcPts val="11217"/>
        </a:lnSpc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6529" indent="-736529" algn="l" defTabSz="4258627" rtl="0" eaLnBrk="1" latinLnBrk="0" hangingPunct="1">
        <a:lnSpc>
          <a:spcPts val="4384"/>
        </a:lnSpc>
        <a:spcBef>
          <a:spcPts val="0"/>
        </a:spcBef>
        <a:buClr>
          <a:schemeClr val="accent1"/>
        </a:buClr>
        <a:buFont typeface="Generis Sans Com" panose="020B0506040503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66" indent="-739766" algn="l" defTabSz="4258627" rtl="0" eaLnBrk="1" latinLnBrk="0" hangingPunct="1">
        <a:lnSpc>
          <a:spcPts val="4384"/>
        </a:lnSpc>
        <a:spcBef>
          <a:spcPts val="0"/>
        </a:spcBef>
        <a:buClr>
          <a:schemeClr val="accent1"/>
        </a:buClr>
        <a:buFont typeface="Generis Sans Com" panose="020B0506040503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739766" indent="0" algn="l" defTabSz="4258627" rtl="0" eaLnBrk="1" latinLnBrk="0" hangingPunct="1">
        <a:lnSpc>
          <a:spcPts val="4384"/>
        </a:lnSpc>
        <a:spcBef>
          <a:spcPts val="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39766" indent="0" algn="l" defTabSz="4258627" rtl="0" eaLnBrk="1" latinLnBrk="0" hangingPunct="1">
        <a:lnSpc>
          <a:spcPts val="4384"/>
        </a:lnSpc>
        <a:spcBef>
          <a:spcPts val="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739766" indent="0" algn="l" defTabSz="4258627" rtl="0" eaLnBrk="1" latinLnBrk="0" hangingPunct="1">
        <a:lnSpc>
          <a:spcPts val="4384"/>
        </a:lnSpc>
        <a:spcBef>
          <a:spcPts val="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1711222" indent="-1064657" algn="l" defTabSz="4258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3840535" indent="-1064657" algn="l" defTabSz="4258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5969849" indent="-1064657" algn="l" defTabSz="4258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099161" indent="-1064657" algn="l" defTabSz="4258627" rtl="0" eaLnBrk="1" latinLnBrk="0" hangingPunct="1">
        <a:spcBef>
          <a:spcPct val="20000"/>
        </a:spcBef>
        <a:buFont typeface="Arial" panose="020B0604020202020204" pitchFamily="34" charset="0"/>
        <a:buChar char="•"/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29312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58627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87939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517252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646565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775879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905191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7034505" algn="l" defTabSz="4258627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17A6D55-7F05-4930-8AE5-0DDB18C53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80" y="27757615"/>
            <a:ext cx="17321179" cy="10834757"/>
          </a:xfrm>
          <a:prstGeom prst="rect">
            <a:avLst/>
          </a:prstGeom>
        </p:spPr>
      </p:pic>
      <p:sp>
        <p:nvSpPr>
          <p:cNvPr id="81" name="Rechteck 80"/>
          <p:cNvSpPr/>
          <p:nvPr/>
        </p:nvSpPr>
        <p:spPr>
          <a:xfrm>
            <a:off x="21453076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25477041" y="22844125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/>
          <p:cNvSpPr/>
          <p:nvPr/>
        </p:nvSpPr>
        <p:spPr>
          <a:xfrm>
            <a:off x="21453076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/>
          <p:cNvSpPr/>
          <p:nvPr/>
        </p:nvSpPr>
        <p:spPr>
          <a:xfrm>
            <a:off x="25477041" y="24932654"/>
            <a:ext cx="3780000" cy="18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818830" y="1629035"/>
            <a:ext cx="16695329" cy="1844354"/>
          </a:xfrm>
        </p:spPr>
        <p:txBody>
          <a:bodyPr/>
          <a:lstStyle/>
          <a:p>
            <a:r>
              <a:rPr lang="pt-BR" dirty="0"/>
              <a:t>Informatik Projekt </a:t>
            </a:r>
            <a:r>
              <a:rPr lang="pt-BR" sz="4400" dirty="0"/>
              <a:t>2022</a:t>
            </a:r>
            <a:br>
              <a:rPr lang="pt-BR" dirty="0"/>
            </a:b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aquaweb@dhbw.de</a:t>
            </a:r>
          </a:p>
        </p:txBody>
      </p:sp>
      <p:sp>
        <p:nvSpPr>
          <p:cNvPr id="19" name="Rechteck 18"/>
          <p:cNvSpPr/>
          <p:nvPr/>
        </p:nvSpPr>
        <p:spPr>
          <a:xfrm>
            <a:off x="20981214" y="21726898"/>
            <a:ext cx="10008000" cy="10873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39" tIns="46620" rIns="93239" bIns="46620" spcCol="0" rtlCol="0" anchor="ctr"/>
          <a:lstStyle/>
          <a:p>
            <a:pPr algn="ctr"/>
            <a:endParaRPr lang="de-DE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4"/>
          </p:nvPr>
        </p:nvSpPr>
        <p:spPr>
          <a:xfrm>
            <a:off x="20733052" y="9223693"/>
            <a:ext cx="10008000" cy="6845340"/>
          </a:xfrm>
          <a:gradFill>
            <a:gsLst>
              <a:gs pos="0">
                <a:srgbClr val="FF0066"/>
              </a:gs>
              <a:gs pos="54000">
                <a:srgbClr val="ED400C">
                  <a:lumMod val="72000"/>
                  <a:lumOff val="28000"/>
                </a:srgbClr>
              </a:gs>
              <a:gs pos="100000">
                <a:srgbClr val="F99C80"/>
              </a:gs>
            </a:gsLst>
            <a:lin ang="2700000" scaled="1"/>
          </a:gradFill>
          <a:ln>
            <a:solidFill>
              <a:srgbClr val="FF0066"/>
            </a:solidFill>
          </a:ln>
        </p:spPr>
        <p:txBody>
          <a:bodyPr/>
          <a:lstStyle/>
          <a:p>
            <a:pPr lvl="1">
              <a:buFontTx/>
              <a:buChar char="-"/>
            </a:pPr>
            <a:r>
              <a:rPr lang="de-DE" sz="4800" dirty="0" err="1"/>
              <a:t>Eignenes</a:t>
            </a:r>
            <a:r>
              <a:rPr lang="de-DE" sz="4800" dirty="0"/>
              <a:t>, virtuelles Aquarium</a:t>
            </a:r>
          </a:p>
          <a:p>
            <a:pPr lvl="1">
              <a:buFontTx/>
              <a:buChar char="-"/>
            </a:pPr>
            <a:r>
              <a:rPr lang="de-DE" sz="4800" dirty="0"/>
              <a:t>Fische kaufen und im Aquarium anzeigen</a:t>
            </a:r>
          </a:p>
          <a:p>
            <a:pPr lvl="1">
              <a:buFontTx/>
              <a:buChar char="-"/>
            </a:pPr>
            <a:r>
              <a:rPr lang="de-DE" sz="4800" dirty="0"/>
              <a:t>Fisch-Statistik anzeigen lassen</a:t>
            </a:r>
          </a:p>
          <a:p>
            <a:pPr lvl="1">
              <a:buFontTx/>
              <a:buChar char="-"/>
            </a:pPr>
            <a:r>
              <a:rPr lang="de-DE" sz="4800" dirty="0"/>
              <a:t>Fische füttern</a:t>
            </a:r>
          </a:p>
          <a:p>
            <a:pPr lvl="1">
              <a:buFontTx/>
              <a:buChar char="-"/>
            </a:pPr>
            <a:r>
              <a:rPr lang="de-DE" sz="4800" dirty="0"/>
              <a:t>Fische verkaufen und neue, größere und exotische Fische kaufen</a:t>
            </a:r>
          </a:p>
          <a:p>
            <a:pPr lvl="1">
              <a:buFontTx/>
              <a:buChar char="-"/>
            </a:pPr>
            <a:r>
              <a:rPr lang="de-DE" sz="4800" dirty="0"/>
              <a:t>Aquarium mit Freunden teilen und gemeinsam Spaß haben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15"/>
          </p:nvPr>
        </p:nvSpPr>
        <p:spPr>
          <a:xfrm>
            <a:off x="20851390" y="17993076"/>
            <a:ext cx="10008000" cy="3733822"/>
          </a:xfrm>
          <a:gradFill>
            <a:gsLst>
              <a:gs pos="0">
                <a:srgbClr val="FF0066"/>
              </a:gs>
              <a:gs pos="54000">
                <a:srgbClr val="ED400C">
                  <a:lumMod val="72000"/>
                  <a:lumOff val="28000"/>
                </a:srgbClr>
              </a:gs>
              <a:gs pos="100000">
                <a:srgbClr val="F99C80"/>
              </a:gs>
            </a:gsLst>
            <a:lin ang="2700000" scaled="1"/>
          </a:gradFill>
        </p:spPr>
        <p:txBody>
          <a:bodyPr/>
          <a:lstStyle/>
          <a:p>
            <a:pPr lvl="1">
              <a:buFont typeface="Symbol" pitchFamily="2" charset="2"/>
              <a:buChar char="-"/>
            </a:pPr>
            <a:r>
              <a:rPr lang="de-DE" sz="4800" dirty="0"/>
              <a:t>Website mit PHP, HTML und CSS</a:t>
            </a:r>
          </a:p>
          <a:p>
            <a:pPr lvl="1">
              <a:buFont typeface="Symbol" pitchFamily="2" charset="2"/>
              <a:buChar char="-"/>
            </a:pPr>
            <a:r>
              <a:rPr lang="de-DE" sz="4800" dirty="0"/>
              <a:t>Fisch-Animation: JavaScript</a:t>
            </a:r>
          </a:p>
          <a:p>
            <a:pPr lvl="1">
              <a:buFont typeface="Symbol" pitchFamily="2" charset="2"/>
              <a:buChar char="-"/>
            </a:pPr>
            <a:r>
              <a:rPr lang="de-DE" sz="4800" dirty="0"/>
              <a:t>Datenbank: </a:t>
            </a:r>
            <a:r>
              <a:rPr lang="de-DE" sz="4800" dirty="0" err="1"/>
              <a:t>MySql</a:t>
            </a:r>
            <a:endParaRPr lang="de-DE" sz="4800" dirty="0"/>
          </a:p>
          <a:p>
            <a:pPr lvl="1">
              <a:buFont typeface="Symbol" pitchFamily="2" charset="2"/>
              <a:buChar char="-"/>
            </a:pPr>
            <a:r>
              <a:rPr lang="de-DE" sz="4800" dirty="0" err="1"/>
              <a:t>ServerHost</a:t>
            </a:r>
            <a:r>
              <a:rPr lang="de-DE" sz="4800" dirty="0"/>
              <a:t>: Docker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19723706" y="7843199"/>
            <a:ext cx="11276994" cy="1385906"/>
            <a:chOff x="19723706" y="7795073"/>
            <a:chExt cx="11276994" cy="1385906"/>
          </a:xfrm>
        </p:grpSpPr>
        <p:pic>
          <p:nvPicPr>
            <p:cNvPr id="23" name="Picture 2" descr="C:\Users\bmayer\Daten\CR Server\CR Trabanten\MOS\bg_wirtschaft.jp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723706" y="7795073"/>
              <a:ext cx="11276994" cy="138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20396894" y="8412251"/>
              <a:ext cx="10135640" cy="768728"/>
            </a:xfrm>
            <a:prstGeom prst="rect">
              <a:avLst/>
            </a:prstGeom>
            <a:noFill/>
          </p:spPr>
          <p:txBody>
            <a:bodyPr wrap="none" lIns="1064547" tIns="36708" rIns="734170" bIns="36708" rtlCol="0">
              <a:noAutofit/>
            </a:bodyPr>
            <a:lstStyle/>
            <a:p>
              <a:r>
                <a:rPr lang="de-DE" sz="4100" dirty="0">
                  <a:latin typeface="+mj-lt"/>
                </a:rPr>
                <a:t>Projektbeschreibung - Zusammenfassung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19723706" y="16580049"/>
            <a:ext cx="11276994" cy="1382332"/>
            <a:chOff x="19723706" y="16580049"/>
            <a:chExt cx="11276994" cy="1382332"/>
          </a:xfrm>
        </p:grpSpPr>
        <p:pic>
          <p:nvPicPr>
            <p:cNvPr id="26" name="Picture 2" descr="C:\Users\bmayer\Daten\CR Server\CR Trabanten\MOS\bg_wirtschaft.jpg"/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9723706" y="16580049"/>
              <a:ext cx="11276994" cy="138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feld 26"/>
            <p:cNvSpPr txBox="1"/>
            <p:nvPr/>
          </p:nvSpPr>
          <p:spPr>
            <a:xfrm>
              <a:off x="20396894" y="17179473"/>
              <a:ext cx="10135640" cy="768728"/>
            </a:xfrm>
            <a:prstGeom prst="rect">
              <a:avLst/>
            </a:prstGeom>
            <a:noFill/>
          </p:spPr>
          <p:txBody>
            <a:bodyPr wrap="none" lIns="1064547" tIns="36708" rIns="734170" bIns="36708" rtlCol="0">
              <a:noAutofit/>
            </a:bodyPr>
            <a:lstStyle/>
            <a:p>
              <a:r>
                <a:rPr lang="de-DE" sz="4100" dirty="0">
                  <a:latin typeface="+mj-lt"/>
                </a:rPr>
                <a:t>Technische Spezifikationen</a:t>
              </a:r>
            </a:p>
          </p:txBody>
        </p:sp>
      </p:grpSp>
      <p:sp>
        <p:nvSpPr>
          <p:cNvPr id="40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818830" y="5035912"/>
            <a:ext cx="16695329" cy="2659311"/>
          </a:xfrm>
        </p:spPr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Tim Huprich: 8842495</a:t>
            </a:r>
          </a:p>
          <a:p>
            <a:r>
              <a:rPr lang="de-DE" dirty="0">
                <a:solidFill>
                  <a:schemeClr val="accent2"/>
                </a:solidFill>
              </a:rPr>
              <a:t>Lukas Löffler: 5415078</a:t>
            </a:r>
          </a:p>
          <a:p>
            <a:r>
              <a:rPr lang="de-DE" dirty="0">
                <a:solidFill>
                  <a:schemeClr val="accent2"/>
                </a:solidFill>
              </a:rPr>
              <a:t>Nico Riedl: 7882011</a:t>
            </a:r>
          </a:p>
          <a:p>
            <a:r>
              <a:rPr lang="de-DE" dirty="0">
                <a:solidFill>
                  <a:schemeClr val="accent2"/>
                </a:solidFill>
              </a:rPr>
              <a:t>Daniel </a:t>
            </a:r>
            <a:r>
              <a:rPr lang="de-DE" dirty="0" err="1">
                <a:solidFill>
                  <a:schemeClr val="accent2"/>
                </a:solidFill>
              </a:rPr>
              <a:t>Neykov</a:t>
            </a:r>
            <a:r>
              <a:rPr lang="de-DE" dirty="0">
                <a:solidFill>
                  <a:schemeClr val="accent2"/>
                </a:solidFill>
              </a:rPr>
              <a:t>: 2458151</a:t>
            </a:r>
            <a:endParaRPr lang="de-DE" dirty="0"/>
          </a:p>
        </p:txBody>
      </p:sp>
      <p:sp>
        <p:nvSpPr>
          <p:cNvPr id="41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1818830" y="3512316"/>
            <a:ext cx="16695329" cy="1037585"/>
          </a:xfrm>
        </p:spPr>
        <p:txBody>
          <a:bodyPr/>
          <a:lstStyle/>
          <a:p>
            <a:r>
              <a:rPr lang="de-DE" sz="7200" dirty="0" err="1">
                <a:solidFill>
                  <a:schemeClr val="accent2"/>
                </a:solidFill>
              </a:rPr>
              <a:t>AquaWeb</a:t>
            </a:r>
            <a:r>
              <a:rPr lang="de-DE" sz="7200" dirty="0">
                <a:solidFill>
                  <a:schemeClr val="accent2"/>
                </a:solidFill>
              </a:rPr>
              <a:t>  </a:t>
            </a:r>
            <a:endParaRPr lang="de-DE" dirty="0">
              <a:solidFill>
                <a:schemeClr val="accent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5034951-1D43-40B7-AEAE-90E3D2CF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1136" y="22621068"/>
            <a:ext cx="13541398" cy="993365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2085B1-AE8A-4AA5-92FB-48CD3F774925}"/>
              </a:ext>
            </a:extLst>
          </p:cNvPr>
          <p:cNvSpPr txBox="1"/>
          <p:nvPr/>
        </p:nvSpPr>
        <p:spPr>
          <a:xfrm>
            <a:off x="1958952" y="9763432"/>
            <a:ext cx="12612454" cy="155846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4800" b="1" dirty="0"/>
              <a:t>Wollten Sie schon mal Ihr eigenes Aquarium besitzen hatten aber nie das Geld oder die Zeit dazu? </a:t>
            </a:r>
          </a:p>
          <a:p>
            <a:r>
              <a:rPr lang="de-DE" sz="4800" b="1" dirty="0"/>
              <a:t>Dann sind Sie bei </a:t>
            </a:r>
            <a:r>
              <a:rPr lang="de-DE" sz="4800" b="1" dirty="0" err="1"/>
              <a:t>AquaWeb</a:t>
            </a:r>
            <a:r>
              <a:rPr lang="de-DE" sz="4800" b="1" dirty="0"/>
              <a:t> perfekt aufgehoben, wo Sie Ihr eigenes virtuelles Aquarium verwalten können. Hier können Sie verschiedenste Fische kaufen und in Ihrem Aquarium anzeigen lassen. </a:t>
            </a:r>
          </a:p>
          <a:p>
            <a:r>
              <a:rPr lang="de-DE" sz="4800" b="1" dirty="0"/>
              <a:t>Wie bei einem echten Aquarium müssen Sie die Fische füttern. Auf der Statistik-Seite können Sie sehen wann sie die letzte Fütterung unternommen haben. Aber passen Sie auf: Wenn die Fische für eine zu lange Zeit nicht gefüttert werden, sterben sie. Dies wurde eingebaut, damit Sie eine möglichst realisierte Version eines Aquariums haben. </a:t>
            </a:r>
          </a:p>
          <a:p>
            <a:r>
              <a:rPr lang="de-DE" sz="4800" b="1" dirty="0"/>
              <a:t>Wenn Ihnen ihre Fische zu langweilig werden, können Sie ganz </a:t>
            </a:r>
            <a:r>
              <a:rPr lang="de-DE" sz="4800" b="1"/>
              <a:t>einfach neue</a:t>
            </a:r>
            <a:r>
              <a:rPr lang="de-DE" sz="4800" b="1" dirty="0"/>
              <a:t>, größere und exotischere Fische kaufen. Spaß mit Freunden ist auch gegeben, da Sie Ihr Aquarium mit ihnen teilen können und wenn Ihre Freund das Aquarium besuchen bekommen Sie extra Geld.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F80788-C7A5-42F0-8F7D-23BF34E23673}"/>
              </a:ext>
            </a:extLst>
          </p:cNvPr>
          <p:cNvSpPr txBox="1"/>
          <p:nvPr/>
        </p:nvSpPr>
        <p:spPr>
          <a:xfrm>
            <a:off x="1448029" y="39057523"/>
            <a:ext cx="11727551" cy="284269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3600" dirty="0">
                <a:solidFill>
                  <a:srgbClr val="E6E6E6"/>
                </a:solidFill>
              </a:rPr>
              <a:t>Von Links nach Rechts mit Name und Ausbildungsbetrieb:</a:t>
            </a:r>
          </a:p>
          <a:p>
            <a:r>
              <a:rPr lang="de-DE" sz="3600" dirty="0">
                <a:solidFill>
                  <a:srgbClr val="E6E6E6"/>
                </a:solidFill>
              </a:rPr>
              <a:t>Tim Huprich, WITTENSTEIN SE</a:t>
            </a:r>
          </a:p>
          <a:p>
            <a:r>
              <a:rPr lang="de-DE" sz="3600" dirty="0">
                <a:solidFill>
                  <a:srgbClr val="E6E6E6"/>
                </a:solidFill>
              </a:rPr>
              <a:t>Lukas Löffler, </a:t>
            </a:r>
            <a:r>
              <a:rPr lang="de-DE" sz="3600" dirty="0" err="1">
                <a:solidFill>
                  <a:srgbClr val="E6E6E6"/>
                </a:solidFill>
              </a:rPr>
              <a:t>Scolution</a:t>
            </a:r>
            <a:r>
              <a:rPr lang="de-DE" sz="3600" dirty="0">
                <a:solidFill>
                  <a:srgbClr val="E6E6E6"/>
                </a:solidFill>
              </a:rPr>
              <a:t> GmbH &amp; Co. KG</a:t>
            </a:r>
          </a:p>
          <a:p>
            <a:r>
              <a:rPr lang="de-DE" sz="3600" dirty="0">
                <a:solidFill>
                  <a:srgbClr val="E6E6E6"/>
                </a:solidFill>
              </a:rPr>
              <a:t>Nico Riedl,  </a:t>
            </a:r>
            <a:r>
              <a:rPr lang="de-DE" sz="3600" dirty="0" err="1">
                <a:solidFill>
                  <a:srgbClr val="E6E6E6"/>
                </a:solidFill>
              </a:rPr>
              <a:t>Ziehl</a:t>
            </a:r>
            <a:r>
              <a:rPr lang="de-DE" sz="3600" dirty="0">
                <a:solidFill>
                  <a:srgbClr val="E6E6E6"/>
                </a:solidFill>
              </a:rPr>
              <a:t>-Abegg SE</a:t>
            </a:r>
          </a:p>
          <a:p>
            <a:r>
              <a:rPr lang="de-DE" sz="3600" dirty="0">
                <a:solidFill>
                  <a:srgbClr val="E6E6E6"/>
                </a:solidFill>
              </a:rPr>
              <a:t>Daniel </a:t>
            </a:r>
            <a:r>
              <a:rPr lang="de-DE" sz="3600" dirty="0" err="1">
                <a:solidFill>
                  <a:srgbClr val="E6E6E6"/>
                </a:solidFill>
              </a:rPr>
              <a:t>Neykov</a:t>
            </a:r>
            <a:r>
              <a:rPr lang="de-DE" sz="3600" dirty="0">
                <a:solidFill>
                  <a:srgbClr val="E6E6E6"/>
                </a:solidFill>
              </a:rPr>
              <a:t>, WITTENSTEIN SE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43141B-72E1-492D-BEFC-FD96B7295895}"/>
              </a:ext>
            </a:extLst>
          </p:cNvPr>
          <p:cNvSpPr txBox="1"/>
          <p:nvPr/>
        </p:nvSpPr>
        <p:spPr>
          <a:xfrm>
            <a:off x="1448028" y="41980599"/>
            <a:ext cx="17813365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3600" b="1" dirty="0"/>
              <a:t>Quelle Uboot: https://pixabay.com/de/vectors/grafik-yellow-submarine-u-boot-3869666/</a:t>
            </a:r>
          </a:p>
        </p:txBody>
      </p:sp>
    </p:spTree>
    <p:extLst>
      <p:ext uri="{BB962C8B-B14F-4D97-AF65-F5344CB8AC3E}">
        <p14:creationId xmlns:p14="http://schemas.microsoft.com/office/powerpoint/2010/main" val="2259815693"/>
      </p:ext>
    </p:extLst>
  </p:cSld>
  <p:clrMapOvr>
    <a:masterClrMapping/>
  </p:clrMapOvr>
</p:sld>
</file>

<file path=ppt/theme/theme1.xml><?xml version="1.0" encoding="utf-8"?>
<a:theme xmlns:a="http://schemas.openxmlformats.org/drawingml/2006/main" name="MOS_Master_Wirtschaft_250614">
  <a:themeElements>
    <a:clrScheme name="MOS">
      <a:dk1>
        <a:srgbClr val="5D686E"/>
      </a:dk1>
      <a:lt1>
        <a:sysClr val="window" lastClr="FFFFFF"/>
      </a:lt1>
      <a:dk2>
        <a:srgbClr val="5D686E"/>
      </a:dk2>
      <a:lt2>
        <a:srgbClr val="FFFFFF"/>
      </a:lt2>
      <a:accent1>
        <a:srgbClr val="E30613"/>
      </a:accent1>
      <a:accent2>
        <a:srgbClr val="293743"/>
      </a:accent2>
      <a:accent3>
        <a:srgbClr val="9BA5AA"/>
      </a:accent3>
      <a:accent4>
        <a:srgbClr val="D5DADD"/>
      </a:accent4>
      <a:accent5>
        <a:srgbClr val="EFF1F2"/>
      </a:accent5>
      <a:accent6>
        <a:srgbClr val="FFFFFF"/>
      </a:accent6>
      <a:hlink>
        <a:srgbClr val="000000"/>
      </a:hlink>
      <a:folHlink>
        <a:srgbClr val="000000"/>
      </a:folHlink>
    </a:clrScheme>
    <a:fontScheme name="MOS">
      <a:majorFont>
        <a:latin typeface="Generis Serif Com"/>
        <a:ea typeface=""/>
        <a:cs typeface=""/>
      </a:majorFont>
      <a:minorFont>
        <a:latin typeface="Generis Sans Com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36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AEEAFEE15F4340A37B4E6605AE20FD" ma:contentTypeVersion="7" ma:contentTypeDescription="Ein neues Dokument erstellen." ma:contentTypeScope="" ma:versionID="3a354c8eb89e150302633075d73142bd">
  <xsd:schema xmlns:xsd="http://www.w3.org/2001/XMLSchema" xmlns:xs="http://www.w3.org/2001/XMLSchema" xmlns:p="http://schemas.microsoft.com/office/2006/metadata/properties" xmlns:ns2="508049fa-e6cc-470c-8880-3bd464fc72ac" targetNamespace="http://schemas.microsoft.com/office/2006/metadata/properties" ma:root="true" ma:fieldsID="84fe7586308eeda5e091eacbccad4d3d" ns2:_="">
    <xsd:import namespace="508049fa-e6cc-470c-8880-3bd464fc7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049fa-e6cc-470c-8880-3bd464fc7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9CA949-89CF-4B44-BC04-45ADFF66C78A}">
  <ds:schemaRefs>
    <ds:schemaRef ds:uri="508049fa-e6cc-470c-8880-3bd464fc72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9742C8-63B2-4C01-BE8A-4BD981D78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A24920-9E4C-4357-9C16-384DB7F9EE84}">
  <ds:schemaRefs>
    <ds:schemaRef ds:uri="508049fa-e6cc-470c-8880-3bd464fc72ac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MOS_Master_Wirtschaft_250614</Template>
  <TotalTime>0</TotalTime>
  <Words>283</Words>
  <Application>Microsoft Office PowerPoint</Application>
  <PresentationFormat>Benutzerdefiniert</PresentationFormat>
  <Paragraphs>30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Generis Sans Com</vt:lpstr>
      <vt:lpstr>Generis Serif Com</vt:lpstr>
      <vt:lpstr>Symbol</vt:lpstr>
      <vt:lpstr>MOS_Master_Wirtschaft_250614</vt:lpstr>
      <vt:lpstr>Informatik Projekt 2022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in Generis Serif Com  90 Punkt, maximal 2 Zeilen</dc:title>
  <dc:creator>bmayer</dc:creator>
  <cp:lastModifiedBy>Tim Huprich</cp:lastModifiedBy>
  <cp:revision>10</cp:revision>
  <cp:lastPrinted>2018-04-03T07:25:44Z</cp:lastPrinted>
  <dcterms:created xsi:type="dcterms:W3CDTF">2014-06-25T11:12:07Z</dcterms:created>
  <dcterms:modified xsi:type="dcterms:W3CDTF">2022-03-29T11:55:24Z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0x0101003CAEEAFEE15F4340A37B4E6605AE20FD</vt:lpwstr>
  </property>
</Properties>
</file>