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23B1-3060-FFC3-2BE4-E1073566C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89133-A9F1-34B8-19F9-6EBAF3D6F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8A728-1AC7-9B41-78D2-E1BFC7AD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CAF0E-550C-719C-3F9B-A0D37E05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836FB-67A9-C88D-7BDD-860330E0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4D772-6019-2422-0C04-F0B1DDBC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65F664-34C8-ABAF-AC1C-46024E67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34AE4-033F-36F5-5086-A895C493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B245B-16CA-4D68-324F-35C14B70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6E68A-CF24-EBBA-0A4D-C3D21F0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B88A92-A0AF-36CC-D52A-286B3749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28E63C-4C46-FE3A-2385-ED63BF53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767CD-6362-7956-411B-8BA17CAD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4A73F-FCE1-B36C-3FD1-0CAF8E64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E7AFC-BF3F-6136-30CC-8A9F37CC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7855E-ABBD-2BB4-B8FB-85AD2D11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16F0A-23D4-660C-BEB6-527AD1F19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AE5F8-5689-5BE9-928F-62919526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FC4CE-364D-31BB-2126-74E65B3E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30D88-CB36-6BB7-E398-C202FA5B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D8434-D8B5-72C8-D702-77D32BA2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E693C8-C7C0-5F55-F34A-713BE8C7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A9EB8-93B8-3047-8B15-026A86F8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63354-6605-A4D0-9FD9-FB24F9BD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3A2EB-6CAA-B176-FE3C-FACECD0D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F8F33-2CD1-8F32-32C3-321716A5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959D-E294-8468-9F68-CFB282E3D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9188F7-6C14-CCAE-F77B-DE0213CAF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15B82D-436C-905E-05F6-34A993C5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753AD1-6AB9-0E42-D062-4E8BFA2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FDF3F-BD9E-5BD2-134C-B82C6D92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B7BBD-0EAA-74A8-B753-72395D78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3D9F05-BC1E-7644-40F6-C502C3F4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94888-3563-194A-23D0-471FD71C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98666F-1476-D9C4-A6F4-1AED0A928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E42FB2-78C2-BAE4-07D3-472AA3C7A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0BA384-1FD7-5330-1BE7-678729A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B5232-8D89-42F4-42DA-48661A1E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667571-921C-986E-1B72-D39FF9D9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EB7AE-FE91-6015-AAA8-8161E771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45387F-37B0-6ED7-5FAB-54E0F34B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6A0005-4F2A-C779-31F8-4B35EAE3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FDFEB-5EDA-274F-2C9E-B758891B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564D9C-69A7-9C69-A65B-086D83AB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23CF0-42AC-5566-BF35-5B0DAC8B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16AF60-314B-A622-5CB6-E058E073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9F7D4-E928-24F0-DD06-1CF01105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6CAD1B-317D-2598-2B52-A431C3BD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A66CB2-0E8E-A77A-EC19-FB7E175D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BB604E-7BDB-605A-B5E4-1173F41C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33E0A3-B781-A101-8D7F-1B1180F3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EBD9B1-32DD-0938-5A18-3C67D370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4DF97-C40D-0F37-898A-C1DAB7F9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53E08F-38BE-C678-FC0E-FA42B3444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F2223-CEE3-5222-68B7-D12A9672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A93B31-44A9-0B61-03D6-EC65A1DB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B6032-CCC6-175E-CA0B-10432084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68F0D-BC68-C841-D262-C18A9D55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5DE681-3161-FC78-AD99-3170DA87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5076F-4151-011F-B18D-645F102D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79ED2-AEB3-887F-99F0-24CB2C4C6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3C9E-F56E-492B-8061-0680CD18A96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1C0AE-EC15-14E5-9B21-B8EE4E918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B8A83-56ED-3AF6-D4E6-46A9FD103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46C6-AA65-43CC-9F59-690DD2273E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B2DC44D-1F53-901B-A09B-DEED69B9DAD8}"/>
              </a:ext>
            </a:extLst>
          </p:cNvPr>
          <p:cNvGrpSpPr/>
          <p:nvPr/>
        </p:nvGrpSpPr>
        <p:grpSpPr>
          <a:xfrm>
            <a:off x="704850" y="588756"/>
            <a:ext cx="554783" cy="334976"/>
            <a:chOff x="704850" y="588755"/>
            <a:chExt cx="1450522" cy="54335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0DDA6BF-8917-ECD5-5C95-2918DA8347AF}"/>
                </a:ext>
              </a:extLst>
            </p:cNvPr>
            <p:cNvSpPr/>
            <p:nvPr/>
          </p:nvSpPr>
          <p:spPr>
            <a:xfrm>
              <a:off x="704850" y="733425"/>
              <a:ext cx="357596" cy="3986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+mj-lt"/>
                </a:rPr>
                <a:t>X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BF8BB70-F5A4-6277-F984-E4970F45F10E}"/>
                </a:ext>
              </a:extLst>
            </p:cNvPr>
            <p:cNvSpPr/>
            <p:nvPr/>
          </p:nvSpPr>
          <p:spPr>
            <a:xfrm>
              <a:off x="1797776" y="733425"/>
              <a:ext cx="357596" cy="3986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+mj-lt"/>
                </a:rPr>
                <a:t>Y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8AF4BCBB-C2F1-D96F-32AE-23C7A9D9D2F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062446" y="932770"/>
              <a:ext cx="735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E077E96-2469-F62E-42EA-6A6C63237B71}"/>
                </a:ext>
              </a:extLst>
            </p:cNvPr>
            <p:cNvSpPr txBox="1"/>
            <p:nvPr/>
          </p:nvSpPr>
          <p:spPr>
            <a:xfrm>
              <a:off x="1289413" y="588755"/>
              <a:ext cx="261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11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Rieger</dc:creator>
  <cp:lastModifiedBy>Sven Rieger</cp:lastModifiedBy>
  <cp:revision>2</cp:revision>
  <dcterms:created xsi:type="dcterms:W3CDTF">2023-03-01T09:18:19Z</dcterms:created>
  <dcterms:modified xsi:type="dcterms:W3CDTF">2023-03-01T09:56:43Z</dcterms:modified>
</cp:coreProperties>
</file>