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D57"/>
    <a:srgbClr val="CAD2D4"/>
    <a:srgbClr val="BC2545"/>
    <a:srgbClr val="FFFFFF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3066" y="-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B2BB1-C8D3-46B6-9256-3B7A2E51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CDC041E-59D7-4782-BABB-63BE7E6C1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EB92B2-B436-4A3B-91DC-E0BC90AD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23B7-F6A2-4FBE-84FD-8FBDCBB2880F}" type="datetimeFigureOut">
              <a:rPr lang="it-IT" smtClean="0"/>
              <a:t>07/02/2021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B998C4-45F3-47FD-AE9E-BBC9742B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1A11C1-0026-48EE-AEF2-02481F22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845D-9E84-4677-BD0A-C2F00B108C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141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417325-F662-4BC3-9F3C-A59C09C0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2A20463-02C7-43BA-B777-ED0C61D89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6537A1-0BB8-43A1-9FEE-4C308E1F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23B7-F6A2-4FBE-84FD-8FBDCBB2880F}" type="datetimeFigureOut">
              <a:rPr lang="it-IT" smtClean="0"/>
              <a:t>07/02/2021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1B85B6-2F13-4839-A626-0F1ED126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17293C-235F-4BD3-A121-44E63A8A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845D-9E84-4677-BD0A-C2F00B108C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729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FB5F4E-EE69-41AD-A712-B00735C19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2E2DF85-A8C5-49EF-8C61-288AFAD05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FD718B-3C54-46E8-A7D2-90F39CBC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23B7-F6A2-4FBE-84FD-8FBDCBB2880F}" type="datetimeFigureOut">
              <a:rPr lang="it-IT" smtClean="0"/>
              <a:t>07/02/2021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11165C-D52D-4650-8FFD-3D929109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8E808B-7540-49E6-B8E3-D372CE91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845D-9E84-4677-BD0A-C2F00B108C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429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8B9980-E6E9-4AFF-A167-121B78F1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32B075-AD03-418A-96E4-464726EE8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278302-F4EB-4EDA-B245-0A9D992E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23B7-F6A2-4FBE-84FD-8FBDCBB2880F}" type="datetimeFigureOut">
              <a:rPr lang="it-IT" smtClean="0"/>
              <a:t>07/02/2021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9B3037-8919-4F4A-9ECD-82AD98DD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CEBE7F-EC11-4140-BE33-797CDCAD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845D-9E84-4677-BD0A-C2F00B108C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809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9A2238-C515-4F2F-86E5-9F6FC15B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810A45-6568-4686-A86B-AE4F0E974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65B281-7D58-4ADF-9B3B-3DA8D70E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23B7-F6A2-4FBE-84FD-8FBDCBB2880F}" type="datetimeFigureOut">
              <a:rPr lang="it-IT" smtClean="0"/>
              <a:t>07/02/2021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9CA543-8D4F-4D37-A84F-6DAFC73E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4DCFA4-CDE7-4A02-99B3-2C18AC04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845D-9E84-4677-BD0A-C2F00B108C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71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B9A8A-E271-4DC5-AEEF-47D4B47D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0F0CB7-529D-4598-B9FE-DD01D2F8E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B68555-905A-4E40-9E83-D16C4A0D8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6CAA04-ACBB-4911-8CF4-4C7F64C8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23B7-F6A2-4FBE-84FD-8FBDCBB2880F}" type="datetimeFigureOut">
              <a:rPr lang="it-IT" smtClean="0"/>
              <a:t>07/02/2021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E97CB09-2BCD-48D9-B9E4-4648D50C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DB6A58-86B6-408D-9B0B-3467D63B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845D-9E84-4677-BD0A-C2F00B108C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875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AA1BBD-8A3E-48F4-A04B-C632B1D8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06AFF8-C4E2-4527-A2EA-3D26B2B6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B21673D-0039-4D11-96A2-E6B9C5E7A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E3FDF40-A6EB-4389-ACD6-A72E90105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8CD8693-5235-4CA2-9F22-70A16477E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9163D75-DF1C-4464-BE3D-45BD9F37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23B7-F6A2-4FBE-84FD-8FBDCBB2880F}" type="datetimeFigureOut">
              <a:rPr lang="it-IT" smtClean="0"/>
              <a:t>07/02/2021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98999FE-6E58-4FC2-A54B-24F71451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67DDA91-AE47-4552-8340-5AB81F64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845D-9E84-4677-BD0A-C2F00B108C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77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6DF261-AB9F-4DBE-9CCA-373519D5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A55514B-6830-4AD0-A107-CDC83A16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23B7-F6A2-4FBE-84FD-8FBDCBB2880F}" type="datetimeFigureOut">
              <a:rPr lang="it-IT" smtClean="0"/>
              <a:t>07/02/2021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820887-E3D7-4198-B515-BC5E456D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5C4F59A-03E8-4FDA-95DC-E54B46BD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845D-9E84-4677-BD0A-C2F00B108C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229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A217ED1-30AF-42FB-A462-F19647EC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23B7-F6A2-4FBE-84FD-8FBDCBB2880F}" type="datetimeFigureOut">
              <a:rPr lang="it-IT" smtClean="0"/>
              <a:t>07/02/2021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AEBC6B3-5C22-4576-8C71-F6582E6F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FEC0C4-A45D-4050-A665-5B56D9F2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845D-9E84-4677-BD0A-C2F00B108C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590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7AE9E9-A2F7-43B2-BD78-0EBECEF7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DE2630-78D2-41ED-84E0-FD74E5654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CC5055-5D5A-47DF-9159-BD8432FEA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14D677-5A52-45AD-AA70-B9EB688C9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23B7-F6A2-4FBE-84FD-8FBDCBB2880F}" type="datetimeFigureOut">
              <a:rPr lang="it-IT" smtClean="0"/>
              <a:t>07/02/2021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B02105-9A45-49B6-BE7A-E2E72674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0BD01B-FD19-4031-A3E1-D7F548CD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845D-9E84-4677-BD0A-C2F00B108C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630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DBE8C6-AC8D-46EF-B848-70868FDF2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276A109-2040-40B3-9D62-FD2D9BC5A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8BDC1C-4585-403E-AFF1-BD9075B08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CA6E20-41D0-453F-9D9A-15C1076B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23B7-F6A2-4FBE-84FD-8FBDCBB2880F}" type="datetimeFigureOut">
              <a:rPr lang="it-IT" smtClean="0"/>
              <a:t>07/02/2021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A89D19-27B7-4930-B75A-77B63D05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21AE2C-1645-4990-969E-DDF342B1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845D-9E84-4677-BD0A-C2F00B108C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27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1A9FBBB-25C3-41BE-9F28-86A9D5A1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9552D0-1A49-4904-BA5E-E8DF15CF5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A6E782-19E5-4A94-A464-1FB129DEC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323B7-F6A2-4FBE-84FD-8FBDCBB2880F}" type="datetimeFigureOut">
              <a:rPr lang="it-IT" smtClean="0"/>
              <a:t>07/02/2021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654C0E-391E-41B5-B208-DE3DABE59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02EEEF-434B-45BB-ACC1-ADBD64757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6845D-9E84-4677-BD0A-C2F00B108C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247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AE7638F-3369-491A-BE8E-64E8738CB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731" y="2286000"/>
            <a:ext cx="2286000" cy="2286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EFAB0F45-E235-47A7-A9B6-08CA28C270CE}"/>
              </a:ext>
            </a:extLst>
          </p:cNvPr>
          <p:cNvSpPr/>
          <p:nvPr/>
        </p:nvSpPr>
        <p:spPr>
          <a:xfrm>
            <a:off x="7239000" y="2286000"/>
            <a:ext cx="2286000" cy="2286000"/>
          </a:xfrm>
          <a:prstGeom prst="rect">
            <a:avLst/>
          </a:prstGeom>
          <a:solidFill>
            <a:srgbClr val="2929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DD4E7FA-9ED8-4852-B404-70D0588CA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01" y="2981367"/>
            <a:ext cx="2286198" cy="26824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7ED623-FA58-4E0C-9FE1-EED76B3629E2}"/>
              </a:ext>
            </a:extLst>
          </p:cNvPr>
          <p:cNvSpPr txBox="1"/>
          <p:nvPr/>
        </p:nvSpPr>
        <p:spPr>
          <a:xfrm>
            <a:off x="7238901" y="2449018"/>
            <a:ext cx="1292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rgbClr val="FFFFF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VISTA 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9764BEB-B8BD-46E1-9BCD-A5042BFAE4DA}"/>
              </a:ext>
            </a:extLst>
          </p:cNvPr>
          <p:cNvSpPr txBox="1"/>
          <p:nvPr/>
        </p:nvSpPr>
        <p:spPr>
          <a:xfrm>
            <a:off x="7238901" y="3257303"/>
            <a:ext cx="2140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Blab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Bla</a:t>
            </a:r>
          </a:p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bla</a:t>
            </a:r>
          </a:p>
        </p:txBody>
      </p:sp>
    </p:spTree>
    <p:extLst>
      <p:ext uri="{BB962C8B-B14F-4D97-AF65-F5344CB8AC3E}">
        <p14:creationId xmlns:p14="http://schemas.microsoft.com/office/powerpoint/2010/main" val="97635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ACD52B0E-E489-4F68-9524-349B5CAD3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0"/>
          <a:stretch/>
        </p:blipFill>
        <p:spPr>
          <a:xfrm>
            <a:off x="4976037" y="2279803"/>
            <a:ext cx="2305264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0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DA2052E-6E0F-4DFC-85A6-D3C73AD6D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2" r="-1"/>
          <a:stretch/>
        </p:blipFill>
        <p:spPr>
          <a:xfrm>
            <a:off x="4978400" y="2279804"/>
            <a:ext cx="2297278" cy="22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3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421722B-C326-45B6-825D-CC7721982A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2" r="-1"/>
          <a:stretch/>
        </p:blipFill>
        <p:spPr>
          <a:xfrm>
            <a:off x="4978400" y="2279804"/>
            <a:ext cx="2297278" cy="22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2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FAB0F45-E235-47A7-A9B6-08CA28C270CE}"/>
              </a:ext>
            </a:extLst>
          </p:cNvPr>
          <p:cNvSpPr/>
          <p:nvPr/>
        </p:nvSpPr>
        <p:spPr>
          <a:xfrm>
            <a:off x="5059094" y="1051561"/>
            <a:ext cx="2286000" cy="2286000"/>
          </a:xfrm>
          <a:prstGeom prst="rect">
            <a:avLst/>
          </a:prstGeom>
          <a:solidFill>
            <a:srgbClr val="CA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erchio vuoto 2">
            <a:extLst>
              <a:ext uri="{FF2B5EF4-FFF2-40B4-BE49-F238E27FC236}">
                <a16:creationId xmlns:a16="http://schemas.microsoft.com/office/drawing/2014/main" id="{6B0AA348-33BE-44FB-B4F9-1EC2280DD3FD}"/>
              </a:ext>
            </a:extLst>
          </p:cNvPr>
          <p:cNvSpPr>
            <a:spLocks noChangeAspect="1"/>
          </p:cNvSpPr>
          <p:nvPr/>
        </p:nvSpPr>
        <p:spPr>
          <a:xfrm>
            <a:off x="5059094" y="1051561"/>
            <a:ext cx="2286000" cy="2286000"/>
          </a:xfrm>
          <a:prstGeom prst="donut">
            <a:avLst>
              <a:gd name="adj" fmla="val 12072"/>
            </a:avLst>
          </a:prstGeom>
          <a:solidFill>
            <a:srgbClr val="BC2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C6B13C01-E36F-4007-B710-ECA40E09D5AE}"/>
              </a:ext>
            </a:extLst>
          </p:cNvPr>
          <p:cNvSpPr>
            <a:spLocks noChangeAspect="1"/>
          </p:cNvSpPr>
          <p:nvPr/>
        </p:nvSpPr>
        <p:spPr>
          <a:xfrm>
            <a:off x="5662094" y="1654561"/>
            <a:ext cx="1080000" cy="1080000"/>
          </a:xfrm>
          <a:prstGeom prst="ellipse">
            <a:avLst/>
          </a:prstGeom>
          <a:solidFill>
            <a:srgbClr val="CF3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35619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Amedeo Ebolese</dc:creator>
  <cp:lastModifiedBy>Amedeo Ebolese</cp:lastModifiedBy>
  <cp:revision>6</cp:revision>
  <dcterms:created xsi:type="dcterms:W3CDTF">2021-02-07T16:28:48Z</dcterms:created>
  <dcterms:modified xsi:type="dcterms:W3CDTF">2021-02-07T21:01:44Z</dcterms:modified>
</cp:coreProperties>
</file>