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91401-7D6F-436A-8DAD-880BACB85AC0}" v="1" dt="2025-06-03T13:21:03.869"/>
    <p1510:client id="{9A275754-10B7-416C-A38E-485E058DB6F9}" v="10" dt="2025-06-02T19:08:3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 Dieminger" userId="6c0944b5-8a5d-465d-9db9-e1986b16df93" providerId="ADAL" clId="{9A275754-10B7-416C-A38E-485E058DB6F9}"/>
    <pc:docChg chg="undo custSel addSld modSld">
      <pc:chgData name="Elia Dieminger" userId="6c0944b5-8a5d-465d-9db9-e1986b16df93" providerId="ADAL" clId="{9A275754-10B7-416C-A38E-485E058DB6F9}" dt="2025-06-02T19:08:54.860" v="151" actId="1076"/>
      <pc:docMkLst>
        <pc:docMk/>
      </pc:docMkLst>
      <pc:sldChg chg="addSp delSp modSp mod setBg addAnim delAnim">
        <pc:chgData name="Elia Dieminger" userId="6c0944b5-8a5d-465d-9db9-e1986b16df93" providerId="ADAL" clId="{9A275754-10B7-416C-A38E-485E058DB6F9}" dt="2025-06-02T14:38:20.432" v="9" actId="26606"/>
        <pc:sldMkLst>
          <pc:docMk/>
          <pc:sldMk cId="2421866349" sldId="256"/>
        </pc:sldMkLst>
        <pc:spChg chg="mod">
          <ac:chgData name="Elia Dieminger" userId="6c0944b5-8a5d-465d-9db9-e1986b16df93" providerId="ADAL" clId="{9A275754-10B7-416C-A38E-485E058DB6F9}" dt="2025-06-02T14:38:20.432" v="9" actId="26606"/>
          <ac:spMkLst>
            <pc:docMk/>
            <pc:sldMk cId="2421866349" sldId="256"/>
            <ac:spMk id="2" creationId="{985EDE1D-6460-AD98-0FA3-768D652CD263}"/>
          </ac:spMkLst>
        </pc:spChg>
        <pc:spChg chg="mod">
          <ac:chgData name="Elia Dieminger" userId="6c0944b5-8a5d-465d-9db9-e1986b16df93" providerId="ADAL" clId="{9A275754-10B7-416C-A38E-485E058DB6F9}" dt="2025-06-02T14:38:20.432" v="9" actId="26606"/>
          <ac:spMkLst>
            <pc:docMk/>
            <pc:sldMk cId="2421866349" sldId="256"/>
            <ac:spMk id="3" creationId="{D5161B6B-7753-62B2-60B8-2128B3614302}"/>
          </ac:spMkLst>
        </pc:spChg>
        <pc:spChg chg="add del">
          <ac:chgData name="Elia Dieminger" userId="6c0944b5-8a5d-465d-9db9-e1986b16df93" providerId="ADAL" clId="{9A275754-10B7-416C-A38E-485E058DB6F9}" dt="2025-06-02T14:37:55.892" v="2" actId="26606"/>
          <ac:spMkLst>
            <pc:docMk/>
            <pc:sldMk cId="2421866349" sldId="256"/>
            <ac:spMk id="10" creationId="{27427488-068E-4B55-AC8D-CD070B8CD46D}"/>
          </ac:spMkLst>
        </pc:spChg>
        <pc:spChg chg="add del">
          <ac:chgData name="Elia Dieminger" userId="6c0944b5-8a5d-465d-9db9-e1986b16df93" providerId="ADAL" clId="{9A275754-10B7-416C-A38E-485E058DB6F9}" dt="2025-06-02T14:37:55.892" v="2" actId="26606"/>
          <ac:spMkLst>
            <pc:docMk/>
            <pc:sldMk cId="2421866349" sldId="256"/>
            <ac:spMk id="16" creationId="{7E13C525-8EE3-4288-848F-C9B2A174F22B}"/>
          </ac:spMkLst>
        </pc:spChg>
        <pc:spChg chg="add del">
          <ac:chgData name="Elia Dieminger" userId="6c0944b5-8a5d-465d-9db9-e1986b16df93" providerId="ADAL" clId="{9A275754-10B7-416C-A38E-485E058DB6F9}" dt="2025-06-02T14:37:55.892" v="2" actId="26606"/>
          <ac:spMkLst>
            <pc:docMk/>
            <pc:sldMk cId="2421866349" sldId="256"/>
            <ac:spMk id="18" creationId="{A20AF199-99C2-4569-9CAF-24514AE5E82A}"/>
          </ac:spMkLst>
        </pc:spChg>
        <pc:spChg chg="add del">
          <ac:chgData name="Elia Dieminger" userId="6c0944b5-8a5d-465d-9db9-e1986b16df93" providerId="ADAL" clId="{9A275754-10B7-416C-A38E-485E058DB6F9}" dt="2025-06-02T14:38:14.800" v="4" actId="26606"/>
          <ac:spMkLst>
            <pc:docMk/>
            <pc:sldMk cId="2421866349" sldId="256"/>
            <ac:spMk id="20" creationId="{3C54F4CE-85F0-46ED-80DA-9518C9251AD1}"/>
          </ac:spMkLst>
        </pc:spChg>
        <pc:spChg chg="add del">
          <ac:chgData name="Elia Dieminger" userId="6c0944b5-8a5d-465d-9db9-e1986b16df93" providerId="ADAL" clId="{9A275754-10B7-416C-A38E-485E058DB6F9}" dt="2025-06-02T14:38:14.800" v="4" actId="26606"/>
          <ac:spMkLst>
            <pc:docMk/>
            <pc:sldMk cId="2421866349" sldId="256"/>
            <ac:spMk id="21" creationId="{DADD1FCA-8ACB-4958-81DD-4CDD6D3E1921}"/>
          </ac:spMkLst>
        </pc:spChg>
        <pc:spChg chg="add del">
          <ac:chgData name="Elia Dieminger" userId="6c0944b5-8a5d-465d-9db9-e1986b16df93" providerId="ADAL" clId="{9A275754-10B7-416C-A38E-485E058DB6F9}" dt="2025-06-02T14:38:20.423" v="8" actId="26606"/>
          <ac:spMkLst>
            <pc:docMk/>
            <pc:sldMk cId="2421866349" sldId="256"/>
            <ac:spMk id="23" creationId="{32E62931-8EB4-42BB-BAAB-D8757BE66D8E}"/>
          </ac:spMkLst>
        </pc:spChg>
        <pc:spChg chg="add">
          <ac:chgData name="Elia Dieminger" userId="6c0944b5-8a5d-465d-9db9-e1986b16df93" providerId="ADAL" clId="{9A275754-10B7-416C-A38E-485E058DB6F9}" dt="2025-06-02T14:38:20.432" v="9" actId="26606"/>
          <ac:spMkLst>
            <pc:docMk/>
            <pc:sldMk cId="2421866349" sldId="256"/>
            <ac:spMk id="25" creationId="{3C54F4CE-85F0-46ED-80DA-9518C9251AD1}"/>
          </ac:spMkLst>
        </pc:spChg>
        <pc:spChg chg="add">
          <ac:chgData name="Elia Dieminger" userId="6c0944b5-8a5d-465d-9db9-e1986b16df93" providerId="ADAL" clId="{9A275754-10B7-416C-A38E-485E058DB6F9}" dt="2025-06-02T14:38:20.432" v="9" actId="26606"/>
          <ac:spMkLst>
            <pc:docMk/>
            <pc:sldMk cId="2421866349" sldId="256"/>
            <ac:spMk id="26" creationId="{DADD1FCA-8ACB-4958-81DD-4CDD6D3E1921}"/>
          </ac:spMkLst>
        </pc:spChg>
        <pc:grpChg chg="add del">
          <ac:chgData name="Elia Dieminger" userId="6c0944b5-8a5d-465d-9db9-e1986b16df93" providerId="ADAL" clId="{9A275754-10B7-416C-A38E-485E058DB6F9}" dt="2025-06-02T14:37:55.892" v="2" actId="26606"/>
          <ac:grpSpMkLst>
            <pc:docMk/>
            <pc:sldMk cId="2421866349" sldId="256"/>
            <ac:grpSpMk id="12" creationId="{D77C2DC4-03FC-4BF3-9F66-E9A3066EE468}"/>
          </ac:grpSpMkLst>
        </pc:grpChg>
        <pc:picChg chg="mod">
          <ac:chgData name="Elia Dieminger" userId="6c0944b5-8a5d-465d-9db9-e1986b16df93" providerId="ADAL" clId="{9A275754-10B7-416C-A38E-485E058DB6F9}" dt="2025-06-02T14:38:20.432" v="9" actId="26606"/>
          <ac:picMkLst>
            <pc:docMk/>
            <pc:sldMk cId="2421866349" sldId="256"/>
            <ac:picMk id="5" creationId="{BB277A92-BF11-EBDE-C625-4E526B944F0B}"/>
          </ac:picMkLst>
        </pc:picChg>
      </pc:sldChg>
      <pc:sldChg chg="addSp modSp mod">
        <pc:chgData name="Elia Dieminger" userId="6c0944b5-8a5d-465d-9db9-e1986b16df93" providerId="ADAL" clId="{9A275754-10B7-416C-A38E-485E058DB6F9}" dt="2025-06-02T19:08:54.860" v="151" actId="1076"/>
        <pc:sldMkLst>
          <pc:docMk/>
          <pc:sldMk cId="484241941" sldId="258"/>
        </pc:sldMkLst>
        <pc:spChg chg="mod">
          <ac:chgData name="Elia Dieminger" userId="6c0944b5-8a5d-465d-9db9-e1986b16df93" providerId="ADAL" clId="{9A275754-10B7-416C-A38E-485E058DB6F9}" dt="2025-06-02T19:08:46.947" v="150" actId="1076"/>
          <ac:spMkLst>
            <pc:docMk/>
            <pc:sldMk cId="484241941" sldId="258"/>
            <ac:spMk id="9" creationId="{26243036-959E-02E6-229C-A67C90D9A586}"/>
          </ac:spMkLst>
        </pc:spChg>
        <pc:spChg chg="add mod">
          <ac:chgData name="Elia Dieminger" userId="6c0944b5-8a5d-465d-9db9-e1986b16df93" providerId="ADAL" clId="{9A275754-10B7-416C-A38E-485E058DB6F9}" dt="2025-06-02T19:08:54.860" v="151" actId="1076"/>
          <ac:spMkLst>
            <pc:docMk/>
            <pc:sldMk cId="484241941" sldId="258"/>
            <ac:spMk id="13" creationId="{CD45AE1B-21DE-1E39-56BB-23DD71E483D6}"/>
          </ac:spMkLst>
        </pc:spChg>
      </pc:sldChg>
      <pc:sldChg chg="addSp modSp mod">
        <pc:chgData name="Elia Dieminger" userId="6c0944b5-8a5d-465d-9db9-e1986b16df93" providerId="ADAL" clId="{9A275754-10B7-416C-A38E-485E058DB6F9}" dt="2025-06-02T17:29:42.687" v="14" actId="1076"/>
        <pc:sldMkLst>
          <pc:docMk/>
          <pc:sldMk cId="1342519925" sldId="259"/>
        </pc:sldMkLst>
        <pc:picChg chg="add mod">
          <ac:chgData name="Elia Dieminger" userId="6c0944b5-8a5d-465d-9db9-e1986b16df93" providerId="ADAL" clId="{9A275754-10B7-416C-A38E-485E058DB6F9}" dt="2025-06-02T17:29:42.687" v="14" actId="1076"/>
          <ac:picMkLst>
            <pc:docMk/>
            <pc:sldMk cId="1342519925" sldId="259"/>
            <ac:picMk id="10" creationId="{61F34D1C-446A-7C64-C134-DD1A6C2E95CA}"/>
          </ac:picMkLst>
        </pc:picChg>
      </pc:sldChg>
      <pc:sldChg chg="addSp delSp modSp mod">
        <pc:chgData name="Elia Dieminger" userId="6c0944b5-8a5d-465d-9db9-e1986b16df93" providerId="ADAL" clId="{9A275754-10B7-416C-A38E-485E058DB6F9}" dt="2025-06-02T17:31:13.994" v="35" actId="208"/>
        <pc:sldMkLst>
          <pc:docMk/>
          <pc:sldMk cId="2490669971" sldId="260"/>
        </pc:sldMkLst>
        <pc:spChg chg="add del mod">
          <ac:chgData name="Elia Dieminger" userId="6c0944b5-8a5d-465d-9db9-e1986b16df93" providerId="ADAL" clId="{9A275754-10B7-416C-A38E-485E058DB6F9}" dt="2025-06-02T17:30:04.864" v="16"/>
          <ac:spMkLst>
            <pc:docMk/>
            <pc:sldMk cId="2490669971" sldId="260"/>
            <ac:spMk id="8" creationId="{DDA2D3B6-03A6-A65A-D245-2945C30C58ED}"/>
          </ac:spMkLst>
        </pc:spChg>
        <pc:picChg chg="del">
          <ac:chgData name="Elia Dieminger" userId="6c0944b5-8a5d-465d-9db9-e1986b16df93" providerId="ADAL" clId="{9A275754-10B7-416C-A38E-485E058DB6F9}" dt="2025-06-02T17:30:02.834" v="15" actId="478"/>
          <ac:picMkLst>
            <pc:docMk/>
            <pc:sldMk cId="2490669971" sldId="260"/>
            <ac:picMk id="5" creationId="{355477E6-33BE-5F78-E8EC-B97BC8AE83A8}"/>
          </ac:picMkLst>
        </pc:picChg>
        <pc:picChg chg="add mod modCrop">
          <ac:chgData name="Elia Dieminger" userId="6c0944b5-8a5d-465d-9db9-e1986b16df93" providerId="ADAL" clId="{9A275754-10B7-416C-A38E-485E058DB6F9}" dt="2025-06-02T17:31:13.994" v="35" actId="208"/>
          <ac:picMkLst>
            <pc:docMk/>
            <pc:sldMk cId="2490669971" sldId="260"/>
            <ac:picMk id="11" creationId="{F0AEB398-289D-5F72-1E99-4F5E8E5F5A62}"/>
          </ac:picMkLst>
        </pc:picChg>
      </pc:sldChg>
      <pc:sldChg chg="addSp delSp modSp mod">
        <pc:chgData name="Elia Dieminger" userId="6c0944b5-8a5d-465d-9db9-e1986b16df93" providerId="ADAL" clId="{9A275754-10B7-416C-A38E-485E058DB6F9}" dt="2025-06-02T17:31:44.470" v="47" actId="208"/>
        <pc:sldMkLst>
          <pc:docMk/>
          <pc:sldMk cId="1108554878" sldId="261"/>
        </pc:sldMkLst>
        <pc:spChg chg="add del mod">
          <ac:chgData name="Elia Dieminger" userId="6c0944b5-8a5d-465d-9db9-e1986b16df93" providerId="ADAL" clId="{9A275754-10B7-416C-A38E-485E058DB6F9}" dt="2025-06-02T17:31:21.763" v="37"/>
          <ac:spMkLst>
            <pc:docMk/>
            <pc:sldMk cId="1108554878" sldId="261"/>
            <ac:spMk id="8" creationId="{FED71964-BBC1-63D3-5C7B-A0AC475FA67D}"/>
          </ac:spMkLst>
        </pc:spChg>
        <pc:picChg chg="del">
          <ac:chgData name="Elia Dieminger" userId="6c0944b5-8a5d-465d-9db9-e1986b16df93" providerId="ADAL" clId="{9A275754-10B7-416C-A38E-485E058DB6F9}" dt="2025-06-02T17:31:19.173" v="36" actId="478"/>
          <ac:picMkLst>
            <pc:docMk/>
            <pc:sldMk cId="1108554878" sldId="261"/>
            <ac:picMk id="5" creationId="{DD71BF27-9DA2-C7F3-EA55-399BEDC8C85C}"/>
          </ac:picMkLst>
        </pc:picChg>
        <pc:picChg chg="add mod modCrop">
          <ac:chgData name="Elia Dieminger" userId="6c0944b5-8a5d-465d-9db9-e1986b16df93" providerId="ADAL" clId="{9A275754-10B7-416C-A38E-485E058DB6F9}" dt="2025-06-02T17:31:44.470" v="47" actId="208"/>
          <ac:picMkLst>
            <pc:docMk/>
            <pc:sldMk cId="1108554878" sldId="261"/>
            <ac:picMk id="11" creationId="{977F6842-64A8-6CF7-7634-C1AB2FA5E261}"/>
          </ac:picMkLst>
        </pc:picChg>
      </pc:sldChg>
      <pc:sldChg chg="addSp delSp modSp mod">
        <pc:chgData name="Elia Dieminger" userId="6c0944b5-8a5d-465d-9db9-e1986b16df93" providerId="ADAL" clId="{9A275754-10B7-416C-A38E-485E058DB6F9}" dt="2025-06-02T17:32:18.283" v="59" actId="208"/>
        <pc:sldMkLst>
          <pc:docMk/>
          <pc:sldMk cId="154148967" sldId="262"/>
        </pc:sldMkLst>
        <pc:spChg chg="add del mod">
          <ac:chgData name="Elia Dieminger" userId="6c0944b5-8a5d-465d-9db9-e1986b16df93" providerId="ADAL" clId="{9A275754-10B7-416C-A38E-485E058DB6F9}" dt="2025-06-02T17:31:57.055" v="49"/>
          <ac:spMkLst>
            <pc:docMk/>
            <pc:sldMk cId="154148967" sldId="262"/>
            <ac:spMk id="10" creationId="{93459B31-C414-35E5-EAF3-6869367C01E3}"/>
          </ac:spMkLst>
        </pc:spChg>
        <pc:picChg chg="del">
          <ac:chgData name="Elia Dieminger" userId="6c0944b5-8a5d-465d-9db9-e1986b16df93" providerId="ADAL" clId="{9A275754-10B7-416C-A38E-485E058DB6F9}" dt="2025-06-02T17:31:48.596" v="48" actId="478"/>
          <ac:picMkLst>
            <pc:docMk/>
            <pc:sldMk cId="154148967" sldId="262"/>
            <ac:picMk id="7" creationId="{D3C9799D-6009-1089-59EB-016F95EA7578}"/>
          </ac:picMkLst>
        </pc:picChg>
        <pc:picChg chg="add mod modCrop">
          <ac:chgData name="Elia Dieminger" userId="6c0944b5-8a5d-465d-9db9-e1986b16df93" providerId="ADAL" clId="{9A275754-10B7-416C-A38E-485E058DB6F9}" dt="2025-06-02T17:32:18.283" v="59" actId="208"/>
          <ac:picMkLst>
            <pc:docMk/>
            <pc:sldMk cId="154148967" sldId="262"/>
            <ac:picMk id="13" creationId="{04A28FF9-A022-0AFD-CD4D-5C5BC2280443}"/>
          </ac:picMkLst>
        </pc:picChg>
      </pc:sldChg>
      <pc:sldChg chg="addSp delSp modSp mod">
        <pc:chgData name="Elia Dieminger" userId="6c0944b5-8a5d-465d-9db9-e1986b16df93" providerId="ADAL" clId="{9A275754-10B7-416C-A38E-485E058DB6F9}" dt="2025-06-02T17:32:49.667" v="71" actId="208"/>
        <pc:sldMkLst>
          <pc:docMk/>
          <pc:sldMk cId="4091208547" sldId="263"/>
        </pc:sldMkLst>
        <pc:spChg chg="add del mod">
          <ac:chgData name="Elia Dieminger" userId="6c0944b5-8a5d-465d-9db9-e1986b16df93" providerId="ADAL" clId="{9A275754-10B7-416C-A38E-485E058DB6F9}" dt="2025-06-02T17:32:24.135" v="62"/>
          <ac:spMkLst>
            <pc:docMk/>
            <pc:sldMk cId="4091208547" sldId="263"/>
            <ac:spMk id="8" creationId="{C4CD4A7F-4EDC-9DFE-176C-6EBEBBC76787}"/>
          </ac:spMkLst>
        </pc:spChg>
        <pc:picChg chg="del mod">
          <ac:chgData name="Elia Dieminger" userId="6c0944b5-8a5d-465d-9db9-e1986b16df93" providerId="ADAL" clId="{9A275754-10B7-416C-A38E-485E058DB6F9}" dt="2025-06-02T17:32:22.299" v="61" actId="478"/>
          <ac:picMkLst>
            <pc:docMk/>
            <pc:sldMk cId="4091208547" sldId="263"/>
            <ac:picMk id="5" creationId="{DB8ED708-272C-EED7-2407-7024646C9520}"/>
          </ac:picMkLst>
        </pc:picChg>
        <pc:picChg chg="add mod modCrop">
          <ac:chgData name="Elia Dieminger" userId="6c0944b5-8a5d-465d-9db9-e1986b16df93" providerId="ADAL" clId="{9A275754-10B7-416C-A38E-485E058DB6F9}" dt="2025-06-02T17:32:49.667" v="71" actId="208"/>
          <ac:picMkLst>
            <pc:docMk/>
            <pc:sldMk cId="4091208547" sldId="263"/>
            <ac:picMk id="11" creationId="{23A23020-A585-0F88-AB8B-D7678CB772DB}"/>
          </ac:picMkLst>
        </pc:picChg>
      </pc:sldChg>
      <pc:sldChg chg="addSp delSp modSp mod">
        <pc:chgData name="Elia Dieminger" userId="6c0944b5-8a5d-465d-9db9-e1986b16df93" providerId="ADAL" clId="{9A275754-10B7-416C-A38E-485E058DB6F9}" dt="2025-06-02T17:33:12.333" v="82" actId="208"/>
        <pc:sldMkLst>
          <pc:docMk/>
          <pc:sldMk cId="3255275845" sldId="264"/>
        </pc:sldMkLst>
        <pc:spChg chg="add del mod">
          <ac:chgData name="Elia Dieminger" userId="6c0944b5-8a5d-465d-9db9-e1986b16df93" providerId="ADAL" clId="{9A275754-10B7-416C-A38E-485E058DB6F9}" dt="2025-06-02T17:32:56.956" v="73"/>
          <ac:spMkLst>
            <pc:docMk/>
            <pc:sldMk cId="3255275845" sldId="264"/>
            <ac:spMk id="8" creationId="{F47EA246-0457-76AE-966E-21A91493A876}"/>
          </ac:spMkLst>
        </pc:spChg>
        <pc:picChg chg="del">
          <ac:chgData name="Elia Dieminger" userId="6c0944b5-8a5d-465d-9db9-e1986b16df93" providerId="ADAL" clId="{9A275754-10B7-416C-A38E-485E058DB6F9}" dt="2025-06-02T17:32:52.820" v="72" actId="478"/>
          <ac:picMkLst>
            <pc:docMk/>
            <pc:sldMk cId="3255275845" sldId="264"/>
            <ac:picMk id="5" creationId="{FF18CD2F-299E-A994-BD92-62CDAA0EC2FB}"/>
          </ac:picMkLst>
        </pc:picChg>
        <pc:picChg chg="add mod modCrop">
          <ac:chgData name="Elia Dieminger" userId="6c0944b5-8a5d-465d-9db9-e1986b16df93" providerId="ADAL" clId="{9A275754-10B7-416C-A38E-485E058DB6F9}" dt="2025-06-02T17:33:12.333" v="82" actId="208"/>
          <ac:picMkLst>
            <pc:docMk/>
            <pc:sldMk cId="3255275845" sldId="264"/>
            <ac:picMk id="11" creationId="{D369507F-9A6C-E7D5-BF8D-EF636FAB902E}"/>
          </ac:picMkLst>
        </pc:picChg>
      </pc:sldChg>
      <pc:sldChg chg="addSp delSp modSp add mod">
        <pc:chgData name="Elia Dieminger" userId="6c0944b5-8a5d-465d-9db9-e1986b16df93" providerId="ADAL" clId="{9A275754-10B7-416C-A38E-485E058DB6F9}" dt="2025-06-02T17:34:00.753" v="118" actId="20577"/>
        <pc:sldMkLst>
          <pc:docMk/>
          <pc:sldMk cId="2758823656" sldId="266"/>
        </pc:sldMkLst>
        <pc:spChg chg="mod">
          <ac:chgData name="Elia Dieminger" userId="6c0944b5-8a5d-465d-9db9-e1986b16df93" providerId="ADAL" clId="{9A275754-10B7-416C-A38E-485E058DB6F9}" dt="2025-06-02T17:34:00.753" v="118" actId="20577"/>
          <ac:spMkLst>
            <pc:docMk/>
            <pc:sldMk cId="2758823656" sldId="266"/>
            <ac:spMk id="2" creationId="{A9796533-B9E4-7C7C-7D07-25CB8BEFD2C7}"/>
          </ac:spMkLst>
        </pc:spChg>
        <pc:spChg chg="add del mod">
          <ac:chgData name="Elia Dieminger" userId="6c0944b5-8a5d-465d-9db9-e1986b16df93" providerId="ADAL" clId="{9A275754-10B7-416C-A38E-485E058DB6F9}" dt="2025-06-02T17:33:37.832" v="90"/>
          <ac:spMkLst>
            <pc:docMk/>
            <pc:sldMk cId="2758823656" sldId="266"/>
            <ac:spMk id="7" creationId="{BC945B48-5127-8D7E-04BE-00BE12A75F4D}"/>
          </ac:spMkLst>
        </pc:spChg>
        <pc:picChg chg="add del mod">
          <ac:chgData name="Elia Dieminger" userId="6c0944b5-8a5d-465d-9db9-e1986b16df93" providerId="ADAL" clId="{9A275754-10B7-416C-A38E-485E058DB6F9}" dt="2025-06-02T17:33:36.235" v="89" actId="478"/>
          <ac:picMkLst>
            <pc:docMk/>
            <pc:sldMk cId="2758823656" sldId="266"/>
            <ac:picMk id="4" creationId="{62C5331F-EDD1-EE0D-B84D-C5F03501338A}"/>
          </ac:picMkLst>
        </pc:picChg>
        <pc:picChg chg="add mod">
          <ac:chgData name="Elia Dieminger" userId="6c0944b5-8a5d-465d-9db9-e1986b16df93" providerId="ADAL" clId="{9A275754-10B7-416C-A38E-485E058DB6F9}" dt="2025-06-02T17:33:51.028" v="96" actId="1076"/>
          <ac:picMkLst>
            <pc:docMk/>
            <pc:sldMk cId="2758823656" sldId="266"/>
            <ac:picMk id="9" creationId="{7E63E41D-69FF-43FF-6111-84FB0BB4201D}"/>
          </ac:picMkLst>
        </pc:picChg>
        <pc:picChg chg="del mod">
          <ac:chgData name="Elia Dieminger" userId="6c0944b5-8a5d-465d-9db9-e1986b16df93" providerId="ADAL" clId="{9A275754-10B7-416C-A38E-485E058DB6F9}" dt="2025-06-02T17:33:30.020" v="87" actId="478"/>
          <ac:picMkLst>
            <pc:docMk/>
            <pc:sldMk cId="2758823656" sldId="266"/>
            <ac:picMk id="11" creationId="{60649819-CBF6-A060-5E34-FF8DA446F3F2}"/>
          </ac:picMkLst>
        </pc:picChg>
      </pc:sldChg>
      <pc:sldChg chg="addSp delSp modSp add mod">
        <pc:chgData name="Elia Dieminger" userId="6c0944b5-8a5d-465d-9db9-e1986b16df93" providerId="ADAL" clId="{9A275754-10B7-416C-A38E-485E058DB6F9}" dt="2025-06-02T17:34:33.441" v="141" actId="20577"/>
        <pc:sldMkLst>
          <pc:docMk/>
          <pc:sldMk cId="2939389926" sldId="267"/>
        </pc:sldMkLst>
        <pc:spChg chg="mod">
          <ac:chgData name="Elia Dieminger" userId="6c0944b5-8a5d-465d-9db9-e1986b16df93" providerId="ADAL" clId="{9A275754-10B7-416C-A38E-485E058DB6F9}" dt="2025-06-02T17:34:33.441" v="141" actId="20577"/>
          <ac:spMkLst>
            <pc:docMk/>
            <pc:sldMk cId="2939389926" sldId="267"/>
            <ac:spMk id="2" creationId="{7F312F81-F6B3-45FF-A700-0D38B125FEB4}"/>
          </ac:spMkLst>
        </pc:spChg>
        <pc:spChg chg="add del mod">
          <ac:chgData name="Elia Dieminger" userId="6c0944b5-8a5d-465d-9db9-e1986b16df93" providerId="ADAL" clId="{9A275754-10B7-416C-A38E-485E058DB6F9}" dt="2025-06-02T17:34:20.917" v="121"/>
          <ac:spMkLst>
            <pc:docMk/>
            <pc:sldMk cId="2939389926" sldId="267"/>
            <ac:spMk id="4" creationId="{FC203B5F-5A8D-A830-EE24-D6C90579438E}"/>
          </ac:spMkLst>
        </pc:spChg>
        <pc:picChg chg="add mod">
          <ac:chgData name="Elia Dieminger" userId="6c0944b5-8a5d-465d-9db9-e1986b16df93" providerId="ADAL" clId="{9A275754-10B7-416C-A38E-485E058DB6F9}" dt="2025-06-02T17:34:28.409" v="126" actId="1076"/>
          <ac:picMkLst>
            <pc:docMk/>
            <pc:sldMk cId="2939389926" sldId="267"/>
            <ac:picMk id="7" creationId="{E2BFE37F-C638-89F0-32EC-5B8E8E655137}"/>
          </ac:picMkLst>
        </pc:picChg>
        <pc:picChg chg="del">
          <ac:chgData name="Elia Dieminger" userId="6c0944b5-8a5d-465d-9db9-e1986b16df93" providerId="ADAL" clId="{9A275754-10B7-416C-A38E-485E058DB6F9}" dt="2025-06-02T17:34:18.644" v="120" actId="478"/>
          <ac:picMkLst>
            <pc:docMk/>
            <pc:sldMk cId="2939389926" sldId="267"/>
            <ac:picMk id="11" creationId="{3BBD76AC-49AE-0998-B88F-890EEDFE687D}"/>
          </ac:picMkLst>
        </pc:picChg>
      </pc:sldChg>
    </pc:docChg>
  </pc:docChgLst>
  <pc:docChgLst>
    <pc:chgData name="Elia Dieminger" userId="6c0944b5-8a5d-465d-9db9-e1986b16df93" providerId="ADAL" clId="{4AA91401-7D6F-436A-8DAD-880BACB85AC0}"/>
    <pc:docChg chg="undo custSel addSld delSld modSld sldOrd">
      <pc:chgData name="Elia Dieminger" userId="6c0944b5-8a5d-465d-9db9-e1986b16df93" providerId="ADAL" clId="{4AA91401-7D6F-436A-8DAD-880BACB85AC0}" dt="2025-06-03T13:21:14.058" v="97" actId="1076"/>
      <pc:docMkLst>
        <pc:docMk/>
      </pc:docMkLst>
      <pc:sldChg chg="addSp delSp modSp mod">
        <pc:chgData name="Elia Dieminger" userId="6c0944b5-8a5d-465d-9db9-e1986b16df93" providerId="ADAL" clId="{4AA91401-7D6F-436A-8DAD-880BACB85AC0}" dt="2025-06-03T13:21:14.058" v="97" actId="1076"/>
        <pc:sldMkLst>
          <pc:docMk/>
          <pc:sldMk cId="2421866349" sldId="256"/>
        </pc:sldMkLst>
        <pc:picChg chg="del">
          <ac:chgData name="Elia Dieminger" userId="6c0944b5-8a5d-465d-9db9-e1986b16df93" providerId="ADAL" clId="{4AA91401-7D6F-436A-8DAD-880BACB85AC0}" dt="2025-06-03T13:21:06.159" v="94" actId="478"/>
          <ac:picMkLst>
            <pc:docMk/>
            <pc:sldMk cId="2421866349" sldId="256"/>
            <ac:picMk id="5" creationId="{BB277A92-BF11-EBDE-C625-4E526B944F0B}"/>
          </ac:picMkLst>
        </pc:picChg>
        <pc:picChg chg="add mod">
          <ac:chgData name="Elia Dieminger" userId="6c0944b5-8a5d-465d-9db9-e1986b16df93" providerId="ADAL" clId="{4AA91401-7D6F-436A-8DAD-880BACB85AC0}" dt="2025-06-03T13:21:14.058" v="97" actId="1076"/>
          <ac:picMkLst>
            <pc:docMk/>
            <pc:sldMk cId="2421866349" sldId="256"/>
            <ac:picMk id="6" creationId="{A2EB6877-9C80-E1AC-E7F9-187D4902491E}"/>
          </ac:picMkLst>
        </pc:picChg>
      </pc:sldChg>
      <pc:sldChg chg="modSp del mod">
        <pc:chgData name="Elia Dieminger" userId="6c0944b5-8a5d-465d-9db9-e1986b16df93" providerId="ADAL" clId="{4AA91401-7D6F-436A-8DAD-880BACB85AC0}" dt="2025-06-03T12:36:45.180" v="90" actId="47"/>
        <pc:sldMkLst>
          <pc:docMk/>
          <pc:sldMk cId="771054827" sldId="257"/>
        </pc:sldMkLst>
        <pc:spChg chg="mod">
          <ac:chgData name="Elia Dieminger" userId="6c0944b5-8a5d-465d-9db9-e1986b16df93" providerId="ADAL" clId="{4AA91401-7D6F-436A-8DAD-880BACB85AC0}" dt="2025-06-03T12:14:53.990" v="31" actId="20577"/>
          <ac:spMkLst>
            <pc:docMk/>
            <pc:sldMk cId="771054827" sldId="257"/>
            <ac:spMk id="3" creationId="{E376BC0A-49AB-0285-A6EA-4A40AE6C78D2}"/>
          </ac:spMkLst>
        </pc:spChg>
      </pc:sldChg>
      <pc:sldChg chg="addSp delSp modSp mod">
        <pc:chgData name="Elia Dieminger" userId="6c0944b5-8a5d-465d-9db9-e1986b16df93" providerId="ADAL" clId="{4AA91401-7D6F-436A-8DAD-880BACB85AC0}" dt="2025-06-03T11:34:15.638" v="13" actId="208"/>
        <pc:sldMkLst>
          <pc:docMk/>
          <pc:sldMk cId="2174934320" sldId="265"/>
        </pc:sldMkLst>
        <pc:spChg chg="add del mod">
          <ac:chgData name="Elia Dieminger" userId="6c0944b5-8a5d-465d-9db9-e1986b16df93" providerId="ADAL" clId="{4AA91401-7D6F-436A-8DAD-880BACB85AC0}" dt="2025-06-03T11:33:27.075" v="6" actId="478"/>
          <ac:spMkLst>
            <pc:docMk/>
            <pc:sldMk cId="2174934320" sldId="265"/>
            <ac:spMk id="8" creationId="{FE0C075C-FBA4-E67B-DD60-33717A261958}"/>
          </ac:spMkLst>
        </pc:spChg>
        <pc:spChg chg="add mod">
          <ac:chgData name="Elia Dieminger" userId="6c0944b5-8a5d-465d-9db9-e1986b16df93" providerId="ADAL" clId="{4AA91401-7D6F-436A-8DAD-880BACB85AC0}" dt="2025-06-03T11:33:32.237" v="9" actId="478"/>
          <ac:spMkLst>
            <pc:docMk/>
            <pc:sldMk cId="2174934320" sldId="265"/>
            <ac:spMk id="11" creationId="{DA50E3C4-138D-D05D-0F5D-B5DFB71A0B18}"/>
          </ac:spMkLst>
        </pc:spChg>
        <pc:picChg chg="add mod modCrop">
          <ac:chgData name="Elia Dieminger" userId="6c0944b5-8a5d-465d-9db9-e1986b16df93" providerId="ADAL" clId="{4AA91401-7D6F-436A-8DAD-880BACB85AC0}" dt="2025-06-03T11:34:15.638" v="13" actId="208"/>
          <ac:picMkLst>
            <pc:docMk/>
            <pc:sldMk cId="2174934320" sldId="265"/>
            <ac:picMk id="4" creationId="{DB3EEB87-E9AC-41FC-1728-FE3CE4D5B09B}"/>
          </ac:picMkLst>
        </pc:picChg>
        <pc:picChg chg="add del mod">
          <ac:chgData name="Elia Dieminger" userId="6c0944b5-8a5d-465d-9db9-e1986b16df93" providerId="ADAL" clId="{4AA91401-7D6F-436A-8DAD-880BACB85AC0}" dt="2025-06-03T11:33:32.237" v="9" actId="478"/>
          <ac:picMkLst>
            <pc:docMk/>
            <pc:sldMk cId="2174934320" sldId="265"/>
            <ac:picMk id="5" creationId="{14717ED3-B543-6B45-F0FD-52EA2D356CE3}"/>
          </ac:picMkLst>
        </pc:picChg>
      </pc:sldChg>
      <pc:sldChg chg="addSp delSp modSp add del mod ord">
        <pc:chgData name="Elia Dieminger" userId="6c0944b5-8a5d-465d-9db9-e1986b16df93" providerId="ADAL" clId="{4AA91401-7D6F-436A-8DAD-880BACB85AC0}" dt="2025-06-03T12:36:46.486" v="91" actId="47"/>
        <pc:sldMkLst>
          <pc:docMk/>
          <pc:sldMk cId="4100174457" sldId="268"/>
        </pc:sldMkLst>
        <pc:spChg chg="mod">
          <ac:chgData name="Elia Dieminger" userId="6c0944b5-8a5d-465d-9db9-e1986b16df93" providerId="ADAL" clId="{4AA91401-7D6F-436A-8DAD-880BACB85AC0}" dt="2025-06-03T12:36:01.363" v="43" actId="20577"/>
          <ac:spMkLst>
            <pc:docMk/>
            <pc:sldMk cId="4100174457" sldId="268"/>
            <ac:spMk id="2" creationId="{6C4A4CFF-B1F7-EB6D-B004-1B72E280EC27}"/>
          </ac:spMkLst>
        </pc:spChg>
        <pc:spChg chg="add del">
          <ac:chgData name="Elia Dieminger" userId="6c0944b5-8a5d-465d-9db9-e1986b16df93" providerId="ADAL" clId="{4AA91401-7D6F-436A-8DAD-880BACB85AC0}" dt="2025-06-03T12:36:25.791" v="73" actId="478"/>
          <ac:spMkLst>
            <pc:docMk/>
            <pc:sldMk cId="4100174457" sldId="268"/>
            <ac:spMk id="4" creationId="{BC30DAEC-A856-8FAC-F53C-4778A134D8B9}"/>
          </ac:spMkLst>
        </pc:spChg>
        <pc:spChg chg="mod">
          <ac:chgData name="Elia Dieminger" userId="6c0944b5-8a5d-465d-9db9-e1986b16df93" providerId="ADAL" clId="{4AA91401-7D6F-436A-8DAD-880BACB85AC0}" dt="2025-06-03T12:36:07.699" v="52" actId="20577"/>
          <ac:spMkLst>
            <pc:docMk/>
            <pc:sldMk cId="4100174457" sldId="268"/>
            <ac:spMk id="5" creationId="{ED5531FF-3645-5F6B-1A61-4B2C32407442}"/>
          </ac:spMkLst>
        </pc:spChg>
        <pc:spChg chg="add del">
          <ac:chgData name="Elia Dieminger" userId="6c0944b5-8a5d-465d-9db9-e1986b16df93" providerId="ADAL" clId="{4AA91401-7D6F-436A-8DAD-880BACB85AC0}" dt="2025-06-03T12:36:27.853" v="74" actId="478"/>
          <ac:spMkLst>
            <pc:docMk/>
            <pc:sldMk cId="4100174457" sldId="268"/>
            <ac:spMk id="6" creationId="{228CEACB-C1EB-AA6A-FB57-C31B9ADA6D7F}"/>
          </ac:spMkLst>
        </pc:spChg>
        <pc:spChg chg="del mod">
          <ac:chgData name="Elia Dieminger" userId="6c0944b5-8a5d-465d-9db9-e1986b16df93" providerId="ADAL" clId="{4AA91401-7D6F-436A-8DAD-880BACB85AC0}" dt="2025-06-03T12:36:43.602" v="89" actId="478"/>
          <ac:spMkLst>
            <pc:docMk/>
            <pc:sldMk cId="4100174457" sldId="268"/>
            <ac:spMk id="7" creationId="{2B7A4F95-5480-1C7E-676C-AFFD8B7BD63C}"/>
          </ac:spMkLst>
        </pc:spChg>
        <pc:spChg chg="mod">
          <ac:chgData name="Elia Dieminger" userId="6c0944b5-8a5d-465d-9db9-e1986b16df93" providerId="ADAL" clId="{4AA91401-7D6F-436A-8DAD-880BACB85AC0}" dt="2025-06-03T12:36:36.692" v="88" actId="20577"/>
          <ac:spMkLst>
            <pc:docMk/>
            <pc:sldMk cId="4100174457" sldId="268"/>
            <ac:spMk id="9" creationId="{17E7738A-BADF-5E6D-7B9F-9BFAB84CAF2D}"/>
          </ac:spMkLst>
        </pc:spChg>
        <pc:spChg chg="del">
          <ac:chgData name="Elia Dieminger" userId="6c0944b5-8a5d-465d-9db9-e1986b16df93" providerId="ADAL" clId="{4AA91401-7D6F-436A-8DAD-880BACB85AC0}" dt="2025-06-03T12:36:19.609" v="69" actId="478"/>
          <ac:spMkLst>
            <pc:docMk/>
            <pc:sldMk cId="4100174457" sldId="268"/>
            <ac:spMk id="13" creationId="{ED774595-4B35-D9E4-1DF9-0B75497236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4A4AE-EA3C-6194-7A0B-F3ED0E0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AD4D63-6DAB-C518-0949-15BDBC095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0FC7B-DC39-AEC7-4AE4-81C47DD1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93A9C-5037-358D-36BF-CB212B5D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CF08F-1061-E30D-5948-BD72003B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40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3A64B-B88D-8376-505E-E34F8BA2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BA4793-B42A-7603-34E6-9A361F5C6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15A37-A5B1-4F34-5FC9-4A6D1FB9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02836-3509-7E7A-B4B7-99B34B51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210D5-DA46-13B6-18F7-D36913EA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409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E696B0-DBDD-781E-67E4-9C0D5287B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138A26-343D-FB3B-AF15-44BDEEC79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E54E6-EAD2-5521-4CD6-D0B4B6D6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BC54D-3FB7-95D3-4AD1-9FA96760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E6E4D-4EAD-61B6-C095-DCC17381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60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481A3-F920-E56C-4A2C-DC0D52CC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77FE3E-C724-E3E4-9F94-1FB0BC62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32C13-A691-3E32-AB67-018C804F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6AB160-F69A-E45B-35EE-9094636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8F0DA-BA47-8526-DF97-55FEE0C9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3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B307B-F049-5B53-7524-1B0C5F25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45E3A-11CB-87AF-7589-5DE4B0FC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FE40A-A77F-106C-CDFF-9E9432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861C87-A18A-044D-406D-A03D209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3BD6AD-7915-4430-5168-4F5B9179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7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A4E75-DA2B-B66E-28B7-CB2D1091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43B14-67E6-6EB1-ABAC-C52DC9842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E58DD-1DDB-A669-E078-FBA41D6D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42A130-702A-AF01-8D31-9A01F6E7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8F4FE4-5AD1-A042-B658-EAA61D6B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D41F9-6980-32CA-3672-2206321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09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6971D-4C25-52DF-EACF-C6EAFBF3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D8CCF-9929-A331-B8A9-6524AE3EE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31BD43-D5D4-C737-AC4B-B4D7C3658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896BA7-4472-D110-0FD1-57404A179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EB7D67-CCBF-7310-C6D6-52568D7AC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7A8FE6-A891-38D1-A9B8-6EAF7249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878A11-3C4E-3A7C-70E8-1ACF9FE7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CECA24-815B-610D-B88C-ED3E2F88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2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04DDA-02FD-1792-7618-EC4FABE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DF7316-E272-D253-9A72-76A3E01D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CEC79D-A31B-19DF-B1C0-D2C7CB7A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261323-79A4-D066-F2E7-842B1143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923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FB3696-C40F-A5BF-8736-AE6E90B5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56FA5F-1A9A-C47C-9FFA-D226B61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FD9289-FC56-A40F-A3D3-0BC903AA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18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2D8B0-D922-B77A-630D-FC2B74C46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5B718-3173-BE11-6AF3-C4B2C3B1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0B307E-2CB5-6E37-E2DF-7BD7DCEC1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086E71-F0A6-A392-40DC-8B79AB41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9B509D-C8BD-2457-30B6-550464A4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28B7BB-A230-4DA3-C529-7A553268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354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01BF-008F-2102-10BB-5D565429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D59EE2-1860-05C8-3236-AC80AF85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A4938-7C22-6E50-F143-03CA1898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3E792E-1486-A738-2008-4E170401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34821-B310-DFFC-A467-5A87AAC7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5CA039-340E-DCFB-DC0A-ECFB7BA7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40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B1A914-6B19-81E1-CBDC-E09D268E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CEB07-3567-8B88-8A91-6D70AE61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18146-ECEE-779B-662E-3DAA93C63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39B3D-8CE7-40D2-B4CF-53735BDA7E3D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8E9ED9-0D69-320D-BB43-40572D0B3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2913A-9124-13A6-F238-9CE7F0A2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8691C-40D1-48FA-BB40-CBC7246ADD5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17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EDE1D-6460-AD98-0FA3-768D652CD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de-DE" sz="4400" dirty="0" err="1">
                <a:latin typeface="Impact" panose="020B0806030902050204" pitchFamily="34" charset="0"/>
              </a:rPr>
              <a:t>PhotoNest</a:t>
            </a:r>
            <a:endParaRPr lang="de-AT" sz="4400" dirty="0">
              <a:latin typeface="Impact" panose="020B080603090205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161B6B-7753-62B2-60B8-2128B3614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de-DE" sz="1800"/>
              <a:t>Elia Dieminger, Tobias Riener und Tobias Schippany</a:t>
            </a:r>
            <a:endParaRPr lang="de-AT" sz="18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EB6877-9C80-E1AC-E7F9-187D4902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7832" y="650273"/>
            <a:ext cx="5557453" cy="55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89375B-D9C2-2E2F-C452-629DBB3A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Einstellungen</a:t>
            </a:r>
            <a:endParaRPr lang="en-US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6BE56987-EBDC-F001-5462-946693355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1" name="Inhaltsplatzhalter 10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D369507F-9A6C-E7D5-BF8D-EF636FAB9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3" r="21099"/>
          <a:stretch/>
        </p:blipFill>
        <p:spPr>
          <a:xfrm>
            <a:off x="6211544" y="1181921"/>
            <a:ext cx="5453982" cy="449415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527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6108E-74EC-5157-4946-E188FA27E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Doku</a:t>
            </a: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45DA57CC-566D-2477-97E8-5247640D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B3EEB87-E9AC-41FC-1728-FE3CE4D5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1" r="19126"/>
          <a:stretch/>
        </p:blipFill>
        <p:spPr>
          <a:xfrm>
            <a:off x="6211544" y="1341067"/>
            <a:ext cx="5012644" cy="4175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A50E3C4-138D-D05D-0F5D-B5DFB71A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749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1FC017-BD87-ABF5-003F-598B9BD7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Tools</a:t>
            </a:r>
            <a:endParaRPr lang="de-AT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94BAF-35AC-2BC4-FB4D-1CB2F15B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A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430099B-BA23-A438-9660-77CE68C8D02A}"/>
              </a:ext>
            </a:extLst>
          </p:cNvPr>
          <p:cNvSpPr/>
          <p:nvPr/>
        </p:nvSpPr>
        <p:spPr>
          <a:xfrm>
            <a:off x="8104047" y="2071269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Trello</a:t>
            </a:r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Board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20647-2D7C-3726-DF29-088375715C02}"/>
              </a:ext>
            </a:extLst>
          </p:cNvPr>
          <p:cNvSpPr/>
          <p:nvPr/>
        </p:nvSpPr>
        <p:spPr>
          <a:xfrm>
            <a:off x="978993" y="2544424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Penpot</a:t>
            </a:r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04FA906-D66D-2123-08B2-A122379C4941}"/>
              </a:ext>
            </a:extLst>
          </p:cNvPr>
          <p:cNvSpPr/>
          <p:nvPr/>
        </p:nvSpPr>
        <p:spPr>
          <a:xfrm>
            <a:off x="8104047" y="3979880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Affine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FBDFF99-5BF1-CA50-88ED-73C4A366F6D1}"/>
              </a:ext>
            </a:extLst>
          </p:cNvPr>
          <p:cNvSpPr/>
          <p:nvPr/>
        </p:nvSpPr>
        <p:spPr>
          <a:xfrm>
            <a:off x="978993" y="4275137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6243036-959E-02E6-229C-A67C90D9A586}"/>
              </a:ext>
            </a:extLst>
          </p:cNvPr>
          <p:cNvSpPr/>
          <p:nvPr/>
        </p:nvSpPr>
        <p:spPr>
          <a:xfrm>
            <a:off x="4541520" y="2295242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Django</a:t>
            </a:r>
          </a:p>
        </p:txBody>
      </p:sp>
      <p:pic>
        <p:nvPicPr>
          <p:cNvPr id="11" name="Grafik 10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EF0FE660-8ABD-3891-8647-76123041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48" y="365125"/>
            <a:ext cx="1213782" cy="121378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45AE1B-21DE-1E39-56BB-23DD71E483D6}"/>
              </a:ext>
            </a:extLst>
          </p:cNvPr>
          <p:cNvSpPr/>
          <p:nvPr/>
        </p:nvSpPr>
        <p:spPr>
          <a:xfrm>
            <a:off x="4541520" y="3991001"/>
            <a:ext cx="3108960" cy="147665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8424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AB66F-EB3A-9FC2-8182-EA2BB8B3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Login Page</a:t>
            </a:r>
          </a:p>
        </p:txBody>
      </p:sp>
      <p:pic>
        <p:nvPicPr>
          <p:cNvPr id="7" name="Inhaltsplatzhalter 6" descr="Ein Bild, das Elektronik, Text, Kamera, Kameras und Optik enthält.&#10;&#10;KI-generierte Inhalte können fehlerhaft sein.">
            <a:extLst>
              <a:ext uri="{FF2B5EF4-FFF2-40B4-BE49-F238E27FC236}">
                <a16:creationId xmlns:a16="http://schemas.microsoft.com/office/drawing/2014/main" id="{CE98E0B4-9C74-6EE6-7DB7-2208EBF39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82" y="578738"/>
            <a:ext cx="3728386" cy="5670549"/>
          </a:xfrm>
          <a:prstGeom prst="rect">
            <a:avLst/>
          </a:prstGeom>
        </p:spPr>
      </p:pic>
      <p:pic>
        <p:nvPicPr>
          <p:cNvPr id="8" name="Grafik 7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7C476D94-B44A-4B37-2911-2D1E31D93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0" name="Grafik 9" descr="Ein Bild, das Elektronik, Text, Kamera, Kameras und Optik enthält.&#10;&#10;KI-generierte Inhalte können fehlerhaft sein.">
            <a:extLst>
              <a:ext uri="{FF2B5EF4-FFF2-40B4-BE49-F238E27FC236}">
                <a16:creationId xmlns:a16="http://schemas.microsoft.com/office/drawing/2014/main" id="{61F34D1C-446A-7C64-C134-DD1A6C2E9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73" y="525359"/>
            <a:ext cx="3724795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3A7E3E-5E70-8EE2-3D21-8A7AF802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Home Page</a:t>
            </a: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45CDDF14-F461-674A-DD41-8BDE10C67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1" name="Inhaltsplatzhalter 10" descr="Ein Bild, das Text, Software, Computersymbol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F0AEB398-289D-5F72-1E99-4F5E8E5F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t="1710" r="5904"/>
          <a:stretch/>
        </p:blipFill>
        <p:spPr>
          <a:xfrm>
            <a:off x="5558812" y="1598985"/>
            <a:ext cx="6004560" cy="335091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066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B8955-E1B9-3C03-EFAD-9C8C5E6B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8221F1-18A8-B47E-1D69-F58994E4D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F1F114-3A01-89F8-B2EC-7EA4F7055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796533-B9E4-7C7C-7D07-25CB8BEF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Beitrag</a:t>
            </a:r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hochladen</a:t>
            </a:r>
            <a:endParaRPr lang="en-US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F120DE53-8494-30BC-15FE-1785A796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9" name="Inhaltsplatzhalter 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E63E41D-69FF-43FF-6111-84FB0BB42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94" y="919836"/>
            <a:ext cx="4168706" cy="5018328"/>
          </a:xfrm>
        </p:spPr>
      </p:pic>
    </p:spTree>
    <p:extLst>
      <p:ext uri="{BB962C8B-B14F-4D97-AF65-F5344CB8AC3E}">
        <p14:creationId xmlns:p14="http://schemas.microsoft.com/office/powerpoint/2010/main" val="275882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89B905-95FD-3F83-72B5-06F11E54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Gallerie</a:t>
            </a:r>
            <a:endParaRPr lang="en-US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74A4852E-5B48-D5FD-2452-D2DC3279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1" name="Inhaltsplatzhalter 10" descr="Ein Bild, das Text, Software, Computersymbol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977F6842-64A8-6CF7-7634-C1AB2FA5E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8" r="6786"/>
          <a:stretch/>
        </p:blipFill>
        <p:spPr>
          <a:xfrm>
            <a:off x="5898904" y="1795939"/>
            <a:ext cx="5822538" cy="326612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855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4971D-E833-941A-151E-ABE1B264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F6A555-7ED2-C5E1-282B-D9357B271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805D3F-EE0D-F0B1-4086-2097FB2B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312F81-F6B3-45FF-A700-0D38B125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Beitrag</a:t>
            </a:r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ansehen</a:t>
            </a:r>
            <a:endParaRPr lang="en-US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96871568-14F2-5597-A3D6-A81872235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7" name="Inhaltsplatzhalter 6" descr="Ein Bild, das Text, Screenshot, Betriebssystem, Software enthält.&#10;&#10;KI-generierte Inhalte können fehlerhaft sein.">
            <a:extLst>
              <a:ext uri="{FF2B5EF4-FFF2-40B4-BE49-F238E27FC236}">
                <a16:creationId xmlns:a16="http://schemas.microsoft.com/office/drawing/2014/main" id="{E2BFE37F-C638-89F0-32EC-5B8E8E655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14" y="831387"/>
            <a:ext cx="3802992" cy="5195226"/>
          </a:xfrm>
        </p:spPr>
      </p:pic>
    </p:spTree>
    <p:extLst>
      <p:ext uri="{BB962C8B-B14F-4D97-AF65-F5344CB8AC3E}">
        <p14:creationId xmlns:p14="http://schemas.microsoft.com/office/powerpoint/2010/main" val="29393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39C177-8CC9-7157-BD8D-784AB3C8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Impact" panose="020B0806030902050204" pitchFamily="34" charset="0"/>
              </a:rPr>
              <a:t>Dashboard</a:t>
            </a:r>
          </a:p>
        </p:txBody>
      </p:sp>
      <p:pic>
        <p:nvPicPr>
          <p:cNvPr id="8" name="Grafik 7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D555502C-8C17-14C1-2D84-18A4B701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3" name="Inhaltsplatzhalter 12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04A28FF9-A022-0AFD-CD4D-5C5BC2280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8" r="9000"/>
          <a:stretch/>
        </p:blipFill>
        <p:spPr>
          <a:xfrm>
            <a:off x="5882640" y="1772308"/>
            <a:ext cx="5709513" cy="331338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9448C3-B36E-CD2D-630C-5FC6844B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Impact" panose="020B0806030902050204" pitchFamily="34" charset="0"/>
              </a:rPr>
              <a:t>Profil</a:t>
            </a:r>
            <a:endParaRPr lang="en-US" kern="12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Grafik 5" descr="Ein Bild, das Kamera, Kameras und Optik, Objektiv, Digitalkamera enthält.&#10;&#10;KI-generierte Inhalte können fehlerhaft sein.">
            <a:extLst>
              <a:ext uri="{FF2B5EF4-FFF2-40B4-BE49-F238E27FC236}">
                <a16:creationId xmlns:a16="http://schemas.microsoft.com/office/drawing/2014/main" id="{5368C998-6B7F-25EE-7701-EC99D5C8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0" y="385203"/>
            <a:ext cx="1213782" cy="1213782"/>
          </a:xfrm>
          <a:prstGeom prst="rect">
            <a:avLst/>
          </a:prstGeom>
        </p:spPr>
      </p:pic>
      <p:pic>
        <p:nvPicPr>
          <p:cNvPr id="11" name="Inhaltsplatzhalter 10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23A23020-A585-0F88-AB8B-D7678CB77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" r="1"/>
          <a:stretch/>
        </p:blipFill>
        <p:spPr>
          <a:xfrm>
            <a:off x="6005226" y="2070866"/>
            <a:ext cx="5711689" cy="271626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12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Impact</vt:lpstr>
      <vt:lpstr>Office</vt:lpstr>
      <vt:lpstr>PhotoNest</vt:lpstr>
      <vt:lpstr>Tools</vt:lpstr>
      <vt:lpstr>Login Page</vt:lpstr>
      <vt:lpstr>Home Page</vt:lpstr>
      <vt:lpstr>Beitrag hochladen</vt:lpstr>
      <vt:lpstr>Gallerie</vt:lpstr>
      <vt:lpstr>Beitrag ansehen</vt:lpstr>
      <vt:lpstr>Dashboard</vt:lpstr>
      <vt:lpstr>Profil</vt:lpstr>
      <vt:lpstr>Einstellungen</vt:lpstr>
      <vt:lpstr>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 Dieminger</dc:creator>
  <cp:lastModifiedBy>Elia Dieminger</cp:lastModifiedBy>
  <cp:revision>1</cp:revision>
  <dcterms:created xsi:type="dcterms:W3CDTF">2025-06-02T14:23:51Z</dcterms:created>
  <dcterms:modified xsi:type="dcterms:W3CDTF">2025-06-03T13:21:14Z</dcterms:modified>
</cp:coreProperties>
</file>