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0E0118F-3A11-4EC6-A5FE-071FD0004AF1}">
          <p14:sldIdLst>
            <p14:sldId id="256"/>
          </p14:sldIdLst>
        </p14:section>
        <p14:section name="BIologic Background" id="{655667BF-6F7F-4806-BF68-37A52688A110}">
          <p14:sldIdLst>
            <p14:sldId id="257"/>
          </p14:sldIdLst>
        </p14:section>
        <p14:section name="DB-Introduction" id="{015ECD29-E036-4053-BA2B-B077048BBBC3}">
          <p14:sldIdLst>
            <p14:sldId id="258"/>
          </p14:sldIdLst>
        </p14:section>
        <p14:section name="Features" id="{169E09D8-2518-4A48-81E3-213A13CB49AB}">
          <p14:sldIdLst>
            <p14:sldId id="259"/>
          </p14:sldIdLst>
        </p14:section>
        <p14:section name="Results" id="{5D4D69A5-9307-4658-B4F1-5ECE2B2C1B91}">
          <p14:sldIdLst>
            <p14:sldId id="260"/>
          </p14:sldIdLst>
        </p14:section>
        <p14:section name="End" id="{B20577F3-6B8B-4F5D-BAE1-AA751CB95EE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4E2D5-ADBF-4C36-9513-770622D94BA2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97850-31EF-4EBD-9878-1DF89EB2F2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3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anose="020B06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98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anose="020B06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BC61-E80D-42A0-BF7D-1DD7BEDB77ED}" type="datetime1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59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891C-99CF-45C2-90DD-4E1B611976A3}" type="datetime1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anose="020B06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ABA4-49A1-4A3B-A09A-E4B092570BB9}" type="datetime1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5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493-035F-414F-8851-F2C945E744DA}" type="datetime1">
              <a:rPr lang="de-DE" smtClean="0"/>
              <a:t>19.11.2015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9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anose="020B06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479-773E-4D08-B6D8-EEBA506408B5}" type="datetime1">
              <a:rPr lang="de-DE" smtClean="0"/>
              <a:t>19.11.2015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1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6EB9-D790-4DAA-8651-42ACA2EB495C}" type="datetime1">
              <a:rPr lang="de-DE" smtClean="0"/>
              <a:t>19.11.2015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9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BC02-16EC-4E72-8F6B-C7C26A7453C6}" type="datetime1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54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333-CD34-42B9-BABA-E3B01337A305}" type="datetime1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3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68DF-2443-42A8-9B0B-77ABCB4A1A73}" type="datetime1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5093970" y="6217920"/>
            <a:ext cx="7098030" cy="93980"/>
            <a:chOff x="5093970" y="6217920"/>
            <a:chExt cx="7098030" cy="93980"/>
          </a:xfrm>
        </p:grpSpPr>
        <p:cxnSp>
          <p:nvCxnSpPr>
            <p:cNvPr id="12" name="Gerader Verbinder 11"/>
            <p:cNvCxnSpPr/>
            <p:nvPr userDrawn="1"/>
          </p:nvCxnSpPr>
          <p:spPr>
            <a:xfrm flipH="1">
              <a:off x="5356860" y="6217920"/>
              <a:ext cx="6835140" cy="304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 userDrawn="1"/>
          </p:nvCxnSpPr>
          <p:spPr>
            <a:xfrm flipH="1">
              <a:off x="5093970" y="6281420"/>
              <a:ext cx="6835140" cy="3048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hteck 14"/>
          <p:cNvSpPr/>
          <p:nvPr userDrawn="1"/>
        </p:nvSpPr>
        <p:spPr>
          <a:xfrm>
            <a:off x="-101600" y="-9236"/>
            <a:ext cx="267852" cy="68672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Myriad Pro Light" panose="020B06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Project: </a:t>
            </a:r>
            <a:r>
              <a:rPr lang="de-DE" dirty="0" err="1" smtClean="0"/>
              <a:t>Poodle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 smtClean="0"/>
              <a:t>Biology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BC61-E80D-42A0-BF7D-1DD7BEDB77ED}" type="datetime1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9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 smtClean="0"/>
              <a:t>Biology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BC61-E80D-42A0-BF7D-1DD7BEDB77ED}" type="datetime1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0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 smtClean="0"/>
              <a:t>Biology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BC61-E80D-42A0-BF7D-1DD7BEDB77ED}" type="datetime1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5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: </a:t>
            </a:r>
            <a:r>
              <a:rPr lang="de-DE" dirty="0" err="1" smtClean="0"/>
              <a:t>Biology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BC61-E80D-42A0-BF7D-1DD7BEDB77ED}" type="datetime1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Myriad Pro Light</vt:lpstr>
      <vt:lpstr>Office</vt:lpstr>
      <vt:lpstr>Project: Poodle</vt:lpstr>
      <vt:lpstr>Introduction: Biology</vt:lpstr>
      <vt:lpstr>Introduction: Biology</vt:lpstr>
      <vt:lpstr>Introduction: Biology</vt:lpstr>
      <vt:lpstr>Introduction: Biology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Poodle</dc:title>
  <dc:creator>Benjamin Schroeder</dc:creator>
  <cp:lastModifiedBy>Benjamin Schroeder</cp:lastModifiedBy>
  <cp:revision>11</cp:revision>
  <dcterms:created xsi:type="dcterms:W3CDTF">2015-11-07T12:37:56Z</dcterms:created>
  <dcterms:modified xsi:type="dcterms:W3CDTF">2015-11-19T13:58:32Z</dcterms:modified>
</cp:coreProperties>
</file>