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70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6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33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8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69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7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8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63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05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0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C9DB-B960-46BF-ABDB-773E0A414CE5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02CA-F541-4A63-8518-DDD71E5E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ieren 91"/>
          <p:cNvGrpSpPr/>
          <p:nvPr/>
        </p:nvGrpSpPr>
        <p:grpSpPr>
          <a:xfrm>
            <a:off x="1579152" y="172906"/>
            <a:ext cx="9650823" cy="6532694"/>
            <a:chOff x="2064927" y="325306"/>
            <a:chExt cx="9650823" cy="653269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5940487" y="2707433"/>
              <a:ext cx="1613161" cy="1529861"/>
              <a:chOff x="1094870" y="1433146"/>
              <a:chExt cx="1613161" cy="1529861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094870" y="1433146"/>
                <a:ext cx="1586786" cy="15298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16200000">
                <a:off x="1693988" y="1775314"/>
                <a:ext cx="1182564" cy="84552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462155" y="325306"/>
              <a:ext cx="1613161" cy="1529861"/>
              <a:chOff x="7672249" y="4783748"/>
              <a:chExt cx="1613161" cy="1529861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33" name="Ellipse 32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Gleichschenkliges Dreieck 33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2" name="Abgerundetes Rechteck 31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8523361" y="325306"/>
              <a:ext cx="1613161" cy="1529861"/>
              <a:chOff x="7672249" y="4783748"/>
              <a:chExt cx="1613161" cy="1529861"/>
            </a:xfrm>
          </p:grpSpPr>
          <p:grpSp>
            <p:nvGrpSpPr>
              <p:cNvPr id="54" name="Gruppieren 53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56" name="Ellipse 55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leichschenkliges Dreieck 56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5" name="Abgerundetes Rechteck 54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2064927" y="2908969"/>
              <a:ext cx="1613161" cy="1529861"/>
              <a:chOff x="7672249" y="4783748"/>
              <a:chExt cx="1613161" cy="1529861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61" name="Ellipse 60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2" name="Gleichschenkliges Dreieck 61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Abgerundetes Rechteck 59"/>
              <p:cNvSpPr/>
              <p:nvPr/>
            </p:nvSpPr>
            <p:spPr>
              <a:xfrm rot="13797442">
                <a:off x="8951906" y="5154649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5940488" y="5328139"/>
              <a:ext cx="1613161" cy="1529861"/>
              <a:chOff x="1094870" y="1433146"/>
              <a:chExt cx="1613161" cy="1529861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94870" y="1433146"/>
                <a:ext cx="1586786" cy="15298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Gleichschenkliges Dreieck 66"/>
              <p:cNvSpPr/>
              <p:nvPr/>
            </p:nvSpPr>
            <p:spPr>
              <a:xfrm rot="16200000">
                <a:off x="1693988" y="1775314"/>
                <a:ext cx="1182564" cy="84552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3" name="Ellipse 72"/>
            <p:cNvSpPr/>
            <p:nvPr/>
          </p:nvSpPr>
          <p:spPr>
            <a:xfrm>
              <a:off x="6364900" y="5557471"/>
              <a:ext cx="316850" cy="3084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Diagonaler Streifen 75"/>
            <p:cNvSpPr/>
            <p:nvPr/>
          </p:nvSpPr>
          <p:spPr>
            <a:xfrm>
              <a:off x="9639300" y="3645503"/>
              <a:ext cx="2076450" cy="744969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7" name="Abgerundetes Rechteck 76"/>
            <p:cNvSpPr/>
            <p:nvPr/>
          </p:nvSpPr>
          <p:spPr>
            <a:xfrm rot="18381713">
              <a:off x="10250184" y="3881452"/>
              <a:ext cx="139892" cy="1230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 Verbindung mit Pfeil 78"/>
            <p:cNvCxnSpPr/>
            <p:nvPr/>
          </p:nvCxnSpPr>
          <p:spPr>
            <a:xfrm flipH="1" flipV="1">
              <a:off x="4829513" y="2009776"/>
              <a:ext cx="1009312" cy="772981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 flipV="1">
              <a:off x="7553649" y="1943100"/>
              <a:ext cx="1084598" cy="764334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/>
            <p:nvPr/>
          </p:nvCxnSpPr>
          <p:spPr>
            <a:xfrm>
              <a:off x="7751838" y="3942998"/>
              <a:ext cx="1414086" cy="328923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/>
            <p:nvPr/>
          </p:nvCxnSpPr>
          <p:spPr>
            <a:xfrm>
              <a:off x="6667239" y="4418881"/>
              <a:ext cx="14511" cy="746003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/>
            <p:nvPr/>
          </p:nvCxnSpPr>
          <p:spPr>
            <a:xfrm flipH="1">
              <a:off x="3863532" y="3696063"/>
              <a:ext cx="1873832" cy="355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0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829013" y="2298547"/>
            <a:ext cx="10181309" cy="2055848"/>
            <a:chOff x="829013" y="2298547"/>
            <a:chExt cx="10181309" cy="205584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829013" y="2377503"/>
              <a:ext cx="3390562" cy="1584881"/>
              <a:chOff x="457538" y="139295"/>
              <a:chExt cx="6267450" cy="3933825"/>
            </a:xfrm>
          </p:grpSpPr>
          <p:sp>
            <p:nvSpPr>
              <p:cNvPr id="2" name="Abgerundetes Rechteck 1"/>
              <p:cNvSpPr/>
              <p:nvPr/>
            </p:nvSpPr>
            <p:spPr>
              <a:xfrm>
                <a:off x="457538" y="139295"/>
                <a:ext cx="6267450" cy="3933825"/>
              </a:xfrm>
              <a:prstGeom prst="round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0" name="Gruppieren 29"/>
              <p:cNvGrpSpPr/>
              <p:nvPr/>
            </p:nvGrpSpPr>
            <p:grpSpPr>
              <a:xfrm>
                <a:off x="1128531" y="611967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31" name="Gruppieren 30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33" name="Ellipse 32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Gleichschenkliges Dreieck 33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2" name="Abgerundetes Rechteck 31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5" name="Gruppieren 34"/>
              <p:cNvGrpSpPr/>
              <p:nvPr/>
            </p:nvGrpSpPr>
            <p:grpSpPr>
              <a:xfrm>
                <a:off x="4205106" y="2681837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36" name="Gruppieren 35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38" name="Ellipse 37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Gleichschenkliges Dreieck 38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7" name="Abgerundetes Rechteck 36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0" name="Gruppieren 39"/>
              <p:cNvGrpSpPr/>
              <p:nvPr/>
            </p:nvGrpSpPr>
            <p:grpSpPr>
              <a:xfrm>
                <a:off x="2995431" y="546923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43" name="Ellipse 42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Gleichschenkliges Dreieck 43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42" name="Abgerundetes Rechteck 41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5" name="Gruppieren 44"/>
              <p:cNvGrpSpPr/>
              <p:nvPr/>
            </p:nvGrpSpPr>
            <p:grpSpPr>
              <a:xfrm>
                <a:off x="1585731" y="1069167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46" name="Gruppieren 45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48" name="Ellipse 47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" name="Gleichschenkliges Dreieck 48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47" name="Abgerundetes Rechteck 46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0" name="Gruppieren 49"/>
              <p:cNvGrpSpPr/>
              <p:nvPr/>
            </p:nvGrpSpPr>
            <p:grpSpPr>
              <a:xfrm>
                <a:off x="1033992" y="2436553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51" name="Gruppieren 50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63" name="Ellipse 62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Gleichschenkliges Dreieck 64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" name="Abgerundetes Rechteck 51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8" name="Gruppieren 67"/>
              <p:cNvGrpSpPr/>
              <p:nvPr/>
            </p:nvGrpSpPr>
            <p:grpSpPr>
              <a:xfrm>
                <a:off x="4967106" y="1203700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69" name="Gruppieren 68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71" name="Ellipse 70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2" name="Gleichschenkliges Dreieck 71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0" name="Abgerundetes Rechteck 69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" name="Ellipse 2"/>
              <p:cNvSpPr/>
              <p:nvPr/>
            </p:nvSpPr>
            <p:spPr>
              <a:xfrm>
                <a:off x="4409982" y="498951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647191" y="352771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3040469" y="2963458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767439" y="1449036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1713901" y="1539398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5920292" y="628029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5295301" y="1545772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/>
              <p:cNvSpPr/>
              <p:nvPr/>
            </p:nvSpPr>
            <p:spPr>
              <a:xfrm>
                <a:off x="5511055" y="2527631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/>
              <p:cNvSpPr/>
              <p:nvPr/>
            </p:nvSpPr>
            <p:spPr>
              <a:xfrm>
                <a:off x="1665833" y="2768342"/>
                <a:ext cx="409237" cy="427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Gleichschenkliges Dreieck 3"/>
              <p:cNvSpPr/>
              <p:nvPr/>
            </p:nvSpPr>
            <p:spPr>
              <a:xfrm>
                <a:off x="1283649" y="2955073"/>
                <a:ext cx="351073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/>
              <p:cNvSpPr/>
              <p:nvPr/>
            </p:nvSpPr>
            <p:spPr>
              <a:xfrm>
                <a:off x="2542230" y="3390900"/>
                <a:ext cx="351073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/>
              <p:cNvSpPr/>
              <p:nvPr/>
            </p:nvSpPr>
            <p:spPr>
              <a:xfrm>
                <a:off x="5183545" y="238804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/>
              <p:cNvSpPr/>
              <p:nvPr/>
            </p:nvSpPr>
            <p:spPr>
              <a:xfrm>
                <a:off x="1843412" y="352771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Gleichschenkliges Dreieck 91"/>
              <p:cNvSpPr/>
              <p:nvPr/>
            </p:nvSpPr>
            <p:spPr>
              <a:xfrm>
                <a:off x="5908194" y="3159287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Gleichschenkliges Dreieck 92"/>
              <p:cNvSpPr/>
              <p:nvPr/>
            </p:nvSpPr>
            <p:spPr>
              <a:xfrm>
                <a:off x="4152900" y="2941373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Gleichschenkliges Dreieck 93"/>
              <p:cNvSpPr/>
              <p:nvPr/>
            </p:nvSpPr>
            <p:spPr>
              <a:xfrm>
                <a:off x="1133462" y="953658"/>
                <a:ext cx="372420" cy="43582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671801" y="1402093"/>
                <a:ext cx="1290599" cy="12606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2612296" y="1356851"/>
                <a:ext cx="1402706" cy="13602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Diagonaler Streifen 6"/>
              <p:cNvSpPr/>
              <p:nvPr/>
            </p:nvSpPr>
            <p:spPr>
              <a:xfrm>
                <a:off x="1835388" y="2276525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iagonaler Streifen 120"/>
              <p:cNvSpPr/>
              <p:nvPr/>
            </p:nvSpPr>
            <p:spPr>
              <a:xfrm>
                <a:off x="1987788" y="2428925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Diagonaler Streifen 121"/>
              <p:cNvSpPr/>
              <p:nvPr/>
            </p:nvSpPr>
            <p:spPr>
              <a:xfrm>
                <a:off x="4579625" y="2037502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Diagonaler Streifen 122"/>
              <p:cNvSpPr/>
              <p:nvPr/>
            </p:nvSpPr>
            <p:spPr>
              <a:xfrm>
                <a:off x="2291303" y="514741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Diagonaler Streifen 123"/>
              <p:cNvSpPr/>
              <p:nvPr/>
            </p:nvSpPr>
            <p:spPr>
              <a:xfrm>
                <a:off x="1678925" y="3638859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iagonaler Streifen 124"/>
              <p:cNvSpPr/>
              <p:nvPr/>
            </p:nvSpPr>
            <p:spPr>
              <a:xfrm>
                <a:off x="4366099" y="1522313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Diagonaler Streifen 125"/>
              <p:cNvSpPr/>
              <p:nvPr/>
            </p:nvSpPr>
            <p:spPr>
              <a:xfrm>
                <a:off x="5369755" y="3638859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Diagonaler Streifen 126"/>
              <p:cNvSpPr/>
              <p:nvPr/>
            </p:nvSpPr>
            <p:spPr>
              <a:xfrm>
                <a:off x="942747" y="2971418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Diagonaler Streifen 127"/>
              <p:cNvSpPr/>
              <p:nvPr/>
            </p:nvSpPr>
            <p:spPr>
              <a:xfrm>
                <a:off x="757879" y="962138"/>
                <a:ext cx="479187" cy="241562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Diagonaler Streifen 128"/>
              <p:cNvSpPr/>
              <p:nvPr/>
            </p:nvSpPr>
            <p:spPr>
              <a:xfrm>
                <a:off x="5246819" y="823868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Diagonaler Streifen 129"/>
              <p:cNvSpPr/>
              <p:nvPr/>
            </p:nvSpPr>
            <p:spPr>
              <a:xfrm>
                <a:off x="5979759" y="1914125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Diagonaler Streifen 130"/>
              <p:cNvSpPr/>
              <p:nvPr/>
            </p:nvSpPr>
            <p:spPr>
              <a:xfrm>
                <a:off x="3778903" y="728397"/>
                <a:ext cx="479187" cy="187868"/>
              </a:xfrm>
              <a:prstGeom prst="diagStrip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607680" y="2298547"/>
              <a:ext cx="962025" cy="2031407"/>
              <a:chOff x="9224187" y="1141579"/>
              <a:chExt cx="962025" cy="2031407"/>
            </a:xfrm>
          </p:grpSpPr>
          <p:sp>
            <p:nvSpPr>
              <p:cNvPr id="6" name="Flussdiagramm: Verbinder zu einer anderen Seite 5"/>
              <p:cNvSpPr/>
              <p:nvPr/>
            </p:nvSpPr>
            <p:spPr>
              <a:xfrm>
                <a:off x="9224187" y="1141579"/>
                <a:ext cx="962025" cy="2031407"/>
              </a:xfrm>
              <a:prstGeom prst="flowChartOffpageConnector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9247657" y="1188988"/>
                <a:ext cx="893434" cy="1819280"/>
                <a:chOff x="9247657" y="1188988"/>
                <a:chExt cx="893434" cy="1819280"/>
              </a:xfrm>
            </p:grpSpPr>
            <p:grpSp>
              <p:nvGrpSpPr>
                <p:cNvPr id="97" name="Gruppieren 96"/>
                <p:cNvGrpSpPr/>
                <p:nvPr/>
              </p:nvGrpSpPr>
              <p:grpSpPr>
                <a:xfrm>
                  <a:off x="9312639" y="2153884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98" name="Gruppieren 97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00" name="Ellipse 99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1" name="Gleichschenkliges Dreieck 100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99" name="Abgerundetes Rechteck 98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02" name="Ellipse 101"/>
                <p:cNvSpPr/>
                <p:nvPr/>
              </p:nvSpPr>
              <p:spPr>
                <a:xfrm>
                  <a:off x="9640834" y="2495956"/>
                  <a:ext cx="409237" cy="42744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Gleichschenkliges Dreieck 102"/>
                <p:cNvSpPr/>
                <p:nvPr/>
              </p:nvSpPr>
              <p:spPr>
                <a:xfrm>
                  <a:off x="9529078" y="1188988"/>
                  <a:ext cx="372420" cy="435827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04" name="Gruppieren 103"/>
                <p:cNvGrpSpPr/>
                <p:nvPr/>
              </p:nvGrpSpPr>
              <p:grpSpPr>
                <a:xfrm>
                  <a:off x="9746029" y="1983565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05" name="Gruppieren 104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07" name="Ellipse 106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08" name="Gleichschenkliges Dreieck 107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06" name="Abgerundetes Rechteck 105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09" name="Gruppieren 108"/>
                <p:cNvGrpSpPr/>
                <p:nvPr/>
              </p:nvGrpSpPr>
              <p:grpSpPr>
                <a:xfrm>
                  <a:off x="9314208" y="1257424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10" name="Gruppieren 109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12" name="Ellipse 111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3" name="Gleichschenkliges Dreieck 112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1" name="Abgerundetes Rechteck 110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14" name="Gruppieren 113"/>
                <p:cNvGrpSpPr/>
                <p:nvPr/>
              </p:nvGrpSpPr>
              <p:grpSpPr>
                <a:xfrm>
                  <a:off x="9481800" y="2618710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15" name="Gruppieren 114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17" name="Ellipse 116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8" name="Gleichschenkliges Dreieck 117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16" name="Abgerundetes Rechteck 115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9" name="Ellipse 118"/>
                <p:cNvSpPr/>
                <p:nvPr/>
              </p:nvSpPr>
              <p:spPr>
                <a:xfrm>
                  <a:off x="9269013" y="1583963"/>
                  <a:ext cx="409237" cy="42744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Gleichschenkliges Dreieck 119"/>
                <p:cNvSpPr/>
                <p:nvPr/>
              </p:nvSpPr>
              <p:spPr>
                <a:xfrm>
                  <a:off x="9726844" y="2151772"/>
                  <a:ext cx="372420" cy="435827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Diagonaler Streifen 131"/>
                <p:cNvSpPr/>
                <p:nvPr/>
              </p:nvSpPr>
              <p:spPr>
                <a:xfrm>
                  <a:off x="9661904" y="1724176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Diagonaler Streifen 132"/>
                <p:cNvSpPr/>
                <p:nvPr/>
              </p:nvSpPr>
              <p:spPr>
                <a:xfrm>
                  <a:off x="9247657" y="2571970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Diagonaler Streifen 133"/>
                <p:cNvSpPr/>
                <p:nvPr/>
              </p:nvSpPr>
              <p:spPr>
                <a:xfrm>
                  <a:off x="9326470" y="1914125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Diagonaler Streifen 134"/>
                <p:cNvSpPr/>
                <p:nvPr/>
              </p:nvSpPr>
              <p:spPr>
                <a:xfrm>
                  <a:off x="9506435" y="2303098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Diagonaler Streifen 135"/>
                <p:cNvSpPr/>
                <p:nvPr/>
              </p:nvSpPr>
              <p:spPr>
                <a:xfrm>
                  <a:off x="9620077" y="2820400"/>
                  <a:ext cx="479187" cy="187868"/>
                </a:xfrm>
                <a:prstGeom prst="diagStrip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7" name="Gruppieren 136"/>
            <p:cNvGrpSpPr/>
            <p:nvPr/>
          </p:nvGrpSpPr>
          <p:grpSpPr>
            <a:xfrm>
              <a:off x="10048297" y="2322988"/>
              <a:ext cx="962025" cy="2031407"/>
              <a:chOff x="9224187" y="1141579"/>
              <a:chExt cx="962025" cy="2031407"/>
            </a:xfrm>
          </p:grpSpPr>
          <p:sp>
            <p:nvSpPr>
              <p:cNvPr id="138" name="Flussdiagramm: Verbinder zu einer anderen Seite 137"/>
              <p:cNvSpPr/>
              <p:nvPr/>
            </p:nvSpPr>
            <p:spPr>
              <a:xfrm>
                <a:off x="9224187" y="1141579"/>
                <a:ext cx="962025" cy="2031407"/>
              </a:xfrm>
              <a:prstGeom prst="flowChartOffpageConnector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39" name="Gruppieren 138"/>
              <p:cNvGrpSpPr/>
              <p:nvPr/>
            </p:nvGrpSpPr>
            <p:grpSpPr>
              <a:xfrm>
                <a:off x="9312639" y="1257424"/>
                <a:ext cx="771710" cy="1606570"/>
                <a:chOff x="9312639" y="1257424"/>
                <a:chExt cx="771710" cy="1606570"/>
              </a:xfrm>
            </p:grpSpPr>
            <p:grpSp>
              <p:nvGrpSpPr>
                <p:cNvPr id="140" name="Gruppieren 139"/>
                <p:cNvGrpSpPr/>
                <p:nvPr/>
              </p:nvGrpSpPr>
              <p:grpSpPr>
                <a:xfrm>
                  <a:off x="9312639" y="2153884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65" name="Gruppieren 164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67" name="Ellipse 166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8" name="Gleichschenkliges Dreieck 167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66" name="Abgerundetes Rechteck 165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3" name="Gruppieren 142"/>
                <p:cNvGrpSpPr/>
                <p:nvPr/>
              </p:nvGrpSpPr>
              <p:grpSpPr>
                <a:xfrm>
                  <a:off x="9746029" y="1983565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61" name="Gruppieren 160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63" name="Ellipse 162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4" name="Gleichschenkliges Dreieck 163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62" name="Abgerundetes Rechteck 161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4" name="Gruppieren 143"/>
                <p:cNvGrpSpPr/>
                <p:nvPr/>
              </p:nvGrpSpPr>
              <p:grpSpPr>
                <a:xfrm>
                  <a:off x="9314208" y="1257424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57" name="Gruppieren 156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59" name="Ellipse 158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0" name="Gleichschenkliges Dreieck 159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58" name="Abgerundetes Rechteck 157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5" name="Gruppieren 144"/>
                <p:cNvGrpSpPr/>
                <p:nvPr/>
              </p:nvGrpSpPr>
              <p:grpSpPr>
                <a:xfrm>
                  <a:off x="9481800" y="2618710"/>
                  <a:ext cx="338320" cy="245284"/>
                  <a:chOff x="7672249" y="4783748"/>
                  <a:chExt cx="1613161" cy="1529861"/>
                </a:xfrm>
              </p:grpSpPr>
              <p:grpSp>
                <p:nvGrpSpPr>
                  <p:cNvPr id="153" name="Gruppieren 152"/>
                  <p:cNvGrpSpPr/>
                  <p:nvPr/>
                </p:nvGrpSpPr>
                <p:grpSpPr>
                  <a:xfrm>
                    <a:off x="7672249" y="4783748"/>
                    <a:ext cx="1613161" cy="1529861"/>
                    <a:chOff x="1094870" y="1433146"/>
                    <a:chExt cx="1613161" cy="1529861"/>
                  </a:xfrm>
                </p:grpSpPr>
                <p:sp>
                  <p:nvSpPr>
                    <p:cNvPr id="155" name="Ellipse 154"/>
                    <p:cNvSpPr/>
                    <p:nvPr/>
                  </p:nvSpPr>
                  <p:spPr>
                    <a:xfrm>
                      <a:off x="1094870" y="1433146"/>
                      <a:ext cx="1586786" cy="152986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6" name="Gleichschenkliges Dreieck 155"/>
                    <p:cNvSpPr/>
                    <p:nvPr/>
                  </p:nvSpPr>
                  <p:spPr>
                    <a:xfrm rot="16200000">
                      <a:off x="1693988" y="1775314"/>
                      <a:ext cx="1182564" cy="84552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54" name="Abgerundetes Rechteck 153"/>
                  <p:cNvSpPr/>
                  <p:nvPr/>
                </p:nvSpPr>
                <p:spPr>
                  <a:xfrm rot="18381713">
                    <a:off x="8878628" y="5781486"/>
                    <a:ext cx="139892" cy="12309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cxnSp>
          <p:nvCxnSpPr>
            <p:cNvPr id="169" name="Gerade Verbindung mit Pfeil 168"/>
            <p:cNvCxnSpPr/>
            <p:nvPr/>
          </p:nvCxnSpPr>
          <p:spPr>
            <a:xfrm flipV="1">
              <a:off x="4740280" y="3164974"/>
              <a:ext cx="1373011" cy="1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/>
            <p:cNvCxnSpPr/>
            <p:nvPr/>
          </p:nvCxnSpPr>
          <p:spPr>
            <a:xfrm flipV="1">
              <a:off x="8064094" y="3092556"/>
              <a:ext cx="1737131" cy="24068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2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094870" y="423509"/>
            <a:ext cx="9168210" cy="5890100"/>
            <a:chOff x="1094870" y="423509"/>
            <a:chExt cx="9168210" cy="5890100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1094870" y="1433146"/>
              <a:ext cx="1613161" cy="1529861"/>
              <a:chOff x="1094870" y="1433146"/>
              <a:chExt cx="1613161" cy="1529861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094870" y="1433146"/>
                <a:ext cx="1586786" cy="15298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16200000">
                <a:off x="1693988" y="1775314"/>
                <a:ext cx="1182564" cy="84552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59595" y="1433140"/>
              <a:ext cx="1613161" cy="1529861"/>
              <a:chOff x="1094870" y="1433146"/>
              <a:chExt cx="1613161" cy="1529861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1094870" y="1433146"/>
                <a:ext cx="1586786" cy="15298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Gleichschenkliges Dreieck 15"/>
              <p:cNvSpPr/>
              <p:nvPr/>
            </p:nvSpPr>
            <p:spPr>
              <a:xfrm rot="16200000">
                <a:off x="1693988" y="1775314"/>
                <a:ext cx="1182564" cy="845523"/>
              </a:xfrm>
              <a:prstGeom prst="triangl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" name="Gleichschenkliges Dreieck 22"/>
            <p:cNvSpPr/>
            <p:nvPr/>
          </p:nvSpPr>
          <p:spPr>
            <a:xfrm rot="16200000">
              <a:off x="8863095" y="4305515"/>
              <a:ext cx="1182564" cy="845523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6205398" y="4514332"/>
              <a:ext cx="1613161" cy="1529861"/>
              <a:chOff x="7672249" y="4783748"/>
              <a:chExt cx="1613161" cy="1529861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Gleichschenkliges Dreieck 21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Abgerundetes Rechteck 2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8" name="Gerade Verbindung mit Pfeil 27"/>
            <p:cNvCxnSpPr/>
            <p:nvPr/>
          </p:nvCxnSpPr>
          <p:spPr>
            <a:xfrm>
              <a:off x="3238500" y="2198073"/>
              <a:ext cx="2057400" cy="0"/>
            </a:xfrm>
            <a:prstGeom prst="straightConnector1">
              <a:avLst/>
            </a:prstGeom>
            <a:ln w="203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/>
          </p:nvGrpSpPr>
          <p:grpSpPr>
            <a:xfrm>
              <a:off x="1094871" y="4783748"/>
              <a:ext cx="1613161" cy="1529861"/>
              <a:chOff x="7672249" y="4783748"/>
              <a:chExt cx="1613161" cy="1529861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33" name="Ellipse 32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Gleichschenkliges Dreieck 33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2" name="Abgerundetes Rechteck 31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5" name="Gerade Verbindung mit Pfeil 34"/>
            <p:cNvCxnSpPr/>
            <p:nvPr/>
          </p:nvCxnSpPr>
          <p:spPr>
            <a:xfrm>
              <a:off x="3238500" y="5539146"/>
              <a:ext cx="2057400" cy="0"/>
            </a:xfrm>
            <a:prstGeom prst="straightConnector1">
              <a:avLst/>
            </a:prstGeom>
            <a:ln w="203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leichschenkliges Dreieck 39"/>
            <p:cNvSpPr/>
            <p:nvPr/>
          </p:nvSpPr>
          <p:spPr>
            <a:xfrm rot="16200000">
              <a:off x="8849369" y="592029"/>
              <a:ext cx="1182564" cy="845523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Nach rechts gekrümmter Pfeil 40"/>
            <p:cNvSpPr/>
            <p:nvPr/>
          </p:nvSpPr>
          <p:spPr>
            <a:xfrm>
              <a:off x="7692620" y="1606073"/>
              <a:ext cx="1034911" cy="1356928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45" name="Gruppieren 44"/>
            <p:cNvGrpSpPr/>
            <p:nvPr/>
          </p:nvGrpSpPr>
          <p:grpSpPr>
            <a:xfrm>
              <a:off x="9331831" y="2198073"/>
              <a:ext cx="931249" cy="1182566"/>
              <a:chOff x="9951259" y="2284535"/>
              <a:chExt cx="931249" cy="1182566"/>
            </a:xfrm>
          </p:grpSpPr>
          <p:sp>
            <p:nvSpPr>
              <p:cNvPr id="43" name="Gleichschenkliges Dreieck 42"/>
              <p:cNvSpPr/>
              <p:nvPr/>
            </p:nvSpPr>
            <p:spPr>
              <a:xfrm rot="16200000">
                <a:off x="9868465" y="2453057"/>
                <a:ext cx="1182564" cy="845523"/>
              </a:xfrm>
              <a:prstGeom prst="triangle">
                <a:avLst>
                  <a:gd name="adj" fmla="val 49194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9951259" y="2284535"/>
                <a:ext cx="772509" cy="1182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8847394" y="2504346"/>
              <a:ext cx="931250" cy="1182566"/>
              <a:chOff x="10036985" y="2284535"/>
              <a:chExt cx="931250" cy="1182566"/>
            </a:xfrm>
          </p:grpSpPr>
          <p:sp>
            <p:nvSpPr>
              <p:cNvPr id="48" name="Gleichschenkliges Dreieck 47"/>
              <p:cNvSpPr/>
              <p:nvPr/>
            </p:nvSpPr>
            <p:spPr>
              <a:xfrm rot="16200000">
                <a:off x="9868465" y="2453057"/>
                <a:ext cx="1182564" cy="845523"/>
              </a:xfrm>
              <a:prstGeom prst="triangle">
                <a:avLst>
                  <a:gd name="adj" fmla="val 49194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echteck 48"/>
              <p:cNvSpPr/>
              <p:nvPr/>
            </p:nvSpPr>
            <p:spPr>
              <a:xfrm flipH="1">
                <a:off x="10723768" y="2284535"/>
                <a:ext cx="244467" cy="1182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Nach rechts gekrümmter Pfeil 35"/>
            <p:cNvSpPr/>
            <p:nvPr/>
          </p:nvSpPr>
          <p:spPr>
            <a:xfrm>
              <a:off x="7784730" y="4600797"/>
              <a:ext cx="1034911" cy="1356928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" name="Verbotsymbol 2"/>
            <p:cNvSpPr/>
            <p:nvPr/>
          </p:nvSpPr>
          <p:spPr>
            <a:xfrm>
              <a:off x="7751724" y="4514329"/>
              <a:ext cx="1116912" cy="1342077"/>
            </a:xfrm>
            <a:prstGeom prst="noSmoking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pieren 136"/>
          <p:cNvGrpSpPr/>
          <p:nvPr/>
        </p:nvGrpSpPr>
        <p:grpSpPr>
          <a:xfrm>
            <a:off x="475672" y="1614960"/>
            <a:ext cx="962025" cy="2031407"/>
            <a:chOff x="9224187" y="1141579"/>
            <a:chExt cx="962025" cy="2031407"/>
          </a:xfrm>
        </p:grpSpPr>
        <p:sp>
          <p:nvSpPr>
            <p:cNvPr id="138" name="Flussdiagramm: Verbinder zu einer anderen Seite 137"/>
            <p:cNvSpPr/>
            <p:nvPr/>
          </p:nvSpPr>
          <p:spPr>
            <a:xfrm>
              <a:off x="9224187" y="1141579"/>
              <a:ext cx="962025" cy="2031407"/>
            </a:xfrm>
            <a:prstGeom prst="flowChartOffpage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9" name="Gruppieren 138"/>
            <p:cNvGrpSpPr/>
            <p:nvPr/>
          </p:nvGrpSpPr>
          <p:grpSpPr>
            <a:xfrm>
              <a:off x="9312639" y="1257424"/>
              <a:ext cx="771710" cy="1606570"/>
              <a:chOff x="9312639" y="1257424"/>
              <a:chExt cx="771710" cy="1606570"/>
            </a:xfrm>
          </p:grpSpPr>
          <p:grpSp>
            <p:nvGrpSpPr>
              <p:cNvPr id="140" name="Gruppieren 139"/>
              <p:cNvGrpSpPr/>
              <p:nvPr/>
            </p:nvGrpSpPr>
            <p:grpSpPr>
              <a:xfrm>
                <a:off x="9312639" y="2153884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165" name="Gruppieren 164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167" name="Ellipse 166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8" name="Gleichschenkliges Dreieck 167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6" name="Abgerundetes Rechteck 165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3" name="Gruppieren 142"/>
              <p:cNvGrpSpPr/>
              <p:nvPr/>
            </p:nvGrpSpPr>
            <p:grpSpPr>
              <a:xfrm>
                <a:off x="9746029" y="1983565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161" name="Gruppieren 160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163" name="Ellipse 162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4" name="Gleichschenkliges Dreieck 163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2" name="Abgerundetes Rechteck 161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4" name="Gruppieren 143"/>
              <p:cNvGrpSpPr/>
              <p:nvPr/>
            </p:nvGrpSpPr>
            <p:grpSpPr>
              <a:xfrm>
                <a:off x="9314208" y="1257424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157" name="Gruppieren 156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159" name="Ellipse 158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0" name="Gleichschenkliges Dreieck 159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8" name="Abgerundetes Rechteck 157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5" name="Gruppieren 144"/>
              <p:cNvGrpSpPr/>
              <p:nvPr/>
            </p:nvGrpSpPr>
            <p:grpSpPr>
              <a:xfrm>
                <a:off x="9481800" y="2618710"/>
                <a:ext cx="338320" cy="245284"/>
                <a:chOff x="7672249" y="4783748"/>
                <a:chExt cx="1613161" cy="1529861"/>
              </a:xfrm>
            </p:grpSpPr>
            <p:grpSp>
              <p:nvGrpSpPr>
                <p:cNvPr id="153" name="Gruppieren 152"/>
                <p:cNvGrpSpPr/>
                <p:nvPr/>
              </p:nvGrpSpPr>
              <p:grpSpPr>
                <a:xfrm>
                  <a:off x="7672249" y="4783748"/>
                  <a:ext cx="1613161" cy="1529861"/>
                  <a:chOff x="1094870" y="1433146"/>
                  <a:chExt cx="1613161" cy="1529861"/>
                </a:xfrm>
              </p:grpSpPr>
              <p:sp>
                <p:nvSpPr>
                  <p:cNvPr id="155" name="Ellipse 154"/>
                  <p:cNvSpPr/>
                  <p:nvPr/>
                </p:nvSpPr>
                <p:spPr>
                  <a:xfrm>
                    <a:off x="1094870" y="1433146"/>
                    <a:ext cx="1586786" cy="152986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6" name="Gleichschenkliges Dreieck 155"/>
                  <p:cNvSpPr/>
                  <p:nvPr/>
                </p:nvSpPr>
                <p:spPr>
                  <a:xfrm rot="16200000">
                    <a:off x="1693988" y="1775314"/>
                    <a:ext cx="1182564" cy="84552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4" name="Abgerundetes Rechteck 153"/>
                <p:cNvSpPr/>
                <p:nvPr/>
              </p:nvSpPr>
              <p:spPr>
                <a:xfrm rot="18381713">
                  <a:off x="8878628" y="5781486"/>
                  <a:ext cx="139892" cy="12309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9" name="Gruppieren 8"/>
          <p:cNvGrpSpPr/>
          <p:nvPr/>
        </p:nvGrpSpPr>
        <p:grpSpPr>
          <a:xfrm>
            <a:off x="3114675" y="1240820"/>
            <a:ext cx="1466850" cy="2867137"/>
            <a:chOff x="4371975" y="1361963"/>
            <a:chExt cx="1066800" cy="1947571"/>
          </a:xfrm>
        </p:grpSpPr>
        <p:sp>
          <p:nvSpPr>
            <p:cNvPr id="8" name="Flussdiagramm: Verzweigung 7"/>
            <p:cNvSpPr/>
            <p:nvPr/>
          </p:nvSpPr>
          <p:spPr>
            <a:xfrm>
              <a:off x="4371975" y="1361963"/>
              <a:ext cx="1066800" cy="194757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6" name="Gruppieren 145"/>
            <p:cNvGrpSpPr/>
            <p:nvPr/>
          </p:nvGrpSpPr>
          <p:grpSpPr>
            <a:xfrm>
              <a:off x="4782304" y="1490598"/>
              <a:ext cx="246141" cy="240207"/>
              <a:chOff x="7672249" y="4783748"/>
              <a:chExt cx="1613161" cy="1529861"/>
            </a:xfrm>
          </p:grpSpPr>
          <p:grpSp>
            <p:nvGrpSpPr>
              <p:cNvPr id="147" name="Gruppieren 146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49" name="Ellipse 148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Gleichschenkliges Dreieck 149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8" name="Abgerundetes Rechteck 147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1" name="Gruppieren 150"/>
            <p:cNvGrpSpPr/>
            <p:nvPr/>
          </p:nvGrpSpPr>
          <p:grpSpPr>
            <a:xfrm>
              <a:off x="4685656" y="1668700"/>
              <a:ext cx="246141" cy="240207"/>
              <a:chOff x="7672249" y="4783748"/>
              <a:chExt cx="1613161" cy="1529861"/>
            </a:xfrm>
          </p:grpSpPr>
          <p:grpSp>
            <p:nvGrpSpPr>
              <p:cNvPr id="152" name="Gruppieren 151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Gleichschenkliges Dreieck 17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69" name="Abgerundetes Rechteck 16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4897137" y="1688186"/>
              <a:ext cx="246141" cy="240207"/>
              <a:chOff x="7672249" y="4783748"/>
              <a:chExt cx="1613161" cy="1529861"/>
            </a:xfrm>
          </p:grpSpPr>
          <p:grpSp>
            <p:nvGrpSpPr>
              <p:cNvPr id="173" name="Gruppieren 17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Gleichschenkliges Dreieck 17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74" name="Abgerundetes Rechteck 17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7" name="Gruppieren 176"/>
            <p:cNvGrpSpPr/>
            <p:nvPr/>
          </p:nvGrpSpPr>
          <p:grpSpPr>
            <a:xfrm>
              <a:off x="4611337" y="1841702"/>
              <a:ext cx="246141" cy="240207"/>
              <a:chOff x="7672249" y="4783748"/>
              <a:chExt cx="1613161" cy="1529861"/>
            </a:xfrm>
          </p:grpSpPr>
          <p:grpSp>
            <p:nvGrpSpPr>
              <p:cNvPr id="178" name="Gruppieren 17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80" name="Ellipse 17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1" name="Gleichschenkliges Dreieck 18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79" name="Abgerundetes Rechteck 17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2" name="Gruppieren 181"/>
            <p:cNvGrpSpPr/>
            <p:nvPr/>
          </p:nvGrpSpPr>
          <p:grpSpPr>
            <a:xfrm>
              <a:off x="4878132" y="1891805"/>
              <a:ext cx="246141" cy="240207"/>
              <a:chOff x="7672249" y="4783748"/>
              <a:chExt cx="1613161" cy="1529861"/>
            </a:xfrm>
          </p:grpSpPr>
          <p:grpSp>
            <p:nvGrpSpPr>
              <p:cNvPr id="183" name="Gruppieren 18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85" name="Ellipse 18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6" name="Gleichschenkliges Dreieck 18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84" name="Abgerundetes Rechteck 18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7" name="Gruppieren 186"/>
            <p:cNvGrpSpPr/>
            <p:nvPr/>
          </p:nvGrpSpPr>
          <p:grpSpPr>
            <a:xfrm>
              <a:off x="4508850" y="2054644"/>
              <a:ext cx="246141" cy="240207"/>
              <a:chOff x="7672249" y="4783748"/>
              <a:chExt cx="1613161" cy="1529861"/>
            </a:xfrm>
          </p:grpSpPr>
          <p:grpSp>
            <p:nvGrpSpPr>
              <p:cNvPr id="188" name="Gruppieren 18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90" name="Ellipse 18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1" name="Gleichschenkliges Dreieck 19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89" name="Abgerundetes Rechteck 18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2" name="Gruppieren 191"/>
            <p:cNvGrpSpPr/>
            <p:nvPr/>
          </p:nvGrpSpPr>
          <p:grpSpPr>
            <a:xfrm>
              <a:off x="5031358" y="1925597"/>
              <a:ext cx="246141" cy="240207"/>
              <a:chOff x="7672249" y="4783748"/>
              <a:chExt cx="1613161" cy="1529861"/>
            </a:xfrm>
          </p:grpSpPr>
          <p:grpSp>
            <p:nvGrpSpPr>
              <p:cNvPr id="193" name="Gruppieren 19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195" name="Ellipse 19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Gleichschenkliges Dreieck 19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4" name="Abgerundetes Rechteck 19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7" name="Gruppieren 196"/>
            <p:cNvGrpSpPr/>
            <p:nvPr/>
          </p:nvGrpSpPr>
          <p:grpSpPr>
            <a:xfrm>
              <a:off x="4661250" y="2207044"/>
              <a:ext cx="246141" cy="240207"/>
              <a:chOff x="7672249" y="4783748"/>
              <a:chExt cx="1613161" cy="1529861"/>
            </a:xfrm>
          </p:grpSpPr>
          <p:grpSp>
            <p:nvGrpSpPr>
              <p:cNvPr id="198" name="Gruppieren 19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00" name="Ellipse 19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1" name="Gleichschenkliges Dreieck 20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9" name="Abgerundetes Rechteck 19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2" name="Gruppieren 201"/>
            <p:cNvGrpSpPr/>
            <p:nvPr/>
          </p:nvGrpSpPr>
          <p:grpSpPr>
            <a:xfrm>
              <a:off x="4813650" y="2359444"/>
              <a:ext cx="246141" cy="240207"/>
              <a:chOff x="7672249" y="4783748"/>
              <a:chExt cx="1613161" cy="1529861"/>
            </a:xfrm>
          </p:grpSpPr>
          <p:grpSp>
            <p:nvGrpSpPr>
              <p:cNvPr id="203" name="Gruppieren 20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05" name="Ellipse 20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Gleichschenkliges Dreieck 20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04" name="Abgerundetes Rechteck 20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7" name="Gruppieren 206"/>
            <p:cNvGrpSpPr/>
            <p:nvPr/>
          </p:nvGrpSpPr>
          <p:grpSpPr>
            <a:xfrm>
              <a:off x="4966050" y="2511844"/>
              <a:ext cx="246141" cy="240207"/>
              <a:chOff x="7672249" y="4783748"/>
              <a:chExt cx="1613161" cy="1529861"/>
            </a:xfrm>
          </p:grpSpPr>
          <p:grpSp>
            <p:nvGrpSpPr>
              <p:cNvPr id="208" name="Gruppieren 20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10" name="Ellipse 20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Gleichschenkliges Dreieck 21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09" name="Abgerundetes Rechteck 20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2" name="Gruppieren 211"/>
            <p:cNvGrpSpPr/>
            <p:nvPr/>
          </p:nvGrpSpPr>
          <p:grpSpPr>
            <a:xfrm>
              <a:off x="4784963" y="2122755"/>
              <a:ext cx="246141" cy="240207"/>
              <a:chOff x="7672249" y="4783748"/>
              <a:chExt cx="1613161" cy="1529861"/>
            </a:xfrm>
          </p:grpSpPr>
          <p:grpSp>
            <p:nvGrpSpPr>
              <p:cNvPr id="213" name="Gruppieren 21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15" name="Ellipse 21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Gleichschenkliges Dreieck 21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14" name="Abgerundetes Rechteck 21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7" name="Gruppieren 216"/>
            <p:cNvGrpSpPr/>
            <p:nvPr/>
          </p:nvGrpSpPr>
          <p:grpSpPr>
            <a:xfrm>
              <a:off x="4954624" y="2149297"/>
              <a:ext cx="246141" cy="240207"/>
              <a:chOff x="7672249" y="4783748"/>
              <a:chExt cx="1613161" cy="1529861"/>
            </a:xfrm>
          </p:grpSpPr>
          <p:grpSp>
            <p:nvGrpSpPr>
              <p:cNvPr id="218" name="Gruppieren 21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20" name="Ellipse 21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Gleichschenkliges Dreieck 22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19" name="Abgerundetes Rechteck 21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2" name="Gruppieren 221"/>
            <p:cNvGrpSpPr/>
            <p:nvPr/>
          </p:nvGrpSpPr>
          <p:grpSpPr>
            <a:xfrm>
              <a:off x="5137213" y="2149579"/>
              <a:ext cx="246141" cy="240207"/>
              <a:chOff x="7672249" y="4783748"/>
              <a:chExt cx="1613161" cy="1529861"/>
            </a:xfrm>
          </p:grpSpPr>
          <p:grpSp>
            <p:nvGrpSpPr>
              <p:cNvPr id="223" name="Gruppieren 22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25" name="Ellipse 22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Gleichschenkliges Dreieck 22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4" name="Abgerundetes Rechteck 22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7" name="Gruppieren 226"/>
            <p:cNvGrpSpPr/>
            <p:nvPr/>
          </p:nvGrpSpPr>
          <p:grpSpPr>
            <a:xfrm>
              <a:off x="5071752" y="2369423"/>
              <a:ext cx="246141" cy="240207"/>
              <a:chOff x="7672249" y="4783748"/>
              <a:chExt cx="1613161" cy="1529861"/>
            </a:xfrm>
          </p:grpSpPr>
          <p:grpSp>
            <p:nvGrpSpPr>
              <p:cNvPr id="228" name="Gruppieren 22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30" name="Ellipse 22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1" name="Gleichschenkliges Dreieck 23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9" name="Abgerundetes Rechteck 22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2" name="Gruppieren 231"/>
            <p:cNvGrpSpPr/>
            <p:nvPr/>
          </p:nvGrpSpPr>
          <p:grpSpPr>
            <a:xfrm>
              <a:off x="4452164" y="2216739"/>
              <a:ext cx="246141" cy="240207"/>
              <a:chOff x="7672249" y="4783748"/>
              <a:chExt cx="1613161" cy="1529861"/>
            </a:xfrm>
          </p:grpSpPr>
          <p:grpSp>
            <p:nvGrpSpPr>
              <p:cNvPr id="233" name="Gruppieren 23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35" name="Ellipse 23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leichschenkliges Dreieck 23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4" name="Abgerundetes Rechteck 23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4604564" y="2369139"/>
              <a:ext cx="246141" cy="240207"/>
              <a:chOff x="7672249" y="4783748"/>
              <a:chExt cx="1613161" cy="1529861"/>
            </a:xfrm>
          </p:grpSpPr>
          <p:grpSp>
            <p:nvGrpSpPr>
              <p:cNvPr id="238" name="Gruppieren 23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40" name="Ellipse 23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Gleichschenkliges Dreieck 24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9" name="Abgerundetes Rechteck 23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4756964" y="2521539"/>
              <a:ext cx="246141" cy="240207"/>
              <a:chOff x="7672249" y="4783748"/>
              <a:chExt cx="1613161" cy="1529861"/>
            </a:xfrm>
          </p:grpSpPr>
          <p:grpSp>
            <p:nvGrpSpPr>
              <p:cNvPr id="243" name="Gruppieren 24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45" name="Ellipse 24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Gleichschenkliges Dreieck 24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4" name="Abgerundetes Rechteck 24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7" name="Gruppieren 246"/>
            <p:cNvGrpSpPr/>
            <p:nvPr/>
          </p:nvGrpSpPr>
          <p:grpSpPr>
            <a:xfrm>
              <a:off x="4909364" y="2673939"/>
              <a:ext cx="246141" cy="240207"/>
              <a:chOff x="7672249" y="4783748"/>
              <a:chExt cx="1613161" cy="1529861"/>
            </a:xfrm>
          </p:grpSpPr>
          <p:grpSp>
            <p:nvGrpSpPr>
              <p:cNvPr id="248" name="Gruppieren 24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50" name="Ellipse 24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Gleichschenkliges Dreieck 25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9" name="Abgerundetes Rechteck 24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2" name="Gruppieren 251"/>
            <p:cNvGrpSpPr/>
            <p:nvPr/>
          </p:nvGrpSpPr>
          <p:grpSpPr>
            <a:xfrm>
              <a:off x="4604564" y="2550177"/>
              <a:ext cx="246141" cy="240207"/>
              <a:chOff x="7672249" y="4783748"/>
              <a:chExt cx="1613161" cy="1529861"/>
            </a:xfrm>
          </p:grpSpPr>
          <p:grpSp>
            <p:nvGrpSpPr>
              <p:cNvPr id="253" name="Gruppieren 25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55" name="Ellipse 25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Gleichschenkliges Dreieck 25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54" name="Abgerundetes Rechteck 25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7" name="Gruppieren 256"/>
            <p:cNvGrpSpPr/>
            <p:nvPr/>
          </p:nvGrpSpPr>
          <p:grpSpPr>
            <a:xfrm>
              <a:off x="4729364" y="2752445"/>
              <a:ext cx="246141" cy="240207"/>
              <a:chOff x="7672249" y="4783748"/>
              <a:chExt cx="1613161" cy="1529861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60" name="Ellipse 259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Gleichschenkliges Dreieck 260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59" name="Abgerundetes Rechteck 258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2" name="Gruppieren 261"/>
            <p:cNvGrpSpPr/>
            <p:nvPr/>
          </p:nvGrpSpPr>
          <p:grpSpPr>
            <a:xfrm>
              <a:off x="4804052" y="2863299"/>
              <a:ext cx="246141" cy="240207"/>
              <a:chOff x="7672249" y="4783748"/>
              <a:chExt cx="1613161" cy="1529861"/>
            </a:xfrm>
          </p:grpSpPr>
          <p:grpSp>
            <p:nvGrpSpPr>
              <p:cNvPr id="263" name="Gruppieren 262"/>
              <p:cNvGrpSpPr/>
              <p:nvPr/>
            </p:nvGrpSpPr>
            <p:grpSpPr>
              <a:xfrm>
                <a:off x="7672249" y="4783748"/>
                <a:ext cx="1613161" cy="1529861"/>
                <a:chOff x="1094870" y="1433146"/>
                <a:chExt cx="1613161" cy="1529861"/>
              </a:xfrm>
            </p:grpSpPr>
            <p:sp>
              <p:nvSpPr>
                <p:cNvPr id="265" name="Ellipse 264"/>
                <p:cNvSpPr/>
                <p:nvPr/>
              </p:nvSpPr>
              <p:spPr>
                <a:xfrm>
                  <a:off x="1094870" y="1433146"/>
                  <a:ext cx="1586786" cy="15298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6" name="Gleichschenkliges Dreieck 265"/>
                <p:cNvSpPr/>
                <p:nvPr/>
              </p:nvSpPr>
              <p:spPr>
                <a:xfrm rot="16200000">
                  <a:off x="1693988" y="1775314"/>
                  <a:ext cx="1182564" cy="84552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4" name="Abgerundetes Rechteck 263"/>
              <p:cNvSpPr/>
              <p:nvPr/>
            </p:nvSpPr>
            <p:spPr>
              <a:xfrm rot="18381713">
                <a:off x="8878628" y="5781486"/>
                <a:ext cx="139892" cy="12309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1026" name="Picture 2" descr="http://www.calit2.net/images/articles/2012/01_20_12_Lysozyme_C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942568"/>
            <a:ext cx="3568700" cy="306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5410200" y="5544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http://www.calit2.net/images/articles/2012/01_20_12_Lysozyme_CNT.jpg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24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Schroeder</dc:creator>
  <cp:lastModifiedBy>Benjamin Schroeder</cp:lastModifiedBy>
  <cp:revision>12</cp:revision>
  <dcterms:created xsi:type="dcterms:W3CDTF">2016-01-10T23:12:25Z</dcterms:created>
  <dcterms:modified xsi:type="dcterms:W3CDTF">2016-01-11T00:02:03Z</dcterms:modified>
</cp:coreProperties>
</file>