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62F-670B-43E2-B1AC-10950402EB1D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032B-A835-4AF9-8189-1BBADD93B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0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62F-670B-43E2-B1AC-10950402EB1D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032B-A835-4AF9-8189-1BBADD93B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74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62F-670B-43E2-B1AC-10950402EB1D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032B-A835-4AF9-8189-1BBADD93B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82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62F-670B-43E2-B1AC-10950402EB1D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032B-A835-4AF9-8189-1BBADD93B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85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62F-670B-43E2-B1AC-10950402EB1D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032B-A835-4AF9-8189-1BBADD93B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84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62F-670B-43E2-B1AC-10950402EB1D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032B-A835-4AF9-8189-1BBADD93B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67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62F-670B-43E2-B1AC-10950402EB1D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032B-A835-4AF9-8189-1BBADD93B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35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62F-670B-43E2-B1AC-10950402EB1D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032B-A835-4AF9-8189-1BBADD93B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83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62F-670B-43E2-B1AC-10950402EB1D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032B-A835-4AF9-8189-1BBADD93B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8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62F-670B-43E2-B1AC-10950402EB1D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032B-A835-4AF9-8189-1BBADD93B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84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62F-670B-43E2-B1AC-10950402EB1D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6032B-A835-4AF9-8189-1BBADD93B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07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662F-670B-43E2-B1AC-10950402EB1D}" type="datetimeFigureOut">
              <a:rPr lang="de-DE" smtClean="0"/>
              <a:t>18.01.2016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6032B-A835-4AF9-8189-1BBADD93B3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6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/>
        </p:nvSpPr>
        <p:spPr>
          <a:xfrm>
            <a:off x="192504" y="0"/>
            <a:ext cx="5839326" cy="369332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Overlap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660777" y="1090681"/>
            <a:ext cx="9529775" cy="4710905"/>
            <a:chOff x="660777" y="1090681"/>
            <a:chExt cx="9529775" cy="4710905"/>
          </a:xfrm>
        </p:grpSpPr>
        <p:grpSp>
          <p:nvGrpSpPr>
            <p:cNvPr id="84" name="Gruppieren 83"/>
            <p:cNvGrpSpPr/>
            <p:nvPr/>
          </p:nvGrpSpPr>
          <p:grpSpPr>
            <a:xfrm>
              <a:off x="986587" y="1275347"/>
              <a:ext cx="8710865" cy="4337043"/>
              <a:chOff x="986587" y="1275347"/>
              <a:chExt cx="8710865" cy="4337043"/>
            </a:xfrm>
          </p:grpSpPr>
          <p:cxnSp>
            <p:nvCxnSpPr>
              <p:cNvPr id="48" name="Gerader Verbinder 47"/>
              <p:cNvCxnSpPr>
                <a:stCxn id="41" idx="1"/>
                <a:endCxn id="39" idx="1"/>
              </p:cNvCxnSpPr>
              <p:nvPr/>
            </p:nvCxnSpPr>
            <p:spPr>
              <a:xfrm>
                <a:off x="2253914" y="1706544"/>
                <a:ext cx="2534655" cy="625106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stCxn id="40" idx="1"/>
                <a:endCxn id="39" idx="3"/>
              </p:cNvCxnSpPr>
              <p:nvPr/>
            </p:nvCxnSpPr>
            <p:spPr>
              <a:xfrm flipH="1">
                <a:off x="6055896" y="1275347"/>
                <a:ext cx="2374229" cy="1056303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stCxn id="44" idx="1"/>
                <a:endCxn id="41" idx="3"/>
              </p:cNvCxnSpPr>
              <p:nvPr/>
            </p:nvCxnSpPr>
            <p:spPr>
              <a:xfrm flipH="1" flipV="1">
                <a:off x="986587" y="1706544"/>
                <a:ext cx="5975685" cy="1249833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>
                <a:stCxn id="42" idx="3"/>
                <a:endCxn id="44" idx="3"/>
              </p:cNvCxnSpPr>
              <p:nvPr/>
            </p:nvCxnSpPr>
            <p:spPr>
              <a:xfrm flipH="1" flipV="1">
                <a:off x="5694945" y="2956377"/>
                <a:ext cx="601577" cy="663452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/>
              <p:cNvCxnSpPr>
                <a:stCxn id="43" idx="3"/>
                <a:endCxn id="42" idx="1"/>
              </p:cNvCxnSpPr>
              <p:nvPr/>
            </p:nvCxnSpPr>
            <p:spPr>
              <a:xfrm flipH="1" flipV="1">
                <a:off x="5029195" y="3619829"/>
                <a:ext cx="1050757" cy="619194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/>
              <p:cNvCxnSpPr>
                <a:stCxn id="45" idx="3"/>
                <a:endCxn id="46" idx="1"/>
              </p:cNvCxnSpPr>
              <p:nvPr/>
            </p:nvCxnSpPr>
            <p:spPr>
              <a:xfrm>
                <a:off x="7255639" y="4998092"/>
                <a:ext cx="360950" cy="614298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/>
              <p:cNvCxnSpPr>
                <a:stCxn id="46" idx="3"/>
                <a:endCxn id="40" idx="3"/>
              </p:cNvCxnSpPr>
              <p:nvPr/>
            </p:nvCxnSpPr>
            <p:spPr>
              <a:xfrm flipV="1">
                <a:off x="6349262" y="1275347"/>
                <a:ext cx="3348190" cy="4337043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9" name="Pfeil nach rechts 38"/>
            <p:cNvSpPr/>
            <p:nvPr/>
          </p:nvSpPr>
          <p:spPr>
            <a:xfrm>
              <a:off x="4788569" y="2187271"/>
              <a:ext cx="1267327" cy="28875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Pfeil nach rechts 39"/>
            <p:cNvSpPr/>
            <p:nvPr/>
          </p:nvSpPr>
          <p:spPr>
            <a:xfrm>
              <a:off x="8430125" y="1130968"/>
              <a:ext cx="1267327" cy="28875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Pfeil nach rechts 40"/>
            <p:cNvSpPr/>
            <p:nvPr/>
          </p:nvSpPr>
          <p:spPr>
            <a:xfrm flipH="1">
              <a:off x="986587" y="1562544"/>
              <a:ext cx="1267327" cy="288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Pfeil nach rechts 41"/>
            <p:cNvSpPr/>
            <p:nvPr/>
          </p:nvSpPr>
          <p:spPr>
            <a:xfrm>
              <a:off x="5029195" y="3475450"/>
              <a:ext cx="1267327" cy="28875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Pfeil nach rechts 42"/>
            <p:cNvSpPr/>
            <p:nvPr/>
          </p:nvSpPr>
          <p:spPr>
            <a:xfrm>
              <a:off x="4812625" y="4094644"/>
              <a:ext cx="1267327" cy="28875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Pfeil nach rechts 43"/>
            <p:cNvSpPr/>
            <p:nvPr/>
          </p:nvSpPr>
          <p:spPr>
            <a:xfrm flipH="1">
              <a:off x="5694945" y="2812377"/>
              <a:ext cx="1267327" cy="288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Pfeil nach rechts 44"/>
            <p:cNvSpPr/>
            <p:nvPr/>
          </p:nvSpPr>
          <p:spPr>
            <a:xfrm flipH="1">
              <a:off x="7255639" y="4854092"/>
              <a:ext cx="1267327" cy="288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Pfeil nach rechts 45"/>
            <p:cNvSpPr/>
            <p:nvPr/>
          </p:nvSpPr>
          <p:spPr>
            <a:xfrm flipH="1">
              <a:off x="6349262" y="5468390"/>
              <a:ext cx="1267327" cy="288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9" name="Gerader Verbinder 48"/>
            <p:cNvCxnSpPr>
              <a:stCxn id="40" idx="1"/>
              <a:endCxn id="41" idx="1"/>
            </p:cNvCxnSpPr>
            <p:nvPr/>
          </p:nvCxnSpPr>
          <p:spPr>
            <a:xfrm flipH="1">
              <a:off x="2253914" y="1275347"/>
              <a:ext cx="6176211" cy="431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>
              <a:stCxn id="39" idx="3"/>
              <a:endCxn id="44" idx="3"/>
            </p:cNvCxnSpPr>
            <p:nvPr/>
          </p:nvCxnSpPr>
          <p:spPr>
            <a:xfrm flipH="1">
              <a:off x="5694945" y="2331650"/>
              <a:ext cx="360951" cy="624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>
              <a:stCxn id="44" idx="3"/>
              <a:endCxn id="45" idx="3"/>
            </p:cNvCxnSpPr>
            <p:nvPr/>
          </p:nvCxnSpPr>
          <p:spPr>
            <a:xfrm>
              <a:off x="5694945" y="2956377"/>
              <a:ext cx="1560694" cy="2041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>
              <a:stCxn id="42" idx="3"/>
              <a:endCxn id="41" idx="3"/>
            </p:cNvCxnSpPr>
            <p:nvPr/>
          </p:nvCxnSpPr>
          <p:spPr>
            <a:xfrm flipH="1" flipV="1">
              <a:off x="986587" y="1706544"/>
              <a:ext cx="5309935" cy="19132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/>
            <p:cNvCxnSpPr>
              <a:stCxn id="45" idx="3"/>
              <a:endCxn id="40" idx="3"/>
            </p:cNvCxnSpPr>
            <p:nvPr/>
          </p:nvCxnSpPr>
          <p:spPr>
            <a:xfrm flipV="1">
              <a:off x="7255639" y="1275347"/>
              <a:ext cx="2441813" cy="37227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feld 118"/>
            <p:cNvSpPr txBox="1"/>
            <p:nvPr/>
          </p:nvSpPr>
          <p:spPr>
            <a:xfrm>
              <a:off x="660777" y="1521878"/>
              <a:ext cx="4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f7</a:t>
              </a:r>
              <a:endParaRPr lang="de-DE" dirty="0"/>
            </a:p>
          </p:txBody>
        </p:sp>
        <p:sp>
          <p:nvSpPr>
            <p:cNvPr id="120" name="Textfeld 119"/>
            <p:cNvSpPr txBox="1"/>
            <p:nvPr/>
          </p:nvSpPr>
          <p:spPr>
            <a:xfrm>
              <a:off x="9697452" y="1090681"/>
              <a:ext cx="4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f5</a:t>
              </a:r>
              <a:endParaRPr lang="de-DE" dirty="0"/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6093130" y="2137741"/>
              <a:ext cx="4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f8</a:t>
              </a:r>
              <a:endParaRPr lang="de-DE" dirty="0"/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5382320" y="2775682"/>
              <a:ext cx="4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f6</a:t>
              </a:r>
              <a:endParaRPr lang="de-DE" dirty="0"/>
            </a:p>
          </p:txBody>
        </p:sp>
        <p:sp>
          <p:nvSpPr>
            <p:cNvPr id="123" name="Textfeld 122"/>
            <p:cNvSpPr txBox="1"/>
            <p:nvPr/>
          </p:nvSpPr>
          <p:spPr>
            <a:xfrm>
              <a:off x="6242475" y="3426079"/>
              <a:ext cx="4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f3</a:t>
              </a:r>
              <a:endParaRPr lang="de-DE" dirty="0"/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4434109" y="4054357"/>
              <a:ext cx="4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f2</a:t>
              </a:r>
              <a:endParaRPr lang="de-DE" dirty="0"/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8541102" y="4813426"/>
              <a:ext cx="4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f4</a:t>
              </a:r>
              <a:endParaRPr lang="de-DE" dirty="0"/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5982192" y="5432254"/>
              <a:ext cx="4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f1</a:t>
              </a:r>
              <a:endParaRPr lang="de-DE" dirty="0"/>
            </a:p>
          </p:txBody>
        </p:sp>
        <p:sp>
          <p:nvSpPr>
            <p:cNvPr id="127" name="Textfeld 126"/>
            <p:cNvSpPr txBox="1"/>
            <p:nvPr/>
          </p:nvSpPr>
          <p:spPr>
            <a:xfrm>
              <a:off x="5270496" y="1165643"/>
              <a:ext cx="493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-50</a:t>
              </a:r>
              <a:endParaRPr lang="de-DE" dirty="0"/>
            </a:p>
          </p:txBody>
        </p:sp>
        <p:sp>
          <p:nvSpPr>
            <p:cNvPr id="128" name="Textfeld 127"/>
            <p:cNvSpPr txBox="1"/>
            <p:nvPr/>
          </p:nvSpPr>
          <p:spPr>
            <a:xfrm>
              <a:off x="5867950" y="2416195"/>
              <a:ext cx="666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-80</a:t>
              </a:r>
              <a:endParaRPr lang="de-DE" dirty="0"/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6449164" y="1638325"/>
              <a:ext cx="666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-150</a:t>
              </a:r>
              <a:endParaRPr lang="de-DE" dirty="0"/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4227092" y="2435363"/>
              <a:ext cx="666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-180</a:t>
              </a:r>
              <a:endParaRPr lang="de-DE" dirty="0"/>
            </a:p>
          </p:txBody>
        </p:sp>
        <p:sp>
          <p:nvSpPr>
            <p:cNvPr id="131" name="Textfeld 130"/>
            <p:cNvSpPr txBox="1"/>
            <p:nvPr/>
          </p:nvSpPr>
          <p:spPr>
            <a:xfrm>
              <a:off x="3244255" y="2813496"/>
              <a:ext cx="666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-100</a:t>
              </a:r>
              <a:endParaRPr lang="de-DE" dirty="0"/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7807636" y="3995638"/>
              <a:ext cx="666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-250</a:t>
              </a:r>
              <a:endParaRPr lang="de-DE" dirty="0"/>
            </a:p>
          </p:txBody>
        </p:sp>
        <p:sp>
          <p:nvSpPr>
            <p:cNvPr id="133" name="Textfeld 132"/>
            <p:cNvSpPr txBox="1"/>
            <p:nvPr/>
          </p:nvSpPr>
          <p:spPr>
            <a:xfrm>
              <a:off x="7149983" y="3569591"/>
              <a:ext cx="666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-350</a:t>
              </a:r>
              <a:endParaRPr lang="de-DE" dirty="0"/>
            </a:p>
          </p:txBody>
        </p:sp>
        <p:sp>
          <p:nvSpPr>
            <p:cNvPr id="134" name="Textfeld 133"/>
            <p:cNvSpPr txBox="1"/>
            <p:nvPr/>
          </p:nvSpPr>
          <p:spPr>
            <a:xfrm>
              <a:off x="6028177" y="3047687"/>
              <a:ext cx="666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-420</a:t>
              </a:r>
              <a:endParaRPr lang="de-DE" dirty="0"/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3967506" y="1958452"/>
              <a:ext cx="666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-180</a:t>
              </a:r>
              <a:endParaRPr lang="de-DE" dirty="0"/>
            </a:p>
          </p:txBody>
        </p:sp>
        <p:sp>
          <p:nvSpPr>
            <p:cNvPr id="136" name="Textfeld 135"/>
            <p:cNvSpPr txBox="1"/>
            <p:nvPr/>
          </p:nvSpPr>
          <p:spPr>
            <a:xfrm>
              <a:off x="7466055" y="5111523"/>
              <a:ext cx="666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-400</a:t>
              </a:r>
              <a:endParaRPr lang="de-DE" dirty="0"/>
            </a:p>
          </p:txBody>
        </p:sp>
        <p:sp>
          <p:nvSpPr>
            <p:cNvPr id="137" name="Textfeld 136"/>
            <p:cNvSpPr txBox="1"/>
            <p:nvPr/>
          </p:nvSpPr>
          <p:spPr>
            <a:xfrm>
              <a:off x="6270612" y="4168442"/>
              <a:ext cx="666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-40</a:t>
              </a:r>
              <a:endParaRPr lang="de-DE" dirty="0"/>
            </a:p>
          </p:txBody>
        </p:sp>
        <p:sp>
          <p:nvSpPr>
            <p:cNvPr id="138" name="Textfeld 137"/>
            <p:cNvSpPr txBox="1"/>
            <p:nvPr/>
          </p:nvSpPr>
          <p:spPr>
            <a:xfrm>
              <a:off x="5657003" y="3734280"/>
              <a:ext cx="666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-230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18120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4379" y="112295"/>
            <a:ext cx="583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Minimal </a:t>
            </a:r>
            <a:r>
              <a:rPr lang="de-DE" dirty="0" err="1" smtClean="0"/>
              <a:t>spanning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endParaRPr lang="de-DE" dirty="0"/>
          </a:p>
        </p:txBody>
      </p:sp>
      <p:grpSp>
        <p:nvGrpSpPr>
          <p:cNvPr id="74" name="Gruppieren 73"/>
          <p:cNvGrpSpPr/>
          <p:nvPr/>
        </p:nvGrpSpPr>
        <p:grpSpPr>
          <a:xfrm>
            <a:off x="317500" y="1030537"/>
            <a:ext cx="2504981" cy="1229208"/>
            <a:chOff x="317500" y="1030537"/>
            <a:chExt cx="2504981" cy="1229208"/>
          </a:xfrm>
        </p:grpSpPr>
        <p:grpSp>
          <p:nvGrpSpPr>
            <p:cNvPr id="66" name="Gruppieren 65"/>
            <p:cNvGrpSpPr/>
            <p:nvPr/>
          </p:nvGrpSpPr>
          <p:grpSpPr>
            <a:xfrm>
              <a:off x="483936" y="1030537"/>
              <a:ext cx="2338545" cy="1204192"/>
              <a:chOff x="483936" y="1030537"/>
              <a:chExt cx="2338545" cy="1204192"/>
            </a:xfrm>
          </p:grpSpPr>
          <p:grpSp>
            <p:nvGrpSpPr>
              <p:cNvPr id="33" name="Gruppieren 32"/>
              <p:cNvGrpSpPr/>
              <p:nvPr/>
            </p:nvGrpSpPr>
            <p:grpSpPr>
              <a:xfrm>
                <a:off x="622968" y="1349069"/>
                <a:ext cx="1800000" cy="885660"/>
                <a:chOff x="622969" y="1349069"/>
                <a:chExt cx="1267327" cy="885660"/>
              </a:xfrm>
            </p:grpSpPr>
            <p:sp>
              <p:nvSpPr>
                <p:cNvPr id="5" name="Pfeil nach rechts 4"/>
                <p:cNvSpPr/>
                <p:nvPr/>
              </p:nvSpPr>
              <p:spPr>
                <a:xfrm>
                  <a:off x="622969" y="1945971"/>
                  <a:ext cx="1267327" cy="288758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Gerader Verbinder 14"/>
                <p:cNvCxnSpPr>
                  <a:endCxn id="5" idx="1"/>
                </p:cNvCxnSpPr>
                <p:nvPr/>
              </p:nvCxnSpPr>
              <p:spPr>
                <a:xfrm>
                  <a:off x="622969" y="1349069"/>
                  <a:ext cx="0" cy="7412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r Verbinder 19"/>
                <p:cNvCxnSpPr/>
                <p:nvPr/>
              </p:nvCxnSpPr>
              <p:spPr>
                <a:xfrm>
                  <a:off x="1890296" y="1349069"/>
                  <a:ext cx="0" cy="7412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feld 58"/>
              <p:cNvSpPr txBox="1"/>
              <p:nvPr/>
            </p:nvSpPr>
            <p:spPr>
              <a:xfrm>
                <a:off x="483936" y="1030537"/>
                <a:ext cx="20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0</a:t>
                </a:r>
                <a:endParaRPr lang="de-DE" dirty="0"/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2188073" y="1134846"/>
                <a:ext cx="6344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500</a:t>
                </a:r>
                <a:endParaRPr lang="de-DE" dirty="0"/>
              </a:p>
            </p:txBody>
          </p:sp>
        </p:grpSp>
        <p:sp>
          <p:nvSpPr>
            <p:cNvPr id="73" name="Textfeld 72"/>
            <p:cNvSpPr txBox="1"/>
            <p:nvPr/>
          </p:nvSpPr>
          <p:spPr>
            <a:xfrm>
              <a:off x="317500" y="1890413"/>
              <a:ext cx="435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f2</a:t>
              </a:r>
              <a:endParaRPr lang="de-DE" dirty="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83936" y="881399"/>
            <a:ext cx="7451250" cy="4264985"/>
            <a:chOff x="483936" y="881399"/>
            <a:chExt cx="7451250" cy="4264985"/>
          </a:xfrm>
        </p:grpSpPr>
        <p:grpSp>
          <p:nvGrpSpPr>
            <p:cNvPr id="122" name="Gruppieren 121"/>
            <p:cNvGrpSpPr/>
            <p:nvPr/>
          </p:nvGrpSpPr>
          <p:grpSpPr>
            <a:xfrm>
              <a:off x="4646306" y="1098940"/>
              <a:ext cx="2484901" cy="3701015"/>
              <a:chOff x="4588113" y="1098940"/>
              <a:chExt cx="2484901" cy="3701015"/>
            </a:xfrm>
          </p:grpSpPr>
          <p:grpSp>
            <p:nvGrpSpPr>
              <p:cNvPr id="86" name="Gruppieren 85"/>
              <p:cNvGrpSpPr/>
              <p:nvPr/>
            </p:nvGrpSpPr>
            <p:grpSpPr>
              <a:xfrm>
                <a:off x="4588113" y="1310503"/>
                <a:ext cx="2081124" cy="3489452"/>
                <a:chOff x="4485051" y="1321872"/>
                <a:chExt cx="2081124" cy="3489452"/>
              </a:xfrm>
            </p:grpSpPr>
            <p:grpSp>
              <p:nvGrpSpPr>
                <p:cNvPr id="50" name="Gruppieren 49"/>
                <p:cNvGrpSpPr/>
                <p:nvPr/>
              </p:nvGrpSpPr>
              <p:grpSpPr>
                <a:xfrm>
                  <a:off x="4766175" y="1321872"/>
                  <a:ext cx="1800000" cy="3466729"/>
                  <a:chOff x="4766176" y="1321872"/>
                  <a:chExt cx="1321469" cy="3466729"/>
                </a:xfrm>
              </p:grpSpPr>
              <p:sp>
                <p:nvSpPr>
                  <p:cNvPr id="12" name="Pfeil nach rechts 11"/>
                  <p:cNvSpPr/>
                  <p:nvPr/>
                </p:nvSpPr>
                <p:spPr>
                  <a:xfrm flipH="1">
                    <a:off x="4766176" y="4499372"/>
                    <a:ext cx="1321469" cy="289229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46" name="Gerader Verbinder 45"/>
                  <p:cNvCxnSpPr/>
                  <p:nvPr/>
                </p:nvCxnSpPr>
                <p:spPr>
                  <a:xfrm>
                    <a:off x="4766848" y="1321872"/>
                    <a:ext cx="0" cy="33221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Gerader Verbinder 47"/>
                  <p:cNvCxnSpPr/>
                  <p:nvPr/>
                </p:nvCxnSpPr>
                <p:spPr>
                  <a:xfrm>
                    <a:off x="6087645" y="1344086"/>
                    <a:ext cx="0" cy="32999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Textfeld 84"/>
                <p:cNvSpPr txBox="1"/>
                <p:nvPr/>
              </p:nvSpPr>
              <p:spPr>
                <a:xfrm>
                  <a:off x="4485051" y="4441992"/>
                  <a:ext cx="4351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f3</a:t>
                  </a:r>
                  <a:endParaRPr lang="de-DE" dirty="0"/>
                </a:p>
              </p:txBody>
            </p:sp>
          </p:grpSp>
          <p:sp>
            <p:nvSpPr>
              <p:cNvPr id="120" name="Textfeld 119"/>
              <p:cNvSpPr txBox="1"/>
              <p:nvPr/>
            </p:nvSpPr>
            <p:spPr>
              <a:xfrm>
                <a:off x="6438606" y="1098940"/>
                <a:ext cx="6344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1770</a:t>
                </a:r>
                <a:endParaRPr lang="de-DE" dirty="0"/>
              </a:p>
            </p:txBody>
          </p:sp>
        </p:grpSp>
        <p:grpSp>
          <p:nvGrpSpPr>
            <p:cNvPr id="78" name="Gruppieren 77"/>
            <p:cNvGrpSpPr/>
            <p:nvPr/>
          </p:nvGrpSpPr>
          <p:grpSpPr>
            <a:xfrm>
              <a:off x="1663749" y="1120498"/>
              <a:ext cx="2556306" cy="1924849"/>
              <a:chOff x="1663749" y="1120498"/>
              <a:chExt cx="2556306" cy="1924849"/>
            </a:xfrm>
          </p:grpSpPr>
          <p:grpSp>
            <p:nvGrpSpPr>
              <p:cNvPr id="72" name="Gruppieren 71"/>
              <p:cNvGrpSpPr/>
              <p:nvPr/>
            </p:nvGrpSpPr>
            <p:grpSpPr>
              <a:xfrm>
                <a:off x="1786178" y="1120498"/>
                <a:ext cx="2433877" cy="1902748"/>
                <a:chOff x="1735378" y="1120498"/>
                <a:chExt cx="2433877" cy="1902748"/>
              </a:xfrm>
            </p:grpSpPr>
            <p:grpSp>
              <p:nvGrpSpPr>
                <p:cNvPr id="34" name="Gruppieren 33"/>
                <p:cNvGrpSpPr/>
                <p:nvPr/>
              </p:nvGrpSpPr>
              <p:grpSpPr>
                <a:xfrm>
                  <a:off x="1932908" y="1334721"/>
                  <a:ext cx="1800001" cy="1688525"/>
                  <a:chOff x="2146300" y="1410274"/>
                  <a:chExt cx="1321470" cy="1688525"/>
                </a:xfrm>
              </p:grpSpPr>
              <p:sp>
                <p:nvSpPr>
                  <p:cNvPr id="8" name="Pfeil nach rechts 7"/>
                  <p:cNvSpPr/>
                  <p:nvPr/>
                </p:nvSpPr>
                <p:spPr>
                  <a:xfrm flipH="1">
                    <a:off x="2146300" y="2809570"/>
                    <a:ext cx="1321469" cy="289229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25" name="Gerader Verbinder 24"/>
                  <p:cNvCxnSpPr/>
                  <p:nvPr/>
                </p:nvCxnSpPr>
                <p:spPr>
                  <a:xfrm>
                    <a:off x="2146300" y="1410274"/>
                    <a:ext cx="0" cy="15657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Gerader Verbinder 28"/>
                  <p:cNvCxnSpPr/>
                  <p:nvPr/>
                </p:nvCxnSpPr>
                <p:spPr>
                  <a:xfrm>
                    <a:off x="3467770" y="1410274"/>
                    <a:ext cx="0" cy="15657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Textfeld 63"/>
                <p:cNvSpPr txBox="1"/>
                <p:nvPr/>
              </p:nvSpPr>
              <p:spPr>
                <a:xfrm>
                  <a:off x="1735378" y="1120498"/>
                  <a:ext cx="6344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/>
                    <a:t>350</a:t>
                  </a:r>
                  <a:endParaRPr lang="de-DE" sz="1200" dirty="0"/>
                </a:p>
              </p:txBody>
            </p:sp>
            <p:sp>
              <p:nvSpPr>
                <p:cNvPr id="70" name="Textfeld 69"/>
                <p:cNvSpPr txBox="1"/>
                <p:nvPr/>
              </p:nvSpPr>
              <p:spPr>
                <a:xfrm>
                  <a:off x="3534847" y="1123355"/>
                  <a:ext cx="6344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/>
                    <a:t>850</a:t>
                  </a:r>
                  <a:endParaRPr lang="de-DE" dirty="0"/>
                </a:p>
              </p:txBody>
            </p:sp>
          </p:grpSp>
          <p:sp>
            <p:nvSpPr>
              <p:cNvPr id="77" name="Textfeld 76"/>
              <p:cNvSpPr txBox="1"/>
              <p:nvPr/>
            </p:nvSpPr>
            <p:spPr>
              <a:xfrm>
                <a:off x="1663749" y="2676015"/>
                <a:ext cx="435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f6</a:t>
                </a:r>
                <a:endParaRPr lang="de-DE" dirty="0"/>
              </a:p>
            </p:txBody>
          </p:sp>
        </p:grpSp>
        <p:grpSp>
          <p:nvGrpSpPr>
            <p:cNvPr id="88" name="Gruppieren 87"/>
            <p:cNvGrpSpPr/>
            <p:nvPr/>
          </p:nvGrpSpPr>
          <p:grpSpPr>
            <a:xfrm>
              <a:off x="4961490" y="1333004"/>
              <a:ext cx="2083819" cy="3813380"/>
              <a:chOff x="5460259" y="1333004"/>
              <a:chExt cx="2083819" cy="3813380"/>
            </a:xfrm>
          </p:grpSpPr>
          <p:grpSp>
            <p:nvGrpSpPr>
              <p:cNvPr id="57" name="Gruppieren 56"/>
              <p:cNvGrpSpPr/>
              <p:nvPr/>
            </p:nvGrpSpPr>
            <p:grpSpPr>
              <a:xfrm>
                <a:off x="5720194" y="1333004"/>
                <a:ext cx="1823884" cy="3797315"/>
                <a:chOff x="5726542" y="1333004"/>
                <a:chExt cx="1339003" cy="3797315"/>
              </a:xfrm>
            </p:grpSpPr>
            <p:sp>
              <p:nvSpPr>
                <p:cNvPr id="13" name="Pfeil nach rechts 12"/>
                <p:cNvSpPr/>
                <p:nvPr/>
              </p:nvSpPr>
              <p:spPr>
                <a:xfrm flipH="1">
                  <a:off x="5744076" y="4841090"/>
                  <a:ext cx="1321469" cy="289229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53" name="Gerader Verbinder 52"/>
                <p:cNvCxnSpPr/>
                <p:nvPr/>
              </p:nvCxnSpPr>
              <p:spPr>
                <a:xfrm>
                  <a:off x="7065545" y="1333004"/>
                  <a:ext cx="0" cy="36527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>
                <a:xfrm>
                  <a:off x="5726542" y="1333004"/>
                  <a:ext cx="18203" cy="36527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Textfeld 86"/>
              <p:cNvSpPr txBox="1"/>
              <p:nvPr/>
            </p:nvSpPr>
            <p:spPr>
              <a:xfrm>
                <a:off x="5460259" y="4777052"/>
                <a:ext cx="435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f4</a:t>
                </a:r>
                <a:endParaRPr lang="de-DE" dirty="0"/>
              </a:p>
            </p:txBody>
          </p:sp>
        </p:grpSp>
        <p:grpSp>
          <p:nvGrpSpPr>
            <p:cNvPr id="103" name="Gruppieren 102"/>
            <p:cNvGrpSpPr/>
            <p:nvPr/>
          </p:nvGrpSpPr>
          <p:grpSpPr>
            <a:xfrm>
              <a:off x="2424656" y="1120498"/>
              <a:ext cx="2567741" cy="2446494"/>
              <a:chOff x="2424656" y="1120498"/>
              <a:chExt cx="2567741" cy="2446494"/>
            </a:xfrm>
          </p:grpSpPr>
          <p:grpSp>
            <p:nvGrpSpPr>
              <p:cNvPr id="80" name="Gruppieren 79"/>
              <p:cNvGrpSpPr/>
              <p:nvPr/>
            </p:nvGrpSpPr>
            <p:grpSpPr>
              <a:xfrm>
                <a:off x="2424656" y="1334721"/>
                <a:ext cx="2122219" cy="2232271"/>
                <a:chOff x="2424656" y="1334721"/>
                <a:chExt cx="2122219" cy="2232271"/>
              </a:xfrm>
            </p:grpSpPr>
            <p:grpSp>
              <p:nvGrpSpPr>
                <p:cNvPr id="37" name="Gruppieren 36"/>
                <p:cNvGrpSpPr/>
                <p:nvPr/>
              </p:nvGrpSpPr>
              <p:grpSpPr>
                <a:xfrm>
                  <a:off x="2746875" y="1334721"/>
                  <a:ext cx="1800000" cy="2213987"/>
                  <a:chOff x="2746876" y="1334721"/>
                  <a:chExt cx="1321469" cy="2213987"/>
                </a:xfrm>
              </p:grpSpPr>
              <p:sp>
                <p:nvSpPr>
                  <p:cNvPr id="10" name="Pfeil nach rechts 9"/>
                  <p:cNvSpPr/>
                  <p:nvPr/>
                </p:nvSpPr>
                <p:spPr>
                  <a:xfrm flipH="1">
                    <a:off x="2746876" y="3259479"/>
                    <a:ext cx="1321469" cy="289229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30" name="Gerader Verbinder 29"/>
                  <p:cNvCxnSpPr/>
                  <p:nvPr/>
                </p:nvCxnSpPr>
                <p:spPr>
                  <a:xfrm>
                    <a:off x="2746876" y="1334721"/>
                    <a:ext cx="0" cy="20556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Gerader Verbinder 35"/>
                  <p:cNvCxnSpPr/>
                  <p:nvPr/>
                </p:nvCxnSpPr>
                <p:spPr>
                  <a:xfrm>
                    <a:off x="4068345" y="1334721"/>
                    <a:ext cx="0" cy="20556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9" name="Textfeld 78"/>
                <p:cNvSpPr txBox="1"/>
                <p:nvPr/>
              </p:nvSpPr>
              <p:spPr>
                <a:xfrm>
                  <a:off x="2424656" y="3197660"/>
                  <a:ext cx="4351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f7</a:t>
                  </a:r>
                  <a:endParaRPr lang="de-DE" dirty="0"/>
                </a:p>
              </p:txBody>
            </p:sp>
          </p:grpSp>
          <p:sp>
            <p:nvSpPr>
              <p:cNvPr id="101" name="Textfeld 100"/>
              <p:cNvSpPr txBox="1"/>
              <p:nvPr/>
            </p:nvSpPr>
            <p:spPr>
              <a:xfrm>
                <a:off x="2540949" y="1120498"/>
                <a:ext cx="6344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670</a:t>
                </a:r>
                <a:endParaRPr lang="de-DE" dirty="0"/>
              </a:p>
            </p:txBody>
          </p:sp>
          <p:sp>
            <p:nvSpPr>
              <p:cNvPr id="102" name="Textfeld 101"/>
              <p:cNvSpPr txBox="1"/>
              <p:nvPr/>
            </p:nvSpPr>
            <p:spPr>
              <a:xfrm>
                <a:off x="4357989" y="1120498"/>
                <a:ext cx="6344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1170</a:t>
                </a:r>
                <a:endParaRPr lang="de-DE" sz="1200" dirty="0"/>
              </a:p>
            </p:txBody>
          </p:sp>
        </p:grpSp>
        <p:grpSp>
          <p:nvGrpSpPr>
            <p:cNvPr id="111" name="Gruppieren 110"/>
            <p:cNvGrpSpPr/>
            <p:nvPr/>
          </p:nvGrpSpPr>
          <p:grpSpPr>
            <a:xfrm>
              <a:off x="965723" y="1100008"/>
              <a:ext cx="4362493" cy="2934052"/>
              <a:chOff x="1231732" y="1100008"/>
              <a:chExt cx="4362493" cy="2934052"/>
            </a:xfrm>
          </p:grpSpPr>
          <p:grpSp>
            <p:nvGrpSpPr>
              <p:cNvPr id="107" name="Gruppieren 106"/>
              <p:cNvGrpSpPr/>
              <p:nvPr/>
            </p:nvGrpSpPr>
            <p:grpSpPr>
              <a:xfrm>
                <a:off x="3048050" y="1100008"/>
                <a:ext cx="2546175" cy="2934052"/>
                <a:chOff x="3048050" y="1023808"/>
                <a:chExt cx="2546175" cy="2934052"/>
              </a:xfrm>
            </p:grpSpPr>
            <p:grpSp>
              <p:nvGrpSpPr>
                <p:cNvPr id="105" name="Gruppieren 104"/>
                <p:cNvGrpSpPr/>
                <p:nvPr/>
              </p:nvGrpSpPr>
              <p:grpSpPr>
                <a:xfrm>
                  <a:off x="3048050" y="1052066"/>
                  <a:ext cx="2146148" cy="2905794"/>
                  <a:chOff x="2717850" y="1052066"/>
                  <a:chExt cx="2146148" cy="2905794"/>
                </a:xfrm>
              </p:grpSpPr>
              <p:grpSp>
                <p:nvGrpSpPr>
                  <p:cNvPr id="82" name="Gruppieren 81"/>
                  <p:cNvGrpSpPr/>
                  <p:nvPr/>
                </p:nvGrpSpPr>
                <p:grpSpPr>
                  <a:xfrm>
                    <a:off x="2717850" y="1267886"/>
                    <a:ext cx="2146148" cy="2689974"/>
                    <a:chOff x="2943820" y="1308172"/>
                    <a:chExt cx="2146148" cy="2689974"/>
                  </a:xfrm>
                </p:grpSpPr>
                <p:grpSp>
                  <p:nvGrpSpPr>
                    <p:cNvPr id="52" name="Gruppieren 51"/>
                    <p:cNvGrpSpPr/>
                    <p:nvPr/>
                  </p:nvGrpSpPr>
                  <p:grpSpPr>
                    <a:xfrm>
                      <a:off x="3289968" y="1308172"/>
                      <a:ext cx="1800000" cy="2689974"/>
                      <a:chOff x="3289969" y="1308172"/>
                      <a:chExt cx="1267327" cy="2689974"/>
                    </a:xfrm>
                  </p:grpSpPr>
                  <p:sp>
                    <p:nvSpPr>
                      <p:cNvPr id="9" name="Pfeil nach rechts 8"/>
                      <p:cNvSpPr/>
                      <p:nvPr/>
                    </p:nvSpPr>
                    <p:spPr>
                      <a:xfrm>
                        <a:off x="3289969" y="3709388"/>
                        <a:ext cx="1267327" cy="288758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 dirty="0"/>
                      </a:p>
                    </p:txBody>
                  </p:sp>
                  <p:cxnSp>
                    <p:nvCxnSpPr>
                      <p:cNvPr id="38" name="Gerader Verbinder 37"/>
                      <p:cNvCxnSpPr/>
                      <p:nvPr/>
                    </p:nvCxnSpPr>
                    <p:spPr>
                      <a:xfrm>
                        <a:off x="3289969" y="1308172"/>
                        <a:ext cx="0" cy="253509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1" name="Textfeld 80"/>
                    <p:cNvSpPr txBox="1"/>
                    <p:nvPr/>
                  </p:nvSpPr>
                  <p:spPr>
                    <a:xfrm>
                      <a:off x="2943820" y="3628381"/>
                      <a:ext cx="4351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 smtClean="0"/>
                        <a:t>f8</a:t>
                      </a:r>
                      <a:endParaRPr lang="de-DE" dirty="0"/>
                    </a:p>
                  </p:txBody>
                </p:sp>
              </p:grpSp>
              <p:sp>
                <p:nvSpPr>
                  <p:cNvPr id="104" name="Textfeld 103"/>
                  <p:cNvSpPr txBox="1"/>
                  <p:nvPr/>
                </p:nvSpPr>
                <p:spPr>
                  <a:xfrm>
                    <a:off x="2865635" y="1052066"/>
                    <a:ext cx="6344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 dirty="0" smtClean="0"/>
                      <a:t>770</a:t>
                    </a:r>
                    <a:endParaRPr lang="de-DE" dirty="0"/>
                  </a:p>
                </p:txBody>
              </p:sp>
            </p:grpSp>
            <p:sp>
              <p:nvSpPr>
                <p:cNvPr id="106" name="Textfeld 105"/>
                <p:cNvSpPr txBox="1"/>
                <p:nvPr/>
              </p:nvSpPr>
              <p:spPr>
                <a:xfrm>
                  <a:off x="4959817" y="1023808"/>
                  <a:ext cx="6344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/>
                    <a:t>1270</a:t>
                  </a:r>
                  <a:endParaRPr lang="de-DE" dirty="0"/>
                </a:p>
              </p:txBody>
            </p:sp>
          </p:grpSp>
          <p:grpSp>
            <p:nvGrpSpPr>
              <p:cNvPr id="76" name="Gruppieren 75"/>
              <p:cNvGrpSpPr/>
              <p:nvPr/>
            </p:nvGrpSpPr>
            <p:grpSpPr>
              <a:xfrm>
                <a:off x="1231732" y="1120498"/>
                <a:ext cx="2176154" cy="1571586"/>
                <a:chOff x="1231732" y="1120498"/>
                <a:chExt cx="2176154" cy="1571586"/>
              </a:xfrm>
            </p:grpSpPr>
            <p:grpSp>
              <p:nvGrpSpPr>
                <p:cNvPr id="69" name="Gruppieren 68"/>
                <p:cNvGrpSpPr/>
                <p:nvPr/>
              </p:nvGrpSpPr>
              <p:grpSpPr>
                <a:xfrm>
                  <a:off x="1407206" y="1120498"/>
                  <a:ext cx="2000680" cy="1571586"/>
                  <a:chOff x="988106" y="1120498"/>
                  <a:chExt cx="2000680" cy="1571586"/>
                </a:xfrm>
              </p:grpSpPr>
              <p:grpSp>
                <p:nvGrpSpPr>
                  <p:cNvPr id="35" name="Gruppieren 34"/>
                  <p:cNvGrpSpPr/>
                  <p:nvPr/>
                </p:nvGrpSpPr>
                <p:grpSpPr>
                  <a:xfrm>
                    <a:off x="1188786" y="1349069"/>
                    <a:ext cx="1800000" cy="1343015"/>
                    <a:chOff x="1550069" y="1305875"/>
                    <a:chExt cx="1267327" cy="1343015"/>
                  </a:xfrm>
                </p:grpSpPr>
                <p:sp>
                  <p:nvSpPr>
                    <p:cNvPr id="7" name="Pfeil nach rechts 6"/>
                    <p:cNvSpPr/>
                    <p:nvPr/>
                  </p:nvSpPr>
                  <p:spPr>
                    <a:xfrm>
                      <a:off x="1550069" y="2360132"/>
                      <a:ext cx="1267327" cy="288758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21" name="Gerader Verbinder 20"/>
                    <p:cNvCxnSpPr/>
                    <p:nvPr/>
                  </p:nvCxnSpPr>
                  <p:spPr>
                    <a:xfrm>
                      <a:off x="1550069" y="1305875"/>
                      <a:ext cx="0" cy="11986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3" name="Textfeld 62"/>
                  <p:cNvSpPr txBox="1"/>
                  <p:nvPr/>
                </p:nvSpPr>
                <p:spPr>
                  <a:xfrm>
                    <a:off x="988106" y="1120498"/>
                    <a:ext cx="6344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1200" dirty="0" smtClean="0"/>
                      <a:t>270</a:t>
                    </a:r>
                    <a:endParaRPr lang="de-DE" dirty="0"/>
                  </a:p>
                </p:txBody>
              </p:sp>
            </p:grpSp>
            <p:sp>
              <p:nvSpPr>
                <p:cNvPr id="75" name="Textfeld 74"/>
                <p:cNvSpPr txBox="1"/>
                <p:nvPr/>
              </p:nvSpPr>
              <p:spPr>
                <a:xfrm>
                  <a:off x="1231732" y="2313818"/>
                  <a:ext cx="4351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f3</a:t>
                  </a:r>
                  <a:endParaRPr lang="de-DE" dirty="0"/>
                </a:p>
              </p:txBody>
            </p:sp>
          </p:grpSp>
        </p:grpSp>
        <p:grpSp>
          <p:nvGrpSpPr>
            <p:cNvPr id="121" name="Gruppieren 120"/>
            <p:cNvGrpSpPr/>
            <p:nvPr/>
          </p:nvGrpSpPr>
          <p:grpSpPr>
            <a:xfrm>
              <a:off x="4115924" y="881399"/>
              <a:ext cx="2508108" cy="3564468"/>
              <a:chOff x="4066046" y="881399"/>
              <a:chExt cx="2508108" cy="3564468"/>
            </a:xfrm>
          </p:grpSpPr>
          <p:grpSp>
            <p:nvGrpSpPr>
              <p:cNvPr id="115" name="Gruppieren 114"/>
              <p:cNvGrpSpPr/>
              <p:nvPr/>
            </p:nvGrpSpPr>
            <p:grpSpPr>
              <a:xfrm>
                <a:off x="4066046" y="881399"/>
                <a:ext cx="2144796" cy="3564468"/>
                <a:chOff x="4066046" y="881399"/>
                <a:chExt cx="2144796" cy="3564468"/>
              </a:xfrm>
            </p:grpSpPr>
            <p:grpSp>
              <p:nvGrpSpPr>
                <p:cNvPr id="84" name="Gruppieren 83"/>
                <p:cNvGrpSpPr/>
                <p:nvPr/>
              </p:nvGrpSpPr>
              <p:grpSpPr>
                <a:xfrm>
                  <a:off x="4066046" y="1106694"/>
                  <a:ext cx="2144796" cy="3339173"/>
                  <a:chOff x="3578836" y="1108411"/>
                  <a:chExt cx="2144796" cy="3339173"/>
                </a:xfrm>
              </p:grpSpPr>
              <p:grpSp>
                <p:nvGrpSpPr>
                  <p:cNvPr id="51" name="Gruppieren 50"/>
                  <p:cNvGrpSpPr/>
                  <p:nvPr/>
                </p:nvGrpSpPr>
                <p:grpSpPr>
                  <a:xfrm>
                    <a:off x="3912017" y="1108411"/>
                    <a:ext cx="1811615" cy="3339173"/>
                    <a:chOff x="3915450" y="1108411"/>
                    <a:chExt cx="1276178" cy="3339173"/>
                  </a:xfrm>
                </p:grpSpPr>
                <p:sp>
                  <p:nvSpPr>
                    <p:cNvPr id="11" name="Pfeil nach rechts 10"/>
                    <p:cNvSpPr/>
                    <p:nvPr/>
                  </p:nvSpPr>
                  <p:spPr>
                    <a:xfrm>
                      <a:off x="3923632" y="4158826"/>
                      <a:ext cx="1267327" cy="288758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42" name="Gerader Verbinder 41"/>
                    <p:cNvCxnSpPr/>
                    <p:nvPr/>
                  </p:nvCxnSpPr>
                  <p:spPr>
                    <a:xfrm>
                      <a:off x="3915450" y="1108411"/>
                      <a:ext cx="8181" cy="315341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Gerader Verbinder 43"/>
                    <p:cNvCxnSpPr/>
                    <p:nvPr/>
                  </p:nvCxnSpPr>
                  <p:spPr>
                    <a:xfrm>
                      <a:off x="5180856" y="1344204"/>
                      <a:ext cx="10772" cy="295900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3" name="Textfeld 82"/>
                  <p:cNvSpPr txBox="1"/>
                  <p:nvPr/>
                </p:nvSpPr>
                <p:spPr>
                  <a:xfrm>
                    <a:off x="3578836" y="4064448"/>
                    <a:ext cx="43514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smtClean="0"/>
                      <a:t>f5</a:t>
                    </a:r>
                    <a:endParaRPr lang="de-DE" dirty="0"/>
                  </a:p>
                </p:txBody>
              </p:sp>
            </p:grpSp>
            <p:sp>
              <p:nvSpPr>
                <p:cNvPr id="114" name="Textfeld 113"/>
                <p:cNvSpPr txBox="1"/>
                <p:nvPr/>
              </p:nvSpPr>
              <p:spPr>
                <a:xfrm>
                  <a:off x="4143191" y="881399"/>
                  <a:ext cx="63440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1200" dirty="0" smtClean="0"/>
                    <a:t>1120</a:t>
                  </a:r>
                  <a:endParaRPr lang="de-DE" dirty="0"/>
                </a:p>
              </p:txBody>
            </p:sp>
          </p:grpSp>
          <p:sp>
            <p:nvSpPr>
              <p:cNvPr id="117" name="Textfeld 116"/>
              <p:cNvSpPr txBox="1"/>
              <p:nvPr/>
            </p:nvSpPr>
            <p:spPr>
              <a:xfrm>
                <a:off x="5939746" y="1098940"/>
                <a:ext cx="6344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1685</a:t>
                </a:r>
                <a:endParaRPr lang="de-DE" dirty="0"/>
              </a:p>
            </p:txBody>
          </p:sp>
        </p:grpSp>
        <p:sp>
          <p:nvSpPr>
            <p:cNvPr id="123" name="Textfeld 122"/>
            <p:cNvSpPr txBox="1"/>
            <p:nvPr/>
          </p:nvSpPr>
          <p:spPr>
            <a:xfrm>
              <a:off x="5033207" y="1095725"/>
              <a:ext cx="634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1370</a:t>
              </a:r>
              <a:endParaRPr lang="de-DE" dirty="0"/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6835264" y="1103458"/>
              <a:ext cx="634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1870</a:t>
              </a:r>
              <a:endParaRPr lang="de-DE" dirty="0"/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483936" y="1397496"/>
              <a:ext cx="7451250" cy="72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1530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4379" y="112295"/>
            <a:ext cx="583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</a:t>
            </a:r>
            <a:r>
              <a:rPr lang="de-DE" dirty="0" err="1" smtClean="0"/>
              <a:t>ayout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38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45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Schroeder</dc:creator>
  <cp:lastModifiedBy>Benjamin Schroeder</cp:lastModifiedBy>
  <cp:revision>14</cp:revision>
  <dcterms:created xsi:type="dcterms:W3CDTF">2016-01-17T21:06:40Z</dcterms:created>
  <dcterms:modified xsi:type="dcterms:W3CDTF">2016-01-18T00:00:00Z</dcterms:modified>
</cp:coreProperties>
</file>