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7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9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9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00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01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6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D0D6-9F2B-478E-B8DF-02A4FF9683A5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2549-5AA3-4D10-B4B1-B0BB4F306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55810"/>
              </p:ext>
            </p:extLst>
          </p:nvPr>
        </p:nvGraphicFramePr>
        <p:xfrm>
          <a:off x="524042" y="350696"/>
          <a:ext cx="24918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78077"/>
              </p:ext>
            </p:extLst>
          </p:nvPr>
        </p:nvGraphicFramePr>
        <p:xfrm>
          <a:off x="524042" y="2123349"/>
          <a:ext cx="2491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5928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64166"/>
              </p:ext>
            </p:extLst>
          </p:nvPr>
        </p:nvGraphicFramePr>
        <p:xfrm>
          <a:off x="524042" y="4261762"/>
          <a:ext cx="24918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8220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40982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45246"/>
              </p:ext>
            </p:extLst>
          </p:nvPr>
        </p:nvGraphicFramePr>
        <p:xfrm>
          <a:off x="3788610" y="350696"/>
          <a:ext cx="1993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672"/>
              </p:ext>
            </p:extLst>
          </p:nvPr>
        </p:nvGraphicFramePr>
        <p:xfrm>
          <a:off x="3788610" y="2772429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2883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47456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18522"/>
              </p:ext>
            </p:extLst>
          </p:nvPr>
        </p:nvGraphicFramePr>
        <p:xfrm>
          <a:off x="6554803" y="350696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00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561341286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3693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46895"/>
              </p:ext>
            </p:extLst>
          </p:nvPr>
        </p:nvGraphicFramePr>
        <p:xfrm>
          <a:off x="6802443" y="4431942"/>
          <a:ext cx="349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5074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0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0944"/>
              </p:ext>
            </p:extLst>
          </p:nvPr>
        </p:nvGraphicFramePr>
        <p:xfrm>
          <a:off x="177709" y="373125"/>
          <a:ext cx="3491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50749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05461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92041"/>
              </p:ext>
            </p:extLst>
          </p:nvPr>
        </p:nvGraphicFramePr>
        <p:xfrm>
          <a:off x="3969048" y="373125"/>
          <a:ext cx="2793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323436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46092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97599"/>
              </p:ext>
            </p:extLst>
          </p:nvPr>
        </p:nvGraphicFramePr>
        <p:xfrm>
          <a:off x="7284526" y="373125"/>
          <a:ext cx="20950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44">
                  <a:extLst>
                    <a:ext uri="{9D8B030D-6E8A-4147-A177-3AD203B41FA5}">
                      <a16:colId xmlns:a16="http://schemas.microsoft.com/office/drawing/2014/main" val="463701230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1399605432"/>
                    </a:ext>
                  </a:extLst>
                </a:gridCol>
                <a:gridCol w="698344">
                  <a:extLst>
                    <a:ext uri="{9D8B030D-6E8A-4147-A177-3AD203B41FA5}">
                      <a16:colId xmlns:a16="http://schemas.microsoft.com/office/drawing/2014/main" val="269442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ACD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-5/3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05605"/>
                  </a:ext>
                </a:extLst>
              </a:tr>
            </a:tbl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3778899" y="2836505"/>
            <a:ext cx="7239944" cy="3638940"/>
            <a:chOff x="2382415" y="1430504"/>
            <a:chExt cx="8077202" cy="4149980"/>
          </a:xfrm>
        </p:grpSpPr>
        <p:sp>
          <p:nvSpPr>
            <p:cNvPr id="8" name="Abgerundetes Rechteck 7"/>
            <p:cNvSpPr/>
            <p:nvPr/>
          </p:nvSpPr>
          <p:spPr>
            <a:xfrm>
              <a:off x="4442407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382415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7152432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9862457" y="5048640"/>
              <a:ext cx="597160" cy="5318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</a:t>
              </a:r>
              <a:endParaRPr lang="de-DE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1486" y="3844212"/>
              <a:ext cx="279918" cy="22393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 flipH="1" flipV="1">
              <a:off x="7427167" y="3954240"/>
              <a:ext cx="23845" cy="10944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endCxn id="12" idx="2"/>
            </p:cNvCxnSpPr>
            <p:nvPr/>
          </p:nvCxnSpPr>
          <p:spPr>
            <a:xfrm>
              <a:off x="7439089" y="3954240"/>
              <a:ext cx="1182397" cy="19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12" idx="6"/>
            </p:cNvCxnSpPr>
            <p:nvPr/>
          </p:nvCxnSpPr>
          <p:spPr>
            <a:xfrm>
              <a:off x="8901404" y="3956180"/>
              <a:ext cx="1259633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>
              <a:stCxn id="11" idx="0"/>
            </p:cNvCxnSpPr>
            <p:nvPr/>
          </p:nvCxnSpPr>
          <p:spPr>
            <a:xfrm flipV="1">
              <a:off x="10161037" y="3956180"/>
              <a:ext cx="0" cy="10924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4740987" y="2748840"/>
              <a:ext cx="3110" cy="2298828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H="1" flipV="1">
              <a:off x="8717383" y="2749812"/>
              <a:ext cx="23845" cy="109440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740987" y="2748840"/>
              <a:ext cx="3976396" cy="97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6529355" y="2637844"/>
              <a:ext cx="279918" cy="22393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/>
            <p:cNvCxnSpPr/>
            <p:nvPr/>
          </p:nvCxnSpPr>
          <p:spPr>
            <a:xfrm flipH="1" flipV="1">
              <a:off x="2657149" y="1543444"/>
              <a:ext cx="23846" cy="350422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2657149" y="1542472"/>
              <a:ext cx="4000242" cy="1944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6657391" y="1544412"/>
              <a:ext cx="23845" cy="10944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4389275" y="1430504"/>
              <a:ext cx="279918" cy="2239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541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81738" y="1842265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B:TC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16833" y="2453950"/>
            <a:ext cx="7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021078" y="2185258"/>
            <a:ext cx="83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-TC-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C-TT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05740" y="2315449"/>
            <a:ext cx="81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C-CT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</a:t>
            </a:r>
          </a:p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-TC-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682108"/>
              </p:ext>
            </p:extLst>
          </p:nvPr>
        </p:nvGraphicFramePr>
        <p:xfrm>
          <a:off x="5013791" y="3865789"/>
          <a:ext cx="19935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23678"/>
              </p:ext>
            </p:extLst>
          </p:nvPr>
        </p:nvGraphicFramePr>
        <p:xfrm>
          <a:off x="1116634" y="3865789"/>
          <a:ext cx="19935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00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398700">
                  <a:extLst>
                    <a:ext uri="{9D8B030D-6E8A-4147-A177-3AD203B41FA5}">
                      <a16:colId xmlns:a16="http://schemas.microsoft.com/office/drawing/2014/main" val="2561341286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85919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36930"/>
                  </a:ext>
                </a:extLst>
              </a:tr>
            </a:tbl>
          </a:graphicData>
        </a:graphic>
      </p:graphicFrame>
      <p:cxnSp>
        <p:nvCxnSpPr>
          <p:cNvPr id="26" name="Gerade Verbindung mit Pfeil 25"/>
          <p:cNvCxnSpPr/>
          <p:nvPr/>
        </p:nvCxnSpPr>
        <p:spPr>
          <a:xfrm flipH="1" flipV="1">
            <a:off x="2584580" y="5627817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2113384" y="5239041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1964096" y="4835968"/>
            <a:ext cx="13994" cy="2542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1772817" y="4503192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6587412" y="5220486"/>
            <a:ext cx="9330" cy="304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382139" y="4909459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5907904" y="4503192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58140"/>
              </p:ext>
            </p:extLst>
          </p:nvPr>
        </p:nvGraphicFramePr>
        <p:xfrm>
          <a:off x="8910948" y="3865789"/>
          <a:ext cx="24918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75">
                  <a:extLst>
                    <a:ext uri="{9D8B030D-6E8A-4147-A177-3AD203B41FA5}">
                      <a16:colId xmlns:a16="http://schemas.microsoft.com/office/drawing/2014/main" val="4145263170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16707943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990811541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2246674802"/>
                    </a:ext>
                  </a:extLst>
                </a:gridCol>
                <a:gridCol w="498375">
                  <a:extLst>
                    <a:ext uri="{9D8B030D-6E8A-4147-A177-3AD203B41FA5}">
                      <a16:colId xmlns:a16="http://schemas.microsoft.com/office/drawing/2014/main" val="1826638978"/>
                    </a:ext>
                  </a:extLst>
                </a:gridCol>
              </a:tblGrid>
              <a:tr h="33343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558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24043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7554"/>
                  </a:ext>
                </a:extLst>
              </a:tr>
              <a:tr h="333431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5928"/>
                  </a:ext>
                </a:extLst>
              </a:tr>
            </a:tbl>
          </a:graphicData>
        </a:graphic>
      </p:graphicFrame>
      <p:cxnSp>
        <p:nvCxnSpPr>
          <p:cNvPr id="38" name="Gerade Verbindung mit Pfeil 37"/>
          <p:cNvCxnSpPr/>
          <p:nvPr/>
        </p:nvCxnSpPr>
        <p:spPr>
          <a:xfrm flipH="1" flipV="1">
            <a:off x="10789298" y="5264146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10294775" y="4909459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9815805" y="4503192"/>
            <a:ext cx="205273" cy="133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6" idx="3"/>
          </p:cNvCxnSpPr>
          <p:nvPr/>
        </p:nvCxnSpPr>
        <p:spPr>
          <a:xfrm flipV="1">
            <a:off x="2509935" y="2777114"/>
            <a:ext cx="288315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6587412" y="2785423"/>
            <a:ext cx="288315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krümmter Verbinder 44"/>
          <p:cNvCxnSpPr/>
          <p:nvPr/>
        </p:nvCxnSpPr>
        <p:spPr>
          <a:xfrm>
            <a:off x="3816220" y="2015412"/>
            <a:ext cx="1576874" cy="770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7137919" y="1815926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A: CTT</a:t>
            </a:r>
          </a:p>
        </p:txBody>
      </p:sp>
      <p:cxnSp>
        <p:nvCxnSpPr>
          <p:cNvPr id="47" name="Gekrümmter Verbinder 46"/>
          <p:cNvCxnSpPr/>
          <p:nvPr/>
        </p:nvCxnSpPr>
        <p:spPr>
          <a:xfrm>
            <a:off x="7893697" y="2026931"/>
            <a:ext cx="1576874" cy="7700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272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12</cp:revision>
  <dcterms:created xsi:type="dcterms:W3CDTF">2015-11-04T13:26:27Z</dcterms:created>
  <dcterms:modified xsi:type="dcterms:W3CDTF">2015-11-04T14:16:16Z</dcterms:modified>
</cp:coreProperties>
</file>