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4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9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0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4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0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6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0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55810"/>
              </p:ext>
            </p:extLst>
          </p:nvPr>
        </p:nvGraphicFramePr>
        <p:xfrm>
          <a:off x="524042" y="350696"/>
          <a:ext cx="24918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78077"/>
              </p:ext>
            </p:extLst>
          </p:nvPr>
        </p:nvGraphicFramePr>
        <p:xfrm>
          <a:off x="524042" y="2123349"/>
          <a:ext cx="2491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5928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64166"/>
              </p:ext>
            </p:extLst>
          </p:nvPr>
        </p:nvGraphicFramePr>
        <p:xfrm>
          <a:off x="524042" y="4261762"/>
          <a:ext cx="24918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8220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4098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45246"/>
              </p:ext>
            </p:extLst>
          </p:nvPr>
        </p:nvGraphicFramePr>
        <p:xfrm>
          <a:off x="3788610" y="350696"/>
          <a:ext cx="1993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672"/>
              </p:ext>
            </p:extLst>
          </p:nvPr>
        </p:nvGraphicFramePr>
        <p:xfrm>
          <a:off x="3788610" y="2772429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2883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47456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18522"/>
              </p:ext>
            </p:extLst>
          </p:nvPr>
        </p:nvGraphicFramePr>
        <p:xfrm>
          <a:off x="6554803" y="350696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00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561341286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3693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33769"/>
              </p:ext>
            </p:extLst>
          </p:nvPr>
        </p:nvGraphicFramePr>
        <p:xfrm>
          <a:off x="6802443" y="4431942"/>
          <a:ext cx="349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50749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0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0944"/>
              </p:ext>
            </p:extLst>
          </p:nvPr>
        </p:nvGraphicFramePr>
        <p:xfrm>
          <a:off x="177709" y="373125"/>
          <a:ext cx="349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50749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05461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92041"/>
              </p:ext>
            </p:extLst>
          </p:nvPr>
        </p:nvGraphicFramePr>
        <p:xfrm>
          <a:off x="3969048" y="373125"/>
          <a:ext cx="2793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97599"/>
              </p:ext>
            </p:extLst>
          </p:nvPr>
        </p:nvGraphicFramePr>
        <p:xfrm>
          <a:off x="7284526" y="373125"/>
          <a:ext cx="2095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ACD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-5/3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</a:tbl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3778899" y="2836505"/>
            <a:ext cx="7239944" cy="3638940"/>
            <a:chOff x="2382415" y="1430504"/>
            <a:chExt cx="8077202" cy="4149980"/>
          </a:xfrm>
        </p:grpSpPr>
        <p:sp>
          <p:nvSpPr>
            <p:cNvPr id="8" name="Abgerundetes Rechteck 7"/>
            <p:cNvSpPr/>
            <p:nvPr/>
          </p:nvSpPr>
          <p:spPr>
            <a:xfrm>
              <a:off x="4442407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382415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152432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9862457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</a:t>
              </a:r>
              <a:endParaRPr lang="de-DE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1486" y="3844212"/>
              <a:ext cx="279918" cy="22393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 flipH="1" flipV="1">
              <a:off x="7427167" y="3954240"/>
              <a:ext cx="23845" cy="1094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endCxn id="12" idx="2"/>
            </p:cNvCxnSpPr>
            <p:nvPr/>
          </p:nvCxnSpPr>
          <p:spPr>
            <a:xfrm>
              <a:off x="7439089" y="3954240"/>
              <a:ext cx="1182397" cy="19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12" idx="6"/>
            </p:cNvCxnSpPr>
            <p:nvPr/>
          </p:nvCxnSpPr>
          <p:spPr>
            <a:xfrm>
              <a:off x="8901404" y="3956180"/>
              <a:ext cx="125963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11" idx="0"/>
            </p:cNvCxnSpPr>
            <p:nvPr/>
          </p:nvCxnSpPr>
          <p:spPr>
            <a:xfrm flipV="1">
              <a:off x="10161037" y="3956180"/>
              <a:ext cx="0" cy="10924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4740987" y="2748840"/>
              <a:ext cx="3110" cy="229882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H="1" flipV="1">
              <a:off x="8717383" y="2749812"/>
              <a:ext cx="23845" cy="10944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740987" y="2748840"/>
              <a:ext cx="3976396" cy="97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6529355" y="2637844"/>
              <a:ext cx="279918" cy="22393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/>
            <p:cNvCxnSpPr/>
            <p:nvPr/>
          </p:nvCxnSpPr>
          <p:spPr>
            <a:xfrm flipH="1" flipV="1">
              <a:off x="2657149" y="1543444"/>
              <a:ext cx="23846" cy="350422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2657149" y="1542472"/>
              <a:ext cx="4000242" cy="194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6657391" y="1544412"/>
              <a:ext cx="23845" cy="10944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4389275" y="1430504"/>
              <a:ext cx="279918" cy="2239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41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81738" y="1842265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B:TC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16833" y="2453950"/>
            <a:ext cx="7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021078" y="2185258"/>
            <a:ext cx="83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-TC-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C-TT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05740" y="2315449"/>
            <a:ext cx="81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-TC-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82108"/>
              </p:ext>
            </p:extLst>
          </p:nvPr>
        </p:nvGraphicFramePr>
        <p:xfrm>
          <a:off x="5013791" y="3865789"/>
          <a:ext cx="1993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23678"/>
              </p:ext>
            </p:extLst>
          </p:nvPr>
        </p:nvGraphicFramePr>
        <p:xfrm>
          <a:off x="1116634" y="3865789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00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561341286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36930"/>
                  </a:ext>
                </a:extLst>
              </a:tr>
            </a:tbl>
          </a:graphicData>
        </a:graphic>
      </p:graphicFrame>
      <p:cxnSp>
        <p:nvCxnSpPr>
          <p:cNvPr id="26" name="Gerade Verbindung mit Pfeil 25"/>
          <p:cNvCxnSpPr/>
          <p:nvPr/>
        </p:nvCxnSpPr>
        <p:spPr>
          <a:xfrm flipH="1" flipV="1">
            <a:off x="2584580" y="5627817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2113384" y="5239041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1964096" y="4835968"/>
            <a:ext cx="13994" cy="254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1772817" y="4503192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6587412" y="5220486"/>
            <a:ext cx="9330" cy="304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382139" y="4909459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5907904" y="4503192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58140"/>
              </p:ext>
            </p:extLst>
          </p:nvPr>
        </p:nvGraphicFramePr>
        <p:xfrm>
          <a:off x="8910948" y="3865789"/>
          <a:ext cx="2491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5928"/>
                  </a:ext>
                </a:extLst>
              </a:tr>
            </a:tbl>
          </a:graphicData>
        </a:graphic>
      </p:graphicFrame>
      <p:cxnSp>
        <p:nvCxnSpPr>
          <p:cNvPr id="38" name="Gerade Verbindung mit Pfeil 37"/>
          <p:cNvCxnSpPr/>
          <p:nvPr/>
        </p:nvCxnSpPr>
        <p:spPr>
          <a:xfrm flipH="1" flipV="1">
            <a:off x="10789298" y="5264146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10294775" y="4909459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9815805" y="4503192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6" idx="3"/>
          </p:cNvCxnSpPr>
          <p:nvPr/>
        </p:nvCxnSpPr>
        <p:spPr>
          <a:xfrm flipV="1">
            <a:off x="2509935" y="2777114"/>
            <a:ext cx="288315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6587412" y="2785423"/>
            <a:ext cx="288315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krümmter Verbinder 44"/>
          <p:cNvCxnSpPr/>
          <p:nvPr/>
        </p:nvCxnSpPr>
        <p:spPr>
          <a:xfrm>
            <a:off x="3816220" y="2015412"/>
            <a:ext cx="1576874" cy="770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7137919" y="1815926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A: CTT</a:t>
            </a:r>
          </a:p>
        </p:txBody>
      </p:sp>
      <p:cxnSp>
        <p:nvCxnSpPr>
          <p:cNvPr id="47" name="Gekrümmter Verbinder 46"/>
          <p:cNvCxnSpPr/>
          <p:nvPr/>
        </p:nvCxnSpPr>
        <p:spPr>
          <a:xfrm>
            <a:off x="7893697" y="2026931"/>
            <a:ext cx="1576874" cy="770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0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Breitbild</PresentationFormat>
  <Paragraphs>272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13</cp:revision>
  <dcterms:created xsi:type="dcterms:W3CDTF">2015-11-04T13:26:27Z</dcterms:created>
  <dcterms:modified xsi:type="dcterms:W3CDTF">2015-11-04T14:38:19Z</dcterms:modified>
</cp:coreProperties>
</file>